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 id="2147484101" r:id="rId2"/>
  </p:sldMasterIdLst>
  <p:notesMasterIdLst>
    <p:notesMasterId r:id="rId47"/>
  </p:notesMasterIdLst>
  <p:handoutMasterIdLst>
    <p:handoutMasterId r:id="rId48"/>
  </p:handoutMasterIdLst>
  <p:sldIdLst>
    <p:sldId id="2727" r:id="rId3"/>
    <p:sldId id="2907" r:id="rId4"/>
    <p:sldId id="2913" r:id="rId5"/>
    <p:sldId id="2908" r:id="rId6"/>
    <p:sldId id="2892" r:id="rId7"/>
    <p:sldId id="2857" r:id="rId8"/>
    <p:sldId id="2897" r:id="rId9"/>
    <p:sldId id="2868" r:id="rId10"/>
    <p:sldId id="2910" r:id="rId11"/>
    <p:sldId id="2862" r:id="rId12"/>
    <p:sldId id="2858" r:id="rId13"/>
    <p:sldId id="2909" r:id="rId14"/>
    <p:sldId id="2904" r:id="rId15"/>
    <p:sldId id="2903" r:id="rId16"/>
    <p:sldId id="2900" r:id="rId17"/>
    <p:sldId id="2901" r:id="rId18"/>
    <p:sldId id="2902" r:id="rId19"/>
    <p:sldId id="2850" r:id="rId20"/>
    <p:sldId id="2836" r:id="rId21"/>
    <p:sldId id="2716" r:id="rId22"/>
    <p:sldId id="2717" r:id="rId23"/>
    <p:sldId id="2458" r:id="rId24"/>
    <p:sldId id="2466" r:id="rId25"/>
    <p:sldId id="2453" r:id="rId26"/>
    <p:sldId id="2472" r:id="rId27"/>
    <p:sldId id="2802" r:id="rId28"/>
    <p:sldId id="2911" r:id="rId29"/>
    <p:sldId id="2804" r:id="rId30"/>
    <p:sldId id="2810" r:id="rId31"/>
    <p:sldId id="2905" r:id="rId32"/>
    <p:sldId id="2814" r:id="rId33"/>
    <p:sldId id="2890" r:id="rId34"/>
    <p:sldId id="2544" r:id="rId35"/>
    <p:sldId id="2884" r:id="rId36"/>
    <p:sldId id="2894" r:id="rId37"/>
    <p:sldId id="2906" r:id="rId38"/>
    <p:sldId id="2895" r:id="rId39"/>
    <p:sldId id="2765" r:id="rId40"/>
    <p:sldId id="2790" r:id="rId41"/>
    <p:sldId id="2777" r:id="rId42"/>
    <p:sldId id="2781" r:id="rId43"/>
    <p:sldId id="2912" r:id="rId44"/>
    <p:sldId id="2823" r:id="rId45"/>
    <p:sldId id="2460" r:id="rId46"/>
  </p:sldIdLst>
  <p:sldSz cx="1828800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8" pos="5760" userDrawn="1">
          <p15:clr>
            <a:srgbClr val="A4A3A4"/>
          </p15:clr>
        </p15:guide>
        <p15:guide id="62"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A50"/>
    <a:srgbClr val="4097DB"/>
    <a:srgbClr val="006772"/>
    <a:srgbClr val="CACED3"/>
    <a:srgbClr val="000000"/>
    <a:srgbClr val="707070"/>
    <a:srgbClr val="027101"/>
    <a:srgbClr val="7F6658"/>
    <a:srgbClr val="AA8A78"/>
    <a:srgbClr val="3B53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autoAdjust="0"/>
    <p:restoredTop sz="96082" autoAdjust="0"/>
  </p:normalViewPr>
  <p:slideViewPr>
    <p:cSldViewPr snapToGrid="0" snapToObjects="1">
      <p:cViewPr varScale="1">
        <p:scale>
          <a:sx n="50" d="100"/>
          <a:sy n="50" d="100"/>
        </p:scale>
        <p:origin x="1056" y="72"/>
      </p:cViewPr>
      <p:guideLst>
        <p:guide pos="5760"/>
        <p:guide orient="horz" pos="432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4097DB"/>
            </a:solidFill>
            <a:ln>
              <a:noFill/>
            </a:ln>
            <a:effectLst/>
          </c:spPr>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006772"/>
            </a:solidFill>
            <a:ln>
              <a:noFill/>
            </a:ln>
            <a:effectLst/>
          </c:spPr>
          <c:invertIfNegative val="0"/>
          <c:dLbls>
            <c:spPr>
              <a:noFill/>
              <a:ln>
                <a:noFill/>
              </a:ln>
              <a:effectLst/>
            </c:spPr>
            <c:txPr>
              <a:bodyPr rot="-540000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dLblPos val="outEnd"/>
          <c:showLegendKey val="0"/>
          <c:showVal val="1"/>
          <c:showCatName val="0"/>
          <c:showSerName val="0"/>
          <c:showPercent val="0"/>
          <c:showBubbleSize val="0"/>
        </c:dLbls>
        <c:gapWidth val="444"/>
        <c:overlap val="-90"/>
        <c:axId val="487246616"/>
        <c:axId val="487244264"/>
      </c:barChart>
      <c:catAx>
        <c:axId val="487246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87244264"/>
        <c:crosses val="autoZero"/>
        <c:auto val="1"/>
        <c:lblAlgn val="ctr"/>
        <c:lblOffset val="100"/>
        <c:noMultiLvlLbl val="0"/>
      </c:catAx>
      <c:valAx>
        <c:axId val="487244264"/>
        <c:scaling>
          <c:orientation val="minMax"/>
        </c:scaling>
        <c:delete val="1"/>
        <c:axPos val="l"/>
        <c:numFmt formatCode="General" sourceLinked="1"/>
        <c:majorTickMark val="none"/>
        <c:minorTickMark val="none"/>
        <c:tickLblPos val="nextTo"/>
        <c:crossAx val="487246616"/>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rgbClr val="000000"/>
          </a:solidFill>
          <a:latin typeface=""/>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11/17/2016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13848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13848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113848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13848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dirty="0"/>
          </a:p>
        </p:txBody>
      </p:sp>
    </p:spTree>
    <p:extLst>
      <p:ext uri="{BB962C8B-B14F-4D97-AF65-F5344CB8AC3E}">
        <p14:creationId xmlns:p14="http://schemas.microsoft.com/office/powerpoint/2010/main" val="79642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25</a:t>
            </a:fld>
            <a:endParaRPr lang="en-US" dirty="0"/>
          </a:p>
        </p:txBody>
      </p:sp>
    </p:spTree>
    <p:extLst>
      <p:ext uri="{BB962C8B-B14F-4D97-AF65-F5344CB8AC3E}">
        <p14:creationId xmlns:p14="http://schemas.microsoft.com/office/powerpoint/2010/main" val="135057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51FA003C-ACE2-4EF7-AF62-71758D32E637}" type="slidenum">
              <a:rPr lang="bg-BG" smtClean="0"/>
              <a:t>32</a:t>
            </a:fld>
            <a:endParaRPr lang="bg-BG"/>
          </a:p>
        </p:txBody>
      </p:sp>
    </p:spTree>
    <p:extLst>
      <p:ext uri="{BB962C8B-B14F-4D97-AF65-F5344CB8AC3E}">
        <p14:creationId xmlns:p14="http://schemas.microsoft.com/office/powerpoint/2010/main" val="1393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7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971550"/>
            <a:ext cx="18288000" cy="7715252"/>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205146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 y="0"/>
            <a:ext cx="4567343" cy="13716000"/>
          </a:xfrm>
          <a:solidFill>
            <a:schemeClr val="bg1">
              <a:lumMod val="95000"/>
            </a:schemeClr>
          </a:solidFill>
        </p:spPr>
        <p:txBody>
          <a:bodyPr>
            <a:normAutofit/>
          </a:bodyPr>
          <a:lstStyle>
            <a:lvl1pPr>
              <a:defRPr sz="2101"/>
            </a:lvl1pPr>
          </a:lstStyle>
          <a:p>
            <a:endParaRPr lang="en-US"/>
          </a:p>
        </p:txBody>
      </p:sp>
      <p:sp>
        <p:nvSpPr>
          <p:cNvPr id="20" name="Picture Placeholder 2"/>
          <p:cNvSpPr>
            <a:spLocks noGrp="1"/>
          </p:cNvSpPr>
          <p:nvPr>
            <p:ph type="pic" sz="quarter" idx="18"/>
          </p:nvPr>
        </p:nvSpPr>
        <p:spPr>
          <a:xfrm>
            <a:off x="4576658" y="0"/>
            <a:ext cx="4567343" cy="13716000"/>
          </a:xfrm>
          <a:solidFill>
            <a:schemeClr val="bg1">
              <a:lumMod val="95000"/>
            </a:schemeClr>
          </a:solidFill>
        </p:spPr>
        <p:txBody>
          <a:bodyPr>
            <a:normAutofit/>
          </a:bodyPr>
          <a:lstStyle>
            <a:lvl1pPr>
              <a:defRPr sz="2101"/>
            </a:lvl1pPr>
          </a:lstStyle>
          <a:p>
            <a:endParaRPr lang="en-US"/>
          </a:p>
        </p:txBody>
      </p:sp>
      <p:sp>
        <p:nvSpPr>
          <p:cNvPr id="21" name="Picture Placeholder 2"/>
          <p:cNvSpPr>
            <a:spLocks noGrp="1"/>
          </p:cNvSpPr>
          <p:nvPr>
            <p:ph type="pic" sz="quarter" idx="19"/>
          </p:nvPr>
        </p:nvSpPr>
        <p:spPr>
          <a:xfrm>
            <a:off x="9138413" y="0"/>
            <a:ext cx="4567343" cy="13716000"/>
          </a:xfrm>
          <a:solidFill>
            <a:schemeClr val="bg1">
              <a:lumMod val="95000"/>
            </a:schemeClr>
          </a:solidFill>
        </p:spPr>
        <p:txBody>
          <a:bodyPr>
            <a:normAutofit/>
          </a:bodyPr>
          <a:lstStyle>
            <a:lvl1pPr>
              <a:defRPr sz="2101"/>
            </a:lvl1pPr>
          </a:lstStyle>
          <a:p>
            <a:endParaRPr lang="en-US"/>
          </a:p>
        </p:txBody>
      </p:sp>
      <p:sp>
        <p:nvSpPr>
          <p:cNvPr id="22" name="Picture Placeholder 2"/>
          <p:cNvSpPr>
            <a:spLocks noGrp="1"/>
          </p:cNvSpPr>
          <p:nvPr>
            <p:ph type="pic" sz="quarter" idx="20"/>
          </p:nvPr>
        </p:nvSpPr>
        <p:spPr>
          <a:xfrm>
            <a:off x="13715070" y="0"/>
            <a:ext cx="4567343" cy="13716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092329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8224804" y="0"/>
            <a:ext cx="10063197" cy="10968174"/>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97016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8295227" y="0"/>
            <a:ext cx="9992773" cy="13716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2279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
            <a:ext cx="18288000"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7888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260850"/>
            <a:ext cx="15544800" cy="2940050"/>
          </a:xfrm>
        </p:spPr>
        <p:txBody>
          <a:bodyPr/>
          <a:lstStyle/>
          <a:p>
            <a:r>
              <a:rPr lang="en-AU" smtClean="0"/>
              <a:t>Click to edit Master title style</a:t>
            </a:r>
            <a:endParaRPr lang="en-US"/>
          </a:p>
        </p:txBody>
      </p:sp>
      <p:sp>
        <p:nvSpPr>
          <p:cNvPr id="3" name="Subtitle 2"/>
          <p:cNvSpPr>
            <a:spLocks noGrp="1"/>
          </p:cNvSpPr>
          <p:nvPr>
            <p:ph type="subTitle" idx="1"/>
          </p:nvPr>
        </p:nvSpPr>
        <p:spPr>
          <a:xfrm>
            <a:off x="2743200" y="7772400"/>
            <a:ext cx="12801600" cy="35052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p>
            <a:fld id="{FA09A879-CF86-A64B-BBD9-8902F4758729}"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134E0-06AB-124D-A8C9-492890917965}" type="slidenum">
              <a:rPr lang="en-US" smtClean="0"/>
              <a:t>‹#›</a:t>
            </a:fld>
            <a:endParaRPr lang="en-US"/>
          </a:p>
        </p:txBody>
      </p:sp>
    </p:spTree>
    <p:extLst>
      <p:ext uri="{BB962C8B-B14F-4D97-AF65-F5344CB8AC3E}">
        <p14:creationId xmlns:p14="http://schemas.microsoft.com/office/powerpoint/2010/main" val="3055686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723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
            <a:ext cx="18288000"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63259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Us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53982" y="4342747"/>
            <a:ext cx="3465576" cy="3465576"/>
          </a:xfrm>
          <a:prstGeom prst="ellipse">
            <a:avLst/>
          </a:prstGeom>
          <a:solidFill>
            <a:schemeClr val="bg1">
              <a:lumMod val="95000"/>
            </a:schemeClr>
          </a:solidFill>
        </p:spPr>
        <p:txBody>
          <a:bodyPr>
            <a:normAutofit/>
          </a:bodyPr>
          <a:lstStyle>
            <a:lvl1pPr>
              <a:defRPr sz="1800"/>
            </a:lvl1pPr>
          </a:lstStyle>
          <a:p>
            <a:endParaRPr lang="en-US"/>
          </a:p>
        </p:txBody>
      </p:sp>
    </p:spTree>
    <p:extLst>
      <p:ext uri="{BB962C8B-B14F-4D97-AF65-F5344CB8AC3E}">
        <p14:creationId xmlns:p14="http://schemas.microsoft.com/office/powerpoint/2010/main" val="3392909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00" y="3"/>
            <a:ext cx="9144000"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47377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
            <a:ext cx="18288000"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84747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2" y="3"/>
            <a:ext cx="9143999"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15735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2" y="-1"/>
            <a:ext cx="18287999" cy="8446437"/>
          </a:xfrm>
          <a:solidFill>
            <a:schemeClr val="bg1">
              <a:lumMod val="95000"/>
            </a:schemeClr>
          </a:solidFill>
        </p:spPr>
        <p:txBody>
          <a:bodyPr>
            <a:normAutofit/>
          </a:bodyPr>
          <a:lstStyle>
            <a:lvl1pPr>
              <a:defRPr sz="1800"/>
            </a:lvl1pPr>
          </a:lstStyle>
          <a:p>
            <a:endParaRPr lang="en-US"/>
          </a:p>
        </p:txBody>
      </p:sp>
    </p:spTree>
    <p:extLst>
      <p:ext uri="{BB962C8B-B14F-4D97-AF65-F5344CB8AC3E}">
        <p14:creationId xmlns:p14="http://schemas.microsoft.com/office/powerpoint/2010/main" val="14212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6379601" y="6858000"/>
            <a:ext cx="5858678" cy="6858000"/>
          </a:xfrm>
          <a:solidFill>
            <a:schemeClr val="bg1">
              <a:lumMod val="95000"/>
            </a:schemeClr>
          </a:solidFill>
        </p:spPr>
        <p:txBody>
          <a:bodyPr>
            <a:normAutofit/>
          </a:bodyPr>
          <a:lstStyle>
            <a:lvl1pPr>
              <a:defRPr sz="2101"/>
            </a:lvl1pPr>
          </a:lstStyle>
          <a:p>
            <a:endParaRPr lang="en-US"/>
          </a:p>
        </p:txBody>
      </p:sp>
      <p:sp>
        <p:nvSpPr>
          <p:cNvPr id="8" name="Picture Placeholder 2"/>
          <p:cNvSpPr>
            <a:spLocks noGrp="1"/>
          </p:cNvSpPr>
          <p:nvPr>
            <p:ph type="pic" sz="quarter" idx="25"/>
          </p:nvPr>
        </p:nvSpPr>
        <p:spPr>
          <a:xfrm>
            <a:off x="12429322" y="6888480"/>
            <a:ext cx="5858678" cy="6858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88828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9144000" y="0"/>
            <a:ext cx="9144000" cy="6858000"/>
          </a:xfrm>
          <a:solidFill>
            <a:schemeClr val="bg1">
              <a:lumMod val="95000"/>
            </a:schemeClr>
          </a:solidFill>
        </p:spPr>
        <p:txBody>
          <a:bodyPr>
            <a:normAutofit/>
          </a:bodyPr>
          <a:lstStyle>
            <a:lvl1pPr>
              <a:defRPr sz="2101"/>
            </a:lvl1pPr>
          </a:lstStyle>
          <a:p>
            <a:endParaRPr lang="en-US"/>
          </a:p>
        </p:txBody>
      </p:sp>
      <p:sp>
        <p:nvSpPr>
          <p:cNvPr id="3" name="Picture Placeholder 2"/>
          <p:cNvSpPr>
            <a:spLocks noGrp="1"/>
          </p:cNvSpPr>
          <p:nvPr>
            <p:ph type="pic" sz="quarter" idx="10"/>
          </p:nvPr>
        </p:nvSpPr>
        <p:spPr>
          <a:xfrm>
            <a:off x="0" y="0"/>
            <a:ext cx="9144000" cy="6858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64672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9144000" y="6858000"/>
            <a:ext cx="9144000" cy="6858000"/>
          </a:xfrm>
          <a:solidFill>
            <a:schemeClr val="bg1">
              <a:lumMod val="95000"/>
            </a:schemeClr>
          </a:solidFill>
        </p:spPr>
        <p:txBody>
          <a:bodyPr>
            <a:normAutofit/>
          </a:bodyPr>
          <a:lstStyle>
            <a:lvl1pPr>
              <a:defRPr sz="2101"/>
            </a:lvl1pPr>
          </a:lstStyle>
          <a:p>
            <a:endParaRPr lang="en-US"/>
          </a:p>
        </p:txBody>
      </p:sp>
      <p:sp>
        <p:nvSpPr>
          <p:cNvPr id="3" name="Picture Placeholder 2"/>
          <p:cNvSpPr>
            <a:spLocks noGrp="1"/>
          </p:cNvSpPr>
          <p:nvPr>
            <p:ph type="pic" sz="quarter" idx="10"/>
          </p:nvPr>
        </p:nvSpPr>
        <p:spPr>
          <a:xfrm>
            <a:off x="9144000" y="0"/>
            <a:ext cx="9144000" cy="6858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56261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971550"/>
            <a:ext cx="18288000" cy="7715252"/>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522294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 y="0"/>
            <a:ext cx="4567343" cy="13716000"/>
          </a:xfrm>
          <a:solidFill>
            <a:schemeClr val="bg1">
              <a:lumMod val="95000"/>
            </a:schemeClr>
          </a:solidFill>
        </p:spPr>
        <p:txBody>
          <a:bodyPr>
            <a:normAutofit/>
          </a:bodyPr>
          <a:lstStyle>
            <a:lvl1pPr>
              <a:defRPr sz="2101"/>
            </a:lvl1pPr>
          </a:lstStyle>
          <a:p>
            <a:endParaRPr lang="en-US"/>
          </a:p>
        </p:txBody>
      </p:sp>
      <p:sp>
        <p:nvSpPr>
          <p:cNvPr id="20" name="Picture Placeholder 2"/>
          <p:cNvSpPr>
            <a:spLocks noGrp="1"/>
          </p:cNvSpPr>
          <p:nvPr>
            <p:ph type="pic" sz="quarter" idx="18"/>
          </p:nvPr>
        </p:nvSpPr>
        <p:spPr>
          <a:xfrm>
            <a:off x="4576658" y="0"/>
            <a:ext cx="4567343" cy="13716000"/>
          </a:xfrm>
          <a:solidFill>
            <a:schemeClr val="bg1">
              <a:lumMod val="95000"/>
            </a:schemeClr>
          </a:solidFill>
        </p:spPr>
        <p:txBody>
          <a:bodyPr>
            <a:normAutofit/>
          </a:bodyPr>
          <a:lstStyle>
            <a:lvl1pPr>
              <a:defRPr sz="2101"/>
            </a:lvl1pPr>
          </a:lstStyle>
          <a:p>
            <a:endParaRPr lang="en-US"/>
          </a:p>
        </p:txBody>
      </p:sp>
      <p:sp>
        <p:nvSpPr>
          <p:cNvPr id="21" name="Picture Placeholder 2"/>
          <p:cNvSpPr>
            <a:spLocks noGrp="1"/>
          </p:cNvSpPr>
          <p:nvPr>
            <p:ph type="pic" sz="quarter" idx="19"/>
          </p:nvPr>
        </p:nvSpPr>
        <p:spPr>
          <a:xfrm>
            <a:off x="9138413" y="0"/>
            <a:ext cx="4567343" cy="13716000"/>
          </a:xfrm>
          <a:solidFill>
            <a:schemeClr val="bg1">
              <a:lumMod val="95000"/>
            </a:schemeClr>
          </a:solidFill>
        </p:spPr>
        <p:txBody>
          <a:bodyPr>
            <a:normAutofit/>
          </a:bodyPr>
          <a:lstStyle>
            <a:lvl1pPr>
              <a:defRPr sz="2101"/>
            </a:lvl1pPr>
          </a:lstStyle>
          <a:p>
            <a:endParaRPr lang="en-US"/>
          </a:p>
        </p:txBody>
      </p:sp>
      <p:sp>
        <p:nvSpPr>
          <p:cNvPr id="22" name="Picture Placeholder 2"/>
          <p:cNvSpPr>
            <a:spLocks noGrp="1"/>
          </p:cNvSpPr>
          <p:nvPr>
            <p:ph type="pic" sz="quarter" idx="20"/>
          </p:nvPr>
        </p:nvSpPr>
        <p:spPr>
          <a:xfrm>
            <a:off x="13715070" y="0"/>
            <a:ext cx="4567343" cy="13716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3171606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8224804" y="0"/>
            <a:ext cx="10063197" cy="10968174"/>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285227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8295227" y="0"/>
            <a:ext cx="9992773" cy="13716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86285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3"/>
            <a:ext cx="18288000"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242542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out Us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53982" y="4342747"/>
            <a:ext cx="3465576" cy="3465576"/>
          </a:xfrm>
          <a:prstGeom prst="ellipse">
            <a:avLst/>
          </a:prstGeom>
          <a:solidFill>
            <a:schemeClr val="bg1">
              <a:lumMod val="95000"/>
            </a:schemeClr>
          </a:solidFill>
        </p:spPr>
        <p:txBody>
          <a:bodyPr>
            <a:normAutofit/>
          </a:bodyPr>
          <a:lstStyle>
            <a:lvl1pPr>
              <a:defRPr sz="1800"/>
            </a:lvl1pPr>
          </a:lstStyle>
          <a:p>
            <a:endParaRPr lang="en-US"/>
          </a:p>
        </p:txBody>
      </p:sp>
    </p:spTree>
    <p:extLst>
      <p:ext uri="{BB962C8B-B14F-4D97-AF65-F5344CB8AC3E}">
        <p14:creationId xmlns:p14="http://schemas.microsoft.com/office/powerpoint/2010/main" val="1368441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144000" y="3"/>
            <a:ext cx="9144000"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992704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2" y="3"/>
            <a:ext cx="9143999" cy="13715999"/>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379964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Master-Placeholder">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2" y="-1"/>
            <a:ext cx="18287999" cy="8446437"/>
          </a:xfrm>
          <a:solidFill>
            <a:schemeClr val="bg1">
              <a:lumMod val="95000"/>
            </a:schemeClr>
          </a:solidFill>
        </p:spPr>
        <p:txBody>
          <a:bodyPr>
            <a:normAutofit/>
          </a:bodyPr>
          <a:lstStyle>
            <a:lvl1pPr>
              <a:defRPr sz="1800"/>
            </a:lvl1pPr>
          </a:lstStyle>
          <a:p>
            <a:endParaRPr lang="en-US"/>
          </a:p>
        </p:txBody>
      </p:sp>
    </p:spTree>
    <p:extLst>
      <p:ext uri="{BB962C8B-B14F-4D97-AF65-F5344CB8AC3E}">
        <p14:creationId xmlns:p14="http://schemas.microsoft.com/office/powerpoint/2010/main" val="234014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6379601" y="6858000"/>
            <a:ext cx="5858678" cy="6858000"/>
          </a:xfrm>
          <a:solidFill>
            <a:schemeClr val="bg1">
              <a:lumMod val="95000"/>
            </a:schemeClr>
          </a:solidFill>
        </p:spPr>
        <p:txBody>
          <a:bodyPr>
            <a:normAutofit/>
          </a:bodyPr>
          <a:lstStyle>
            <a:lvl1pPr>
              <a:defRPr sz="2101"/>
            </a:lvl1pPr>
          </a:lstStyle>
          <a:p>
            <a:endParaRPr lang="en-US"/>
          </a:p>
        </p:txBody>
      </p:sp>
      <p:sp>
        <p:nvSpPr>
          <p:cNvPr id="8" name="Picture Placeholder 2"/>
          <p:cNvSpPr>
            <a:spLocks noGrp="1"/>
          </p:cNvSpPr>
          <p:nvPr>
            <p:ph type="pic" sz="quarter" idx="25"/>
          </p:nvPr>
        </p:nvSpPr>
        <p:spPr>
          <a:xfrm>
            <a:off x="12429322" y="6888480"/>
            <a:ext cx="5858678" cy="6858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03447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9144000" y="0"/>
            <a:ext cx="9144000" cy="6858000"/>
          </a:xfrm>
          <a:solidFill>
            <a:schemeClr val="bg1">
              <a:lumMod val="95000"/>
            </a:schemeClr>
          </a:solidFill>
        </p:spPr>
        <p:txBody>
          <a:bodyPr>
            <a:normAutofit/>
          </a:bodyPr>
          <a:lstStyle>
            <a:lvl1pPr>
              <a:defRPr sz="2101"/>
            </a:lvl1pPr>
          </a:lstStyle>
          <a:p>
            <a:endParaRPr lang="en-US"/>
          </a:p>
        </p:txBody>
      </p:sp>
      <p:sp>
        <p:nvSpPr>
          <p:cNvPr id="3" name="Picture Placeholder 2"/>
          <p:cNvSpPr>
            <a:spLocks noGrp="1"/>
          </p:cNvSpPr>
          <p:nvPr>
            <p:ph type="pic" sz="quarter" idx="10"/>
          </p:nvPr>
        </p:nvSpPr>
        <p:spPr>
          <a:xfrm>
            <a:off x="0" y="0"/>
            <a:ext cx="9144000" cy="6858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1701372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9144000" y="6858000"/>
            <a:ext cx="9144000" cy="6858000"/>
          </a:xfrm>
          <a:solidFill>
            <a:schemeClr val="bg1">
              <a:lumMod val="95000"/>
            </a:schemeClr>
          </a:solidFill>
        </p:spPr>
        <p:txBody>
          <a:bodyPr>
            <a:normAutofit/>
          </a:bodyPr>
          <a:lstStyle>
            <a:lvl1pPr>
              <a:defRPr sz="2101"/>
            </a:lvl1pPr>
          </a:lstStyle>
          <a:p>
            <a:endParaRPr lang="en-US"/>
          </a:p>
        </p:txBody>
      </p:sp>
      <p:sp>
        <p:nvSpPr>
          <p:cNvPr id="3" name="Picture Placeholder 2"/>
          <p:cNvSpPr>
            <a:spLocks noGrp="1"/>
          </p:cNvSpPr>
          <p:nvPr>
            <p:ph type="pic" sz="quarter" idx="10"/>
          </p:nvPr>
        </p:nvSpPr>
        <p:spPr>
          <a:xfrm>
            <a:off x="9144000" y="0"/>
            <a:ext cx="9144000" cy="6858000"/>
          </a:xfr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56419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3"/>
            <a:ext cx="15773400" cy="265112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57300" y="12712703"/>
            <a:ext cx="4114800" cy="730250"/>
          </a:xfrm>
          <a:prstGeom prst="rect">
            <a:avLst/>
          </a:prstGeom>
        </p:spPr>
        <p:txBody>
          <a:bodyPr vert="horz" lIns="91440" tIns="45720" rIns="91440" bIns="45720" rtlCol="0" anchor="ctr"/>
          <a:lstStyle>
            <a:lvl1pPr algn="l">
              <a:defRPr sz="1600">
                <a:solidFill>
                  <a:schemeClr val="tx1">
                    <a:tint val="75000"/>
                  </a:schemeClr>
                </a:solidFill>
                <a:latin typeface="Arial"/>
                <a:ea typeface="Arial"/>
                <a:cs typeface="Arial"/>
              </a:defRPr>
            </a:lvl1pPr>
          </a:lstStyle>
          <a:p>
            <a:fld id="{C764DE79-268F-4C1A-8933-263129D2AF90}" type="datetimeFigureOut">
              <a:rPr lang="en-US" smtClean="0"/>
              <a:pPr/>
              <a:t>11/17/2016</a:t>
            </a:fld>
            <a:endParaRPr lang="en-US" dirty="0"/>
          </a:p>
        </p:txBody>
      </p:sp>
      <p:sp>
        <p:nvSpPr>
          <p:cNvPr id="5" name="Footer Placeholder 4"/>
          <p:cNvSpPr>
            <a:spLocks noGrp="1"/>
          </p:cNvSpPr>
          <p:nvPr>
            <p:ph type="ftr" sz="quarter" idx="3"/>
          </p:nvPr>
        </p:nvSpPr>
        <p:spPr>
          <a:xfrm>
            <a:off x="6057900" y="12712703"/>
            <a:ext cx="6172200" cy="730250"/>
          </a:xfrm>
          <a:prstGeom prst="rect">
            <a:avLst/>
          </a:prstGeom>
        </p:spPr>
        <p:txBody>
          <a:bodyPr vert="horz" lIns="91440" tIns="45720" rIns="91440" bIns="45720" rtlCol="0" anchor="ctr"/>
          <a:lstStyle>
            <a:lvl1pPr algn="ctr">
              <a:defRPr sz="1600">
                <a:solidFill>
                  <a:schemeClr val="tx1">
                    <a:tint val="75000"/>
                  </a:schemeClr>
                </a:solidFill>
                <a:latin typeface="Arial"/>
                <a:ea typeface="Arial"/>
                <a:cs typeface="Arial"/>
              </a:defRPr>
            </a:lvl1pPr>
          </a:lstStyle>
          <a:p>
            <a:endParaRPr lang="en-US" dirty="0"/>
          </a:p>
        </p:txBody>
      </p:sp>
      <p:sp>
        <p:nvSpPr>
          <p:cNvPr id="6" name="Slide Number Placeholder 5"/>
          <p:cNvSpPr>
            <a:spLocks noGrp="1"/>
          </p:cNvSpPr>
          <p:nvPr>
            <p:ph type="sldNum" sz="quarter" idx="4"/>
          </p:nvPr>
        </p:nvSpPr>
        <p:spPr>
          <a:xfrm>
            <a:off x="12915900" y="12712703"/>
            <a:ext cx="4114800" cy="730250"/>
          </a:xfrm>
          <a:prstGeom prst="rect">
            <a:avLst/>
          </a:prstGeom>
        </p:spPr>
        <p:txBody>
          <a:bodyPr vert="horz" lIns="91440" tIns="45720" rIns="91440" bIns="45720" rtlCol="0" anchor="ctr"/>
          <a:lstStyle>
            <a:lvl1pPr algn="r">
              <a:defRPr sz="1600">
                <a:solidFill>
                  <a:schemeClr val="tx1">
                    <a:tint val="75000"/>
                  </a:schemeClr>
                </a:solidFill>
                <a:latin typeface="Arial"/>
                <a:ea typeface="Arial"/>
                <a:cs typeface="Arial"/>
              </a:defRPr>
            </a:lvl1pPr>
          </a:lstStyle>
          <a:p>
            <a:fld id="{48F63A3B-78C7-47BE-AE5E-E10140E04643}" type="slidenum">
              <a:rPr lang="en-US" smtClean="0"/>
              <a:pPr/>
              <a:t>‹#›</a:t>
            </a:fld>
            <a:endParaRPr lang="en-US" dirty="0"/>
          </a:p>
        </p:txBody>
      </p:sp>
      <p:pic>
        <p:nvPicPr>
          <p:cNvPr id="14" name="Picture 13" descr="CRCWSC_BrandingSlide.png"/>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Tree>
    <p:extLst>
      <p:ext uri="{BB962C8B-B14F-4D97-AF65-F5344CB8AC3E}">
        <p14:creationId xmlns:p14="http://schemas.microsoft.com/office/powerpoint/2010/main" val="723012149"/>
      </p:ext>
    </p:extLst>
  </p:cSld>
  <p:clrMap bg1="lt1" tx1="dk1" bg2="lt2" tx2="dk2" accent1="accent1" accent2="accent2" accent3="accent3" accent4="accent4" accent5="accent5" accent6="accent6" hlink="hlink" folHlink="folHlink"/>
  <p:sldLayoutIdLst>
    <p:sldLayoutId id="2147484055" r:id="rId1"/>
    <p:sldLayoutId id="2147484060" r:id="rId2"/>
    <p:sldLayoutId id="2147484061" r:id="rId3"/>
    <p:sldLayoutId id="2147484062" r:id="rId4"/>
    <p:sldLayoutId id="2147484063" r:id="rId5"/>
    <p:sldLayoutId id="2147484064" r:id="rId6"/>
    <p:sldLayoutId id="2147484065" r:id="rId7"/>
    <p:sldLayoutId id="2147484068" r:id="rId8"/>
    <p:sldLayoutId id="2147484071" r:id="rId9"/>
    <p:sldLayoutId id="2147484072" r:id="rId10"/>
    <p:sldLayoutId id="2147484085" r:id="rId11"/>
    <p:sldLayoutId id="2147484095" r:id="rId12"/>
    <p:sldLayoutId id="2147484100" r:id="rId13"/>
    <p:sldLayoutId id="2147483991" r:id="rId14"/>
  </p:sldLayoutIdLst>
  <p:hf hdr="0" ftr="0" dt="0"/>
  <p:txStyles>
    <p:titleStyle>
      <a:lvl1pPr algn="l" defTabSz="1828800" rtl="0" eaLnBrk="1" latinLnBrk="0" hangingPunct="1">
        <a:lnSpc>
          <a:spcPct val="90000"/>
        </a:lnSpc>
        <a:spcBef>
          <a:spcPct val="0"/>
        </a:spcBef>
        <a:buNone/>
        <a:defRPr sz="6600" b="1" kern="1200">
          <a:solidFill>
            <a:srgbClr val="000000"/>
          </a:solidFill>
          <a:latin typeface="Arial"/>
          <a:ea typeface="Arial"/>
          <a:cs typeface="Arial"/>
        </a:defRPr>
      </a:lvl1pPr>
    </p:titleStyle>
    <p:bodyStyle>
      <a:lvl1pPr marL="0" indent="0" algn="l" defTabSz="1828800" rtl="0" eaLnBrk="1" latinLnBrk="0" hangingPunct="1">
        <a:lnSpc>
          <a:spcPct val="90000"/>
        </a:lnSpc>
        <a:spcBef>
          <a:spcPts val="2000"/>
        </a:spcBef>
        <a:buFont typeface="Arial" panose="020B0604020202020204" pitchFamily="34" charset="0"/>
        <a:buNone/>
        <a:defRPr sz="3600" b="1" kern="1200">
          <a:solidFill>
            <a:srgbClr val="000000"/>
          </a:solidFill>
          <a:latin typeface="Arial"/>
          <a:ea typeface="Arial"/>
          <a:cs typeface="Arial"/>
        </a:defRPr>
      </a:lvl1pPr>
      <a:lvl2pPr marL="914400" indent="0" algn="l" defTabSz="1828800" rtl="0" eaLnBrk="1" latinLnBrk="0" hangingPunct="1">
        <a:lnSpc>
          <a:spcPct val="90000"/>
        </a:lnSpc>
        <a:spcBef>
          <a:spcPts val="1000"/>
        </a:spcBef>
        <a:buFont typeface="Arial" panose="020B0604020202020204" pitchFamily="34" charset="0"/>
        <a:buNone/>
        <a:defRPr sz="2800" b="1" kern="1200">
          <a:solidFill>
            <a:srgbClr val="000000"/>
          </a:solidFill>
          <a:latin typeface="Arial"/>
          <a:ea typeface="Arial"/>
          <a:cs typeface="Arial"/>
        </a:defRPr>
      </a:lvl2pPr>
      <a:lvl3pPr marL="1828800" indent="0" algn="l" defTabSz="1828800" rtl="0" eaLnBrk="1" latinLnBrk="0" hangingPunct="1">
        <a:lnSpc>
          <a:spcPct val="90000"/>
        </a:lnSpc>
        <a:spcBef>
          <a:spcPts val="1000"/>
        </a:spcBef>
        <a:buFont typeface="Arial" panose="020B0604020202020204" pitchFamily="34" charset="0"/>
        <a:buNone/>
        <a:defRPr sz="2000" b="1" kern="1200">
          <a:solidFill>
            <a:srgbClr val="000000"/>
          </a:solidFill>
          <a:latin typeface="Arial"/>
          <a:ea typeface="Arial"/>
          <a:cs typeface="Arial"/>
        </a:defRPr>
      </a:lvl3pPr>
      <a:lvl4pPr marL="2743200" indent="0" algn="l" defTabSz="1828800" rtl="0" eaLnBrk="1" latinLnBrk="0" hangingPunct="1">
        <a:lnSpc>
          <a:spcPct val="90000"/>
        </a:lnSpc>
        <a:spcBef>
          <a:spcPts val="1000"/>
        </a:spcBef>
        <a:buFont typeface="Arial" panose="020B0604020202020204" pitchFamily="34" charset="0"/>
        <a:buNone/>
        <a:defRPr sz="1800" b="1" kern="1200">
          <a:solidFill>
            <a:srgbClr val="000000"/>
          </a:solidFill>
          <a:latin typeface="Arial"/>
          <a:ea typeface="Arial"/>
          <a:cs typeface="Arial"/>
        </a:defRPr>
      </a:lvl4pPr>
      <a:lvl5pPr marL="3657600" indent="0" algn="l" defTabSz="1828800" rtl="0" eaLnBrk="1" latinLnBrk="0" hangingPunct="1">
        <a:lnSpc>
          <a:spcPct val="90000"/>
        </a:lnSpc>
        <a:spcBef>
          <a:spcPts val="1000"/>
        </a:spcBef>
        <a:buFont typeface="Arial" panose="020B0604020202020204" pitchFamily="34" charset="0"/>
        <a:buNone/>
        <a:defRPr sz="1800" b="1" kern="1200">
          <a:solidFill>
            <a:srgbClr val="000000"/>
          </a:solidFill>
          <a:latin typeface="Arial"/>
          <a:ea typeface="Arial"/>
          <a:cs typeface="Arial"/>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49275"/>
            <a:ext cx="16459200" cy="2286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914400" y="3200400"/>
            <a:ext cx="16459200" cy="9051925"/>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914400" y="12712700"/>
            <a:ext cx="42672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FA09A879-CF86-A64B-BBD9-8902F4758729}" type="datetimeFigureOut">
              <a:rPr lang="en-US" smtClean="0"/>
              <a:t>11/17/2016</a:t>
            </a:fld>
            <a:endParaRPr lang="en-US"/>
          </a:p>
        </p:txBody>
      </p:sp>
      <p:sp>
        <p:nvSpPr>
          <p:cNvPr id="5" name="Footer Placeholder 4"/>
          <p:cNvSpPr>
            <a:spLocks noGrp="1"/>
          </p:cNvSpPr>
          <p:nvPr>
            <p:ph type="ftr" sz="quarter" idx="3"/>
          </p:nvPr>
        </p:nvSpPr>
        <p:spPr>
          <a:xfrm>
            <a:off x="6248400" y="12712700"/>
            <a:ext cx="57912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12712700"/>
            <a:ext cx="42672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032134E0-06AB-124D-A8C9-492890917965}" type="slidenum">
              <a:rPr lang="en-US" smtClean="0"/>
              <a:t>‹#›</a:t>
            </a:fld>
            <a:endParaRPr lang="en-US"/>
          </a:p>
        </p:txBody>
      </p:sp>
      <p:pic>
        <p:nvPicPr>
          <p:cNvPr id="7" name="Picture 6" descr="CRCWSC_BrandingSlideBlack.png"/>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Tree>
    <p:extLst>
      <p:ext uri="{BB962C8B-B14F-4D97-AF65-F5344CB8AC3E}">
        <p14:creationId xmlns:p14="http://schemas.microsoft.com/office/powerpoint/2010/main" val="1988218469"/>
      </p:ext>
    </p:extLst>
  </p:cSld>
  <p:clrMap bg1="lt1" tx1="dk1" bg2="lt2" tx2="dk2" accent1="accent1" accent2="accent2" accent3="accent3" accent4="accent4" accent5="accent5" accent6="accent6" hlink="hlink" folHlink="folHlink"/>
  <p:sldLayoutIdLst>
    <p:sldLayoutId id="214748410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Lst>
  <p:txStyles>
    <p:titleStyle>
      <a:lvl1pPr algn="ctr" defTabSz="457200" rtl="0" eaLnBrk="1" latinLnBrk="0" hangingPunct="1">
        <a:spcBef>
          <a:spcPct val="0"/>
        </a:spcBef>
        <a:buNone/>
        <a:defRPr sz="66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Edge_Linkag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500" r="12500"/>
          <a:stretch>
            <a:fillRect/>
          </a:stretch>
        </p:blipFill>
        <p:spPr/>
      </p:pic>
      <p:pic>
        <p:nvPicPr>
          <p:cNvPr id="4" name="Picture 3" descr="CRCWSC_BrandingSlide_R0.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Tree>
    <p:extLst>
      <p:ext uri="{BB962C8B-B14F-4D97-AF65-F5344CB8AC3E}">
        <p14:creationId xmlns:p14="http://schemas.microsoft.com/office/powerpoint/2010/main" val="150344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8446437"/>
            <a:ext cx="6096000" cy="5269563"/>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2701" dirty="0">
              <a:latin typeface="Arial"/>
            </a:endParaRPr>
          </a:p>
        </p:txBody>
      </p:sp>
      <p:sp>
        <p:nvSpPr>
          <p:cNvPr id="15" name="Rectangle 14"/>
          <p:cNvSpPr/>
          <p:nvPr/>
        </p:nvSpPr>
        <p:spPr>
          <a:xfrm>
            <a:off x="6096001" y="8446437"/>
            <a:ext cx="6096000" cy="5269563"/>
          </a:xfrm>
          <a:prstGeom prst="rect">
            <a:avLst/>
          </a:prstGeom>
          <a:solidFill>
            <a:srgbClr val="4097D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2701" dirty="0">
              <a:latin typeface="Arial"/>
            </a:endParaRPr>
          </a:p>
        </p:txBody>
      </p:sp>
      <p:sp>
        <p:nvSpPr>
          <p:cNvPr id="16" name="Rectangle 15"/>
          <p:cNvSpPr/>
          <p:nvPr/>
        </p:nvSpPr>
        <p:spPr>
          <a:xfrm>
            <a:off x="12192001" y="8446437"/>
            <a:ext cx="6096000" cy="5269563"/>
          </a:xfrm>
          <a:prstGeom prst="rect">
            <a:avLst/>
          </a:prstGeom>
          <a:solidFill>
            <a:srgbClr val="4DAA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2701" dirty="0">
              <a:latin typeface="Arial"/>
            </a:endParaRPr>
          </a:p>
        </p:txBody>
      </p:sp>
      <p:grpSp>
        <p:nvGrpSpPr>
          <p:cNvPr id="30" name="Group 29"/>
          <p:cNvGrpSpPr/>
          <p:nvPr/>
        </p:nvGrpSpPr>
        <p:grpSpPr>
          <a:xfrm>
            <a:off x="2556413" y="9848400"/>
            <a:ext cx="981040" cy="587697"/>
            <a:chOff x="1775548" y="1990598"/>
            <a:chExt cx="621122" cy="372086"/>
          </a:xfrm>
        </p:grpSpPr>
        <p:sp>
          <p:nvSpPr>
            <p:cNvPr id="32"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bg1"/>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bg1"/>
                </a:solidFill>
                <a:latin typeface="Arial"/>
              </a:endParaRPr>
            </a:p>
          </p:txBody>
        </p:sp>
        <p:sp>
          <p:nvSpPr>
            <p:cNvPr id="33"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grpSp>
      <p:grpSp>
        <p:nvGrpSpPr>
          <p:cNvPr id="34" name="Group 33"/>
          <p:cNvGrpSpPr/>
          <p:nvPr/>
        </p:nvGrpSpPr>
        <p:grpSpPr>
          <a:xfrm>
            <a:off x="8659315" y="9716781"/>
            <a:ext cx="981040" cy="856098"/>
            <a:chOff x="6885153" y="7021098"/>
            <a:chExt cx="621122" cy="542018"/>
          </a:xfrm>
        </p:grpSpPr>
        <p:sp>
          <p:nvSpPr>
            <p:cNvPr id="35" name="Line 469"/>
            <p:cNvSpPr>
              <a:spLocks noChangeShapeType="1"/>
            </p:cNvSpPr>
            <p:nvPr/>
          </p:nvSpPr>
          <p:spPr bwMode="auto">
            <a:xfrm>
              <a:off x="6973050" y="7129503"/>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36" name="Line 470"/>
            <p:cNvSpPr>
              <a:spLocks noChangeShapeType="1"/>
            </p:cNvSpPr>
            <p:nvPr/>
          </p:nvSpPr>
          <p:spPr bwMode="auto">
            <a:xfrm>
              <a:off x="6973050" y="7229116"/>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37" name="Line 471"/>
            <p:cNvSpPr>
              <a:spLocks noChangeShapeType="1"/>
            </p:cNvSpPr>
            <p:nvPr/>
          </p:nvSpPr>
          <p:spPr bwMode="auto">
            <a:xfrm>
              <a:off x="6973050" y="7328731"/>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38"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bg1"/>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bg1"/>
                </a:solidFill>
                <a:latin typeface="Arial"/>
              </a:endParaRPr>
            </a:p>
          </p:txBody>
        </p:sp>
      </p:grpSp>
      <p:sp>
        <p:nvSpPr>
          <p:cNvPr id="53" name="TextBox 52"/>
          <p:cNvSpPr txBox="1"/>
          <p:nvPr/>
        </p:nvSpPr>
        <p:spPr>
          <a:xfrm>
            <a:off x="1248255" y="11494420"/>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54" name="TextBox 53"/>
          <p:cNvSpPr txBox="1"/>
          <p:nvPr/>
        </p:nvSpPr>
        <p:spPr>
          <a:xfrm>
            <a:off x="1146032" y="10945081"/>
            <a:ext cx="3801042" cy="461793"/>
          </a:xfrm>
          <a:prstGeom prst="rect">
            <a:avLst/>
          </a:prstGeom>
          <a:noFill/>
        </p:spPr>
        <p:txBody>
          <a:bodyPr wrap="none" rtlCol="0">
            <a:spAutoFit/>
          </a:bodyPr>
          <a:lstStyle/>
          <a:p>
            <a:pPr algn="ctr"/>
            <a:r>
              <a:rPr lang="en-US" sz="2401" b="1" spc="450" dirty="0" smtClean="0">
                <a:solidFill>
                  <a:schemeClr val="bg1"/>
                </a:solidFill>
                <a:latin typeface="Arial"/>
                <a:ea typeface="Arial"/>
                <a:cs typeface="Arial"/>
              </a:rPr>
              <a:t>YOUR TITLE HERE</a:t>
            </a:r>
            <a:endParaRPr lang="en-US" sz="3601" b="1" spc="450" dirty="0">
              <a:solidFill>
                <a:schemeClr val="bg1"/>
              </a:solidFill>
              <a:latin typeface="Arial"/>
              <a:ea typeface="Arial"/>
              <a:cs typeface="Arial"/>
            </a:endParaRPr>
          </a:p>
        </p:txBody>
      </p:sp>
      <p:sp>
        <p:nvSpPr>
          <p:cNvPr id="55" name="TextBox 54"/>
          <p:cNvSpPr txBox="1"/>
          <p:nvPr/>
        </p:nvSpPr>
        <p:spPr>
          <a:xfrm>
            <a:off x="7381807" y="11494420"/>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56" name="TextBox 55"/>
          <p:cNvSpPr txBox="1"/>
          <p:nvPr/>
        </p:nvSpPr>
        <p:spPr>
          <a:xfrm>
            <a:off x="7279584" y="10945081"/>
            <a:ext cx="3801042" cy="461793"/>
          </a:xfrm>
          <a:prstGeom prst="rect">
            <a:avLst/>
          </a:prstGeom>
          <a:noFill/>
        </p:spPr>
        <p:txBody>
          <a:bodyPr wrap="none" rtlCol="0">
            <a:spAutoFit/>
          </a:bodyPr>
          <a:lstStyle/>
          <a:p>
            <a:pPr algn="ctr"/>
            <a:r>
              <a:rPr lang="en-US" sz="2401" b="1" spc="450" dirty="0">
                <a:solidFill>
                  <a:schemeClr val="bg1"/>
                </a:solidFill>
                <a:latin typeface="Arial"/>
                <a:ea typeface="Arial"/>
                <a:cs typeface="Arial"/>
              </a:rPr>
              <a:t>YOUR TITLE HERE</a:t>
            </a:r>
            <a:endParaRPr lang="en-US" sz="3601" b="1" spc="450" dirty="0">
              <a:solidFill>
                <a:schemeClr val="bg1"/>
              </a:solidFill>
              <a:latin typeface="Arial"/>
              <a:ea typeface="Arial"/>
              <a:cs typeface="Arial"/>
            </a:endParaRPr>
          </a:p>
        </p:txBody>
      </p:sp>
      <p:sp>
        <p:nvSpPr>
          <p:cNvPr id="57" name="TextBox 56"/>
          <p:cNvSpPr txBox="1"/>
          <p:nvPr/>
        </p:nvSpPr>
        <p:spPr>
          <a:xfrm>
            <a:off x="13461511" y="11494420"/>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58" name="TextBox 57"/>
          <p:cNvSpPr txBox="1"/>
          <p:nvPr/>
        </p:nvSpPr>
        <p:spPr>
          <a:xfrm>
            <a:off x="13359288" y="10945081"/>
            <a:ext cx="3801042" cy="461793"/>
          </a:xfrm>
          <a:prstGeom prst="rect">
            <a:avLst/>
          </a:prstGeom>
          <a:noFill/>
        </p:spPr>
        <p:txBody>
          <a:bodyPr wrap="none" rtlCol="0">
            <a:spAutoFit/>
          </a:bodyPr>
          <a:lstStyle/>
          <a:p>
            <a:pPr algn="ctr"/>
            <a:r>
              <a:rPr lang="en-US" sz="2401" b="1" spc="450" dirty="0">
                <a:solidFill>
                  <a:schemeClr val="bg1"/>
                </a:solidFill>
                <a:latin typeface="Arial"/>
                <a:ea typeface="Arial"/>
                <a:cs typeface="Arial"/>
              </a:rPr>
              <a:t>YOUR TITLE HERE</a:t>
            </a:r>
            <a:endParaRPr lang="en-US" sz="3601" b="1" spc="450" dirty="0">
              <a:solidFill>
                <a:schemeClr val="bg1"/>
              </a:solidFill>
              <a:latin typeface="Arial"/>
              <a:ea typeface="Arial"/>
              <a:cs typeface="Arial"/>
            </a:endParaRPr>
          </a:p>
        </p:txBody>
      </p:sp>
      <p:pic>
        <p:nvPicPr>
          <p:cNvPr id="3" name="Picture Placeholder 2" descr="Commun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5444" b="15444"/>
          <a:stretch>
            <a:fillRect/>
          </a:stretch>
        </p:blipFill>
        <p:spPr/>
      </p:pic>
      <p:grpSp>
        <p:nvGrpSpPr>
          <p:cNvPr id="24" name="Group 23"/>
          <p:cNvGrpSpPr/>
          <p:nvPr/>
        </p:nvGrpSpPr>
        <p:grpSpPr>
          <a:xfrm>
            <a:off x="14757336" y="9769730"/>
            <a:ext cx="981040" cy="666367"/>
            <a:chOff x="4330350" y="12186372"/>
            <a:chExt cx="621122" cy="421894"/>
          </a:xfrm>
          <a:noFill/>
        </p:grpSpPr>
        <p:sp>
          <p:nvSpPr>
            <p:cNvPr id="25"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chemeClr val="bg1"/>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sp>
          <p:nvSpPr>
            <p:cNvPr id="26"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tx2"/>
                </a:solidFill>
                <a:latin typeface="Arial"/>
              </a:endParaRPr>
            </a:p>
          </p:txBody>
        </p:sp>
        <p:sp>
          <p:nvSpPr>
            <p:cNvPr id="27"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grpSp>
    </p:spTree>
    <p:extLst>
      <p:ext uri="{BB962C8B-B14F-4D97-AF65-F5344CB8AC3E}">
        <p14:creationId xmlns:p14="http://schemas.microsoft.com/office/powerpoint/2010/main" val="460665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872" y="2008060"/>
            <a:ext cx="5462215" cy="2585323"/>
          </a:xfrm>
          <a:prstGeom prst="rect">
            <a:avLst/>
          </a:prstGeom>
          <a:noFill/>
        </p:spPr>
        <p:txBody>
          <a:bodyPr wrap="square" rtlCol="0">
            <a:spAutoFit/>
          </a:bodyPr>
          <a:lstStyle/>
          <a:p>
            <a:pPr algn="r"/>
            <a:r>
              <a:rPr lang="en-US" sz="5400" b="1" dirty="0" smtClean="0">
                <a:solidFill>
                  <a:srgbClr val="000000"/>
                </a:solidFill>
                <a:latin typeface="Arial"/>
                <a:ea typeface="Arial"/>
                <a:cs typeface="Arial"/>
              </a:rPr>
              <a:t>Write here</a:t>
            </a:r>
          </a:p>
          <a:p>
            <a:pPr algn="r"/>
            <a:r>
              <a:rPr lang="en-US" sz="5400" b="1" dirty="0">
                <a:solidFill>
                  <a:srgbClr val="000000"/>
                </a:solidFill>
                <a:latin typeface="Arial"/>
                <a:ea typeface="Arial"/>
                <a:cs typeface="Arial"/>
              </a:rPr>
              <a:t>a</a:t>
            </a:r>
            <a:r>
              <a:rPr lang="en-US" sz="5400" b="1" dirty="0" smtClean="0">
                <a:solidFill>
                  <a:srgbClr val="000000"/>
                </a:solidFill>
                <a:latin typeface="Arial"/>
                <a:ea typeface="Arial"/>
                <a:cs typeface="Arial"/>
              </a:rPr>
              <a:t>bout something</a:t>
            </a:r>
            <a:endParaRPr lang="en-US" sz="5400" b="1" dirty="0">
              <a:solidFill>
                <a:srgbClr val="000000"/>
              </a:solidFill>
              <a:latin typeface="Arial"/>
              <a:ea typeface="Arial"/>
              <a:cs typeface="Arial"/>
            </a:endParaRPr>
          </a:p>
        </p:txBody>
      </p:sp>
      <p:sp>
        <p:nvSpPr>
          <p:cNvPr id="3" name="TextBox 2"/>
          <p:cNvSpPr txBox="1"/>
          <p:nvPr/>
        </p:nvSpPr>
        <p:spPr>
          <a:xfrm>
            <a:off x="6379600" y="2128098"/>
            <a:ext cx="5372935" cy="4214487"/>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Climate change is resulting in more extreme weather events such as floods, </a:t>
            </a:r>
            <a:r>
              <a:rPr lang="en-US" sz="2800" dirty="0" err="1">
                <a:solidFill>
                  <a:srgbClr val="000000"/>
                </a:solidFill>
                <a:latin typeface="Arial"/>
                <a:ea typeface="Arial"/>
                <a:cs typeface="Arial"/>
              </a:rPr>
              <a:t>heatwaves</a:t>
            </a:r>
            <a:r>
              <a:rPr lang="en-US" sz="2800" dirty="0">
                <a:solidFill>
                  <a:srgbClr val="000000"/>
                </a:solidFill>
                <a:latin typeface="Arial"/>
                <a:ea typeface="Arial"/>
                <a:cs typeface="Arial"/>
              </a:rPr>
              <a:t>, bushfires, increasing periods of drought, and more frequent and </a:t>
            </a:r>
            <a:r>
              <a:rPr lang="en-US" sz="2800" dirty="0" smtClean="0">
                <a:solidFill>
                  <a:srgbClr val="000000"/>
                </a:solidFill>
                <a:latin typeface="Arial"/>
                <a:ea typeface="Arial"/>
                <a:cs typeface="Arial"/>
              </a:rPr>
              <a:t>intense </a:t>
            </a:r>
            <a:r>
              <a:rPr lang="en-US" sz="2800" dirty="0">
                <a:solidFill>
                  <a:srgbClr val="000000"/>
                </a:solidFill>
                <a:latin typeface="Arial"/>
                <a:ea typeface="Arial"/>
                <a:cs typeface="Arial"/>
              </a:rPr>
              <a:t>storms and cyclones that can lead to loss of life while adding </a:t>
            </a:r>
            <a:r>
              <a:rPr lang="en-US" sz="2800" dirty="0" smtClean="0">
                <a:solidFill>
                  <a:srgbClr val="000000"/>
                </a:solidFill>
                <a:latin typeface="Arial"/>
                <a:ea typeface="Arial"/>
                <a:cs typeface="Arial"/>
              </a:rPr>
              <a:t>extra pressure on our</a:t>
            </a:r>
            <a:endParaRPr lang="en-US" sz="2800" dirty="0">
              <a:solidFill>
                <a:srgbClr val="000000"/>
              </a:solidFill>
              <a:latin typeface="Arial"/>
              <a:ea typeface="Arial"/>
              <a:cs typeface="Arial"/>
            </a:endParaRPr>
          </a:p>
        </p:txBody>
      </p:sp>
      <p:sp>
        <p:nvSpPr>
          <p:cNvPr id="10" name="TextBox 9"/>
          <p:cNvSpPr txBox="1"/>
          <p:nvPr/>
        </p:nvSpPr>
        <p:spPr>
          <a:xfrm>
            <a:off x="12429324" y="2074191"/>
            <a:ext cx="5264054" cy="4214487"/>
          </a:xfrm>
          <a:prstGeom prst="rect">
            <a:avLst/>
          </a:prstGeom>
          <a:noFill/>
        </p:spPr>
        <p:txBody>
          <a:bodyPr wrap="square" rtlCol="0">
            <a:spAutoFit/>
          </a:bodyPr>
          <a:lstStyle/>
          <a:p>
            <a:pPr>
              <a:lnSpc>
                <a:spcPct val="120000"/>
              </a:lnSpc>
            </a:pPr>
            <a:r>
              <a:rPr lang="en-US" sz="2800" dirty="0" smtClean="0">
                <a:solidFill>
                  <a:srgbClr val="000000"/>
                </a:solidFill>
                <a:latin typeface="Arial"/>
                <a:ea typeface="Arial"/>
                <a:cs typeface="Arial"/>
              </a:rPr>
              <a:t>water</a:t>
            </a:r>
            <a:r>
              <a:rPr lang="en-US" sz="2800" dirty="0">
                <a:solidFill>
                  <a:srgbClr val="000000"/>
                </a:solidFill>
                <a:latin typeface="Arial"/>
                <a:ea typeface="Arial"/>
                <a:cs typeface="Arial"/>
              </a:rPr>
              <a:t>-related infrastructure and homes located in vulnerable places. Our urban water systems need to be resilient enough to anticipate the “shocks” brought on by these increasingly extreme climate patterns.</a:t>
            </a:r>
          </a:p>
        </p:txBody>
      </p:sp>
      <p:pic>
        <p:nvPicPr>
          <p:cNvPr id="6" name="Picture Placeholder 5" descr="Green_wall.jpg"/>
          <p:cNvPicPr>
            <a:picLocks noGrp="1" noChangeAspect="1"/>
          </p:cNvPicPr>
          <p:nvPr>
            <p:ph type="pic" sz="quarter" idx="24"/>
          </p:nvPr>
        </p:nvPicPr>
        <p:blipFill rotWithShape="1">
          <a:blip r:embed="rId2">
            <a:extLst>
              <a:ext uri="{28A0092B-C50C-407E-A947-70E740481C1C}">
                <a14:useLocalDpi xmlns:a14="http://schemas.microsoft.com/office/drawing/2010/main" val="0"/>
              </a:ext>
            </a:extLst>
          </a:blip>
          <a:srcRect t="19862" b="19862"/>
          <a:stretch/>
        </p:blipFill>
        <p:spPr/>
      </p:pic>
      <p:pic>
        <p:nvPicPr>
          <p:cNvPr id="7" name="Picture Placeholder 6" descr="Green_wall2.jpg"/>
          <p:cNvPicPr>
            <a:picLocks noGrp="1" noChangeAspect="1"/>
          </p:cNvPicPr>
          <p:nvPr>
            <p:ph type="pic" sz="quarter" idx="25"/>
          </p:nvPr>
        </p:nvPicPr>
        <p:blipFill>
          <a:blip r:embed="rId3" cstate="email">
            <a:extLst>
              <a:ext uri="{28A0092B-C50C-407E-A947-70E740481C1C}">
                <a14:useLocalDpi xmlns:a14="http://schemas.microsoft.com/office/drawing/2010/main" val="0"/>
              </a:ext>
            </a:extLst>
          </a:blip>
          <a:srcRect t="9466" b="9466"/>
          <a:stretch>
            <a:fillRect/>
          </a:stretch>
        </p:blipFill>
        <p:spPr>
          <a:xfrm>
            <a:off x="12428538" y="6845300"/>
            <a:ext cx="5859462" cy="6858000"/>
          </a:xfrm>
        </p:spPr>
      </p:pic>
    </p:spTree>
    <p:extLst>
      <p:ext uri="{BB962C8B-B14F-4D97-AF65-F5344CB8AC3E}">
        <p14:creationId xmlns:p14="http://schemas.microsoft.com/office/powerpoint/2010/main" val="1521186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reen_wall.jpg"/>
          <p:cNvPicPr>
            <a:picLocks noGrp="1" noChangeAspect="1"/>
          </p:cNvPicPr>
          <p:nvPr>
            <p:ph type="pic" sz="quarter" idx="24"/>
          </p:nvPr>
        </p:nvPicPr>
        <p:blipFill rotWithShape="1">
          <a:blip r:embed="rId2">
            <a:extLst>
              <a:ext uri="{28A0092B-C50C-407E-A947-70E740481C1C}">
                <a14:useLocalDpi xmlns:a14="http://schemas.microsoft.com/office/drawing/2010/main" val="0"/>
              </a:ext>
            </a:extLst>
          </a:blip>
          <a:srcRect t="30681" b="9043"/>
          <a:stretch/>
        </p:blipFill>
        <p:spPr/>
      </p:pic>
      <p:pic>
        <p:nvPicPr>
          <p:cNvPr id="7" name="Picture Placeholder 6" descr="Green_wall2.jpg"/>
          <p:cNvPicPr>
            <a:picLocks noGrp="1" noChangeAspect="1"/>
          </p:cNvPicPr>
          <p:nvPr>
            <p:ph type="pic" sz="quarter" idx="25"/>
          </p:nvPr>
        </p:nvPicPr>
        <p:blipFill>
          <a:blip r:embed="rId3" cstate="email">
            <a:extLst>
              <a:ext uri="{28A0092B-C50C-407E-A947-70E740481C1C}">
                <a14:useLocalDpi xmlns:a14="http://schemas.microsoft.com/office/drawing/2010/main" val="0"/>
              </a:ext>
            </a:extLst>
          </a:blip>
          <a:srcRect t="9466" b="9466"/>
          <a:stretch>
            <a:fillRect/>
          </a:stretch>
        </p:blipFill>
        <p:spPr>
          <a:xfrm>
            <a:off x="12429322" y="6849404"/>
            <a:ext cx="5858678" cy="6858000"/>
          </a:xfrm>
        </p:spPr>
      </p:pic>
      <p:sp>
        <p:nvSpPr>
          <p:cNvPr id="4" name="TextBox 3"/>
          <p:cNvSpPr txBox="1"/>
          <p:nvPr/>
        </p:nvSpPr>
        <p:spPr>
          <a:xfrm>
            <a:off x="322872" y="2008060"/>
            <a:ext cx="5462215" cy="2585323"/>
          </a:xfrm>
          <a:prstGeom prst="rect">
            <a:avLst/>
          </a:prstGeom>
          <a:noFill/>
        </p:spPr>
        <p:txBody>
          <a:bodyPr wrap="square" rtlCol="0">
            <a:spAutoFit/>
          </a:bodyPr>
          <a:lstStyle/>
          <a:p>
            <a:pPr algn="r"/>
            <a:r>
              <a:rPr lang="en-US" sz="5400" b="1" dirty="0" smtClean="0">
                <a:solidFill>
                  <a:srgbClr val="FFFFFF"/>
                </a:solidFill>
                <a:latin typeface="Arial"/>
                <a:ea typeface="Arial"/>
                <a:cs typeface="Arial"/>
              </a:rPr>
              <a:t>Write here</a:t>
            </a:r>
          </a:p>
          <a:p>
            <a:pPr algn="r"/>
            <a:r>
              <a:rPr lang="en-US" sz="5400" b="1" dirty="0">
                <a:solidFill>
                  <a:srgbClr val="FFFFFF"/>
                </a:solidFill>
                <a:latin typeface="Arial"/>
                <a:ea typeface="Arial"/>
                <a:cs typeface="Arial"/>
              </a:rPr>
              <a:t>a</a:t>
            </a:r>
            <a:r>
              <a:rPr lang="en-US" sz="5400" b="1" dirty="0" smtClean="0">
                <a:solidFill>
                  <a:srgbClr val="FFFFFF"/>
                </a:solidFill>
                <a:latin typeface="Arial"/>
                <a:ea typeface="Arial"/>
                <a:cs typeface="Arial"/>
              </a:rPr>
              <a:t>bout something</a:t>
            </a:r>
            <a:endParaRPr lang="en-US" sz="5400" b="1" dirty="0">
              <a:solidFill>
                <a:srgbClr val="FFFFFF"/>
              </a:solidFill>
              <a:latin typeface="Arial"/>
              <a:ea typeface="Arial"/>
              <a:cs typeface="Arial"/>
            </a:endParaRPr>
          </a:p>
        </p:txBody>
      </p:sp>
      <p:sp>
        <p:nvSpPr>
          <p:cNvPr id="5" name="TextBox 4"/>
          <p:cNvSpPr txBox="1"/>
          <p:nvPr/>
        </p:nvSpPr>
        <p:spPr>
          <a:xfrm>
            <a:off x="6379600" y="2128098"/>
            <a:ext cx="5372935" cy="4214487"/>
          </a:xfrm>
          <a:prstGeom prst="rect">
            <a:avLst/>
          </a:prstGeom>
          <a:noFill/>
        </p:spPr>
        <p:txBody>
          <a:bodyPr wrap="square" rtlCol="0">
            <a:spAutoFit/>
          </a:bodyPr>
          <a:lstStyle/>
          <a:p>
            <a:pPr>
              <a:lnSpc>
                <a:spcPct val="120000"/>
              </a:lnSpc>
            </a:pPr>
            <a:r>
              <a:rPr lang="en-US" sz="2800" dirty="0">
                <a:solidFill>
                  <a:srgbClr val="FFFFFF"/>
                </a:solidFill>
                <a:latin typeface="Arial"/>
                <a:ea typeface="Arial"/>
                <a:cs typeface="Arial"/>
              </a:rPr>
              <a:t>Climate change is resulting in more extreme weather events such as floods, </a:t>
            </a:r>
            <a:r>
              <a:rPr lang="en-US" sz="2800" dirty="0" err="1">
                <a:solidFill>
                  <a:srgbClr val="FFFFFF"/>
                </a:solidFill>
                <a:latin typeface="Arial"/>
                <a:ea typeface="Arial"/>
                <a:cs typeface="Arial"/>
              </a:rPr>
              <a:t>heatwaves</a:t>
            </a:r>
            <a:r>
              <a:rPr lang="en-US" sz="2800" dirty="0">
                <a:solidFill>
                  <a:srgbClr val="FFFFFF"/>
                </a:solidFill>
                <a:latin typeface="Arial"/>
                <a:ea typeface="Arial"/>
                <a:cs typeface="Arial"/>
              </a:rPr>
              <a:t>, bushfires, increasing periods of drought, and more frequent and </a:t>
            </a:r>
            <a:r>
              <a:rPr lang="en-US" sz="2800" dirty="0" smtClean="0">
                <a:solidFill>
                  <a:srgbClr val="FFFFFF"/>
                </a:solidFill>
                <a:latin typeface="Arial"/>
                <a:ea typeface="Arial"/>
                <a:cs typeface="Arial"/>
              </a:rPr>
              <a:t>intense </a:t>
            </a:r>
            <a:r>
              <a:rPr lang="en-US" sz="2800" dirty="0">
                <a:solidFill>
                  <a:srgbClr val="FFFFFF"/>
                </a:solidFill>
                <a:latin typeface="Arial"/>
                <a:ea typeface="Arial"/>
                <a:cs typeface="Arial"/>
              </a:rPr>
              <a:t>storms and cyclones that can lead to loss of life while adding </a:t>
            </a:r>
            <a:r>
              <a:rPr lang="en-US" sz="2800" dirty="0" smtClean="0">
                <a:solidFill>
                  <a:srgbClr val="FFFFFF"/>
                </a:solidFill>
                <a:latin typeface="Arial"/>
                <a:ea typeface="Arial"/>
                <a:cs typeface="Arial"/>
              </a:rPr>
              <a:t>extra pressure on our</a:t>
            </a:r>
            <a:endParaRPr lang="en-US" sz="2800" dirty="0">
              <a:solidFill>
                <a:srgbClr val="FFFFFF"/>
              </a:solidFill>
              <a:latin typeface="Arial"/>
              <a:ea typeface="Arial"/>
              <a:cs typeface="Arial"/>
            </a:endParaRPr>
          </a:p>
        </p:txBody>
      </p:sp>
      <p:sp>
        <p:nvSpPr>
          <p:cNvPr id="6" name="TextBox 5"/>
          <p:cNvSpPr txBox="1"/>
          <p:nvPr/>
        </p:nvSpPr>
        <p:spPr>
          <a:xfrm>
            <a:off x="12429324" y="2074191"/>
            <a:ext cx="5264054" cy="4214487"/>
          </a:xfrm>
          <a:prstGeom prst="rect">
            <a:avLst/>
          </a:prstGeom>
          <a:noFill/>
        </p:spPr>
        <p:txBody>
          <a:bodyPr wrap="square" rtlCol="0">
            <a:spAutoFit/>
          </a:bodyPr>
          <a:lstStyle/>
          <a:p>
            <a:pPr>
              <a:lnSpc>
                <a:spcPct val="120000"/>
              </a:lnSpc>
            </a:pPr>
            <a:r>
              <a:rPr lang="en-US" sz="2800" dirty="0" smtClean="0">
                <a:solidFill>
                  <a:srgbClr val="FFFFFF"/>
                </a:solidFill>
                <a:latin typeface="Arial"/>
                <a:ea typeface="Arial"/>
                <a:cs typeface="Arial"/>
              </a:rPr>
              <a:t>water</a:t>
            </a:r>
            <a:r>
              <a:rPr lang="en-US" sz="2800" dirty="0">
                <a:solidFill>
                  <a:srgbClr val="FFFFFF"/>
                </a:solidFill>
                <a:latin typeface="Arial"/>
                <a:ea typeface="Arial"/>
                <a:cs typeface="Arial"/>
              </a:rPr>
              <a:t>-related infrastructure and homes located in vulnerable places. Our urban water systems need to be resilient enough to anticipate the “shocks” brought on by these increasingly extreme climate patterns.</a:t>
            </a:r>
          </a:p>
        </p:txBody>
      </p:sp>
    </p:spTree>
    <p:extLst>
      <p:ext uri="{BB962C8B-B14F-4D97-AF65-F5344CB8AC3E}">
        <p14:creationId xmlns:p14="http://schemas.microsoft.com/office/powerpoint/2010/main" val="286910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1624455" y="7685762"/>
            <a:ext cx="4183094" cy="2123658"/>
          </a:xfrm>
          <a:prstGeom prst="rect">
            <a:avLst/>
          </a:prstGeom>
          <a:noFill/>
        </p:spPr>
        <p:txBody>
          <a:bodyPr wrap="none" rtlCol="0">
            <a:spAutoFit/>
          </a:bodyPr>
          <a:lstStyle/>
          <a:p>
            <a:pPr algn="ctr"/>
            <a:r>
              <a:rPr lang="en-US" sz="6600" b="1" dirty="0">
                <a:solidFill>
                  <a:srgbClr val="000000"/>
                </a:solidFill>
                <a:latin typeface="Arial"/>
                <a:ea typeface="Arial"/>
                <a:cs typeface="Arial"/>
              </a:rPr>
              <a:t>Your title</a:t>
            </a:r>
          </a:p>
          <a:p>
            <a:pPr algn="ctr"/>
            <a:r>
              <a:rPr lang="en-US" sz="6600" b="1" dirty="0">
                <a:solidFill>
                  <a:srgbClr val="000000"/>
                </a:solidFill>
                <a:latin typeface="Arial"/>
                <a:ea typeface="Arial"/>
                <a:cs typeface="Arial"/>
              </a:rPr>
              <a:t>goes here</a:t>
            </a:r>
          </a:p>
        </p:txBody>
      </p:sp>
      <p:sp>
        <p:nvSpPr>
          <p:cNvPr id="16" name="TextBox 15"/>
          <p:cNvSpPr txBox="1"/>
          <p:nvPr/>
        </p:nvSpPr>
        <p:spPr>
          <a:xfrm>
            <a:off x="10510008" y="10018535"/>
            <a:ext cx="6411984" cy="2146228"/>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Population growth increases the pressure on water resources, with water scarcity and pollution posing the greatest risks.</a:t>
            </a:r>
          </a:p>
        </p:txBody>
      </p:sp>
      <p:sp>
        <p:nvSpPr>
          <p:cNvPr id="10" name="TextBox 9"/>
          <p:cNvSpPr txBox="1"/>
          <p:nvPr/>
        </p:nvSpPr>
        <p:spPr>
          <a:xfrm>
            <a:off x="2514753" y="7685762"/>
            <a:ext cx="4183094" cy="2123658"/>
          </a:xfrm>
          <a:prstGeom prst="rect">
            <a:avLst/>
          </a:prstGeom>
          <a:noFill/>
        </p:spPr>
        <p:txBody>
          <a:bodyPr wrap="none" rtlCol="0">
            <a:spAutoFit/>
          </a:bodyPr>
          <a:lstStyle/>
          <a:p>
            <a:pPr algn="ctr"/>
            <a:r>
              <a:rPr lang="en-US" sz="6600" b="1" dirty="0" smtClean="0">
                <a:solidFill>
                  <a:srgbClr val="000000"/>
                </a:solidFill>
                <a:latin typeface="Arial"/>
                <a:ea typeface="Arial"/>
                <a:cs typeface="Arial"/>
              </a:rPr>
              <a:t>Your title</a:t>
            </a:r>
          </a:p>
          <a:p>
            <a:pPr algn="ctr"/>
            <a:r>
              <a:rPr lang="en-US" sz="6600" b="1" dirty="0">
                <a:solidFill>
                  <a:srgbClr val="000000"/>
                </a:solidFill>
                <a:latin typeface="Arial"/>
                <a:ea typeface="Arial"/>
                <a:cs typeface="Arial"/>
              </a:rPr>
              <a:t>g</a:t>
            </a:r>
            <a:r>
              <a:rPr lang="en-US" sz="6600" b="1" dirty="0" smtClean="0">
                <a:solidFill>
                  <a:srgbClr val="000000"/>
                </a:solidFill>
                <a:latin typeface="Arial"/>
                <a:ea typeface="Arial"/>
                <a:cs typeface="Arial"/>
              </a:rPr>
              <a:t>oes here</a:t>
            </a:r>
            <a:endParaRPr lang="en-US" sz="6600" b="1" dirty="0">
              <a:solidFill>
                <a:srgbClr val="000000"/>
              </a:solidFill>
              <a:latin typeface="Arial"/>
              <a:ea typeface="Arial"/>
              <a:cs typeface="Arial"/>
            </a:endParaRPr>
          </a:p>
        </p:txBody>
      </p:sp>
      <p:sp>
        <p:nvSpPr>
          <p:cNvPr id="12" name="TextBox 11"/>
          <p:cNvSpPr txBox="1"/>
          <p:nvPr/>
        </p:nvSpPr>
        <p:spPr>
          <a:xfrm>
            <a:off x="1400306" y="10046559"/>
            <a:ext cx="6411984" cy="2146228"/>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Population growth increases the pressure on water resources, with water scarcity and pollution posing the greatest risks.</a:t>
            </a:r>
          </a:p>
        </p:txBody>
      </p:sp>
      <p:cxnSp>
        <p:nvCxnSpPr>
          <p:cNvPr id="17" name="Straight Connector 16"/>
          <p:cNvCxnSpPr/>
          <p:nvPr/>
        </p:nvCxnSpPr>
        <p:spPr>
          <a:xfrm>
            <a:off x="9144000" y="7685762"/>
            <a:ext cx="0" cy="3837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Placeholder 3" descr="Aerial_Image.jpg"/>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5573" r="5573"/>
          <a:stretch>
            <a:fillRect/>
          </a:stretch>
        </p:blipFill>
        <p:spPr/>
      </p:pic>
      <p:pic>
        <p:nvPicPr>
          <p:cNvPr id="5" name="Picture Placeholder 4" descr="Green_wall2.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026" b="24026"/>
          <a:stretch>
            <a:fillRect/>
          </a:stretch>
        </p:blipFill>
        <p:spPr/>
      </p:pic>
    </p:spTree>
    <p:extLst>
      <p:ext uri="{BB962C8B-B14F-4D97-AF65-F5344CB8AC3E}">
        <p14:creationId xmlns:p14="http://schemas.microsoft.com/office/powerpoint/2010/main" val="1863128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05111" y="1610324"/>
            <a:ext cx="4183094" cy="2123658"/>
          </a:xfrm>
          <a:prstGeom prst="rect">
            <a:avLst/>
          </a:prstGeom>
          <a:noFill/>
        </p:spPr>
        <p:txBody>
          <a:bodyPr wrap="none" rtlCol="0">
            <a:spAutoFit/>
          </a:bodyPr>
          <a:lstStyle/>
          <a:p>
            <a:pPr algn="ctr"/>
            <a:r>
              <a:rPr lang="en-US" sz="6600" b="1" dirty="0">
                <a:solidFill>
                  <a:srgbClr val="000000"/>
                </a:solidFill>
                <a:latin typeface="Arial"/>
                <a:ea typeface="Arial"/>
                <a:cs typeface="Arial"/>
              </a:rPr>
              <a:t>Your title</a:t>
            </a:r>
          </a:p>
          <a:p>
            <a:pPr algn="ctr"/>
            <a:r>
              <a:rPr lang="en-US" sz="6600" b="1" dirty="0">
                <a:solidFill>
                  <a:srgbClr val="000000"/>
                </a:solidFill>
                <a:latin typeface="Arial"/>
                <a:ea typeface="Arial"/>
                <a:cs typeface="Arial"/>
              </a:rPr>
              <a:t>goes here</a:t>
            </a:r>
          </a:p>
        </p:txBody>
      </p:sp>
      <p:sp>
        <p:nvSpPr>
          <p:cNvPr id="16" name="TextBox 15"/>
          <p:cNvSpPr txBox="1"/>
          <p:nvPr/>
        </p:nvSpPr>
        <p:spPr>
          <a:xfrm>
            <a:off x="1390664" y="3987724"/>
            <a:ext cx="6411984" cy="2146228"/>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Population growth increases the pressure on water resources, with water scarcity and pollution posing the greatest risks.</a:t>
            </a:r>
          </a:p>
        </p:txBody>
      </p:sp>
      <p:cxnSp>
        <p:nvCxnSpPr>
          <p:cNvPr id="20" name="Straight Connector 19"/>
          <p:cNvCxnSpPr/>
          <p:nvPr/>
        </p:nvCxnSpPr>
        <p:spPr>
          <a:xfrm>
            <a:off x="1067516" y="6886582"/>
            <a:ext cx="70451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Placeholder 4" descr="CRCWSC_Edge_Linkage.jp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2545" r="12545"/>
          <a:stretch/>
        </p:blipFill>
        <p:spPr/>
      </p:pic>
      <p:pic>
        <p:nvPicPr>
          <p:cNvPr id="7" name="Picture Placeholder 6" descr="Community.jpg"/>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5444" r="5444"/>
          <a:stretch>
            <a:fillRect/>
          </a:stretch>
        </p:blipFill>
        <p:spPr/>
      </p:pic>
      <p:sp>
        <p:nvSpPr>
          <p:cNvPr id="11" name="TextBox 10"/>
          <p:cNvSpPr txBox="1"/>
          <p:nvPr/>
        </p:nvSpPr>
        <p:spPr>
          <a:xfrm>
            <a:off x="2505111" y="7787636"/>
            <a:ext cx="4183094" cy="2123658"/>
          </a:xfrm>
          <a:prstGeom prst="rect">
            <a:avLst/>
          </a:prstGeom>
          <a:noFill/>
        </p:spPr>
        <p:txBody>
          <a:bodyPr wrap="none" rtlCol="0">
            <a:spAutoFit/>
          </a:bodyPr>
          <a:lstStyle/>
          <a:p>
            <a:pPr algn="ctr"/>
            <a:r>
              <a:rPr lang="en-US" sz="6600" b="1" dirty="0">
                <a:solidFill>
                  <a:srgbClr val="000000"/>
                </a:solidFill>
                <a:latin typeface="Arial"/>
                <a:ea typeface="Arial"/>
                <a:cs typeface="Arial"/>
              </a:rPr>
              <a:t>Your title</a:t>
            </a:r>
          </a:p>
          <a:p>
            <a:pPr algn="ctr"/>
            <a:r>
              <a:rPr lang="en-US" sz="6600" b="1" dirty="0">
                <a:solidFill>
                  <a:srgbClr val="000000"/>
                </a:solidFill>
                <a:latin typeface="Arial"/>
                <a:ea typeface="Arial"/>
                <a:cs typeface="Arial"/>
              </a:rPr>
              <a:t>goes here</a:t>
            </a:r>
          </a:p>
        </p:txBody>
      </p:sp>
      <p:sp>
        <p:nvSpPr>
          <p:cNvPr id="12" name="TextBox 11"/>
          <p:cNvSpPr txBox="1"/>
          <p:nvPr/>
        </p:nvSpPr>
        <p:spPr>
          <a:xfrm>
            <a:off x="1390664" y="10165036"/>
            <a:ext cx="6411984" cy="2146228"/>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Population growth increases the pressure on water resources, with water scarcity and pollution posing the greatest risks.</a:t>
            </a:r>
          </a:p>
        </p:txBody>
      </p:sp>
    </p:spTree>
    <p:extLst>
      <p:ext uri="{BB962C8B-B14F-4D97-AF65-F5344CB8AC3E}">
        <p14:creationId xmlns:p14="http://schemas.microsoft.com/office/powerpoint/2010/main" val="1676846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6874" y="2979204"/>
            <a:ext cx="13797391" cy="6730303"/>
          </a:xfrm>
          <a:prstGeom prst="rect">
            <a:avLst/>
          </a:prstGeom>
          <a:noFill/>
        </p:spPr>
        <p:txBody>
          <a:bodyPr wrap="square" rtlCol="0">
            <a:spAutoFit/>
          </a:bodyPr>
          <a:lstStyle/>
          <a:p>
            <a:pPr algn="ctr"/>
            <a:r>
              <a:rPr lang="en-US" sz="8627" b="1" spc="600" dirty="0" smtClean="0">
                <a:solidFill>
                  <a:srgbClr val="000000"/>
                </a:solidFill>
                <a:latin typeface="Arial"/>
                <a:ea typeface="Arial"/>
                <a:cs typeface="Arial"/>
              </a:rPr>
              <a:t>“Mitigate flood risk and damage; and create public spaces that collect, clean, and recycle water.”</a:t>
            </a:r>
            <a:endParaRPr lang="en-US" sz="17931" b="1" spc="600" dirty="0">
              <a:solidFill>
                <a:srgbClr val="000000"/>
              </a:solidFill>
              <a:latin typeface="Arial"/>
              <a:ea typeface="Arial"/>
              <a:cs typeface="Arial"/>
            </a:endParaRPr>
          </a:p>
        </p:txBody>
      </p:sp>
      <p:sp>
        <p:nvSpPr>
          <p:cNvPr id="3" name="TextBox 2"/>
          <p:cNvSpPr txBox="1"/>
          <p:nvPr/>
        </p:nvSpPr>
        <p:spPr>
          <a:xfrm>
            <a:off x="7732828" y="10377899"/>
            <a:ext cx="2879514" cy="523220"/>
          </a:xfrm>
          <a:prstGeom prst="rect">
            <a:avLst/>
          </a:prstGeom>
          <a:noFill/>
        </p:spPr>
        <p:txBody>
          <a:bodyPr wrap="none" rtlCol="0">
            <a:spAutoFit/>
          </a:bodyPr>
          <a:lstStyle/>
          <a:p>
            <a:pPr algn="ctr"/>
            <a:r>
              <a:rPr lang="en-US" sz="2800" spc="450" dirty="0" smtClean="0">
                <a:solidFill>
                  <a:srgbClr val="000000"/>
                </a:solidFill>
                <a:latin typeface="Arial"/>
                <a:ea typeface="Arial"/>
                <a:cs typeface="Arial"/>
              </a:rPr>
              <a:t>— Somebody</a:t>
            </a:r>
            <a:endParaRPr lang="en-US" sz="2800" spc="450" dirty="0">
              <a:solidFill>
                <a:srgbClr val="000000"/>
              </a:solidFill>
              <a:latin typeface="Arial"/>
              <a:ea typeface="Arial"/>
              <a:cs typeface="Arial"/>
            </a:endParaRPr>
          </a:p>
        </p:txBody>
      </p:sp>
    </p:spTree>
    <p:extLst>
      <p:ext uri="{BB962C8B-B14F-4D97-AF65-F5344CB8AC3E}">
        <p14:creationId xmlns:p14="http://schemas.microsoft.com/office/powerpoint/2010/main" val="143870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Melbourne_c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333" r="4333"/>
          <a:stretch>
            <a:fillRect/>
          </a:stretch>
        </p:blipFill>
        <p:spPr/>
      </p:pic>
      <p:sp>
        <p:nvSpPr>
          <p:cNvPr id="11" name="TextBox 10"/>
          <p:cNvSpPr txBox="1"/>
          <p:nvPr/>
        </p:nvSpPr>
        <p:spPr>
          <a:xfrm>
            <a:off x="2496874" y="2979204"/>
            <a:ext cx="13797391" cy="6730303"/>
          </a:xfrm>
          <a:prstGeom prst="rect">
            <a:avLst/>
          </a:prstGeom>
          <a:noFill/>
        </p:spPr>
        <p:txBody>
          <a:bodyPr wrap="square" rtlCol="0">
            <a:spAutoFit/>
          </a:bodyPr>
          <a:lstStyle/>
          <a:p>
            <a:pPr algn="ctr"/>
            <a:r>
              <a:rPr lang="en-US" sz="8627" b="1" spc="600" dirty="0" smtClean="0">
                <a:solidFill>
                  <a:srgbClr val="FFFFFF"/>
                </a:solidFill>
                <a:latin typeface="Arial"/>
                <a:ea typeface="Arial"/>
                <a:cs typeface="Arial"/>
              </a:rPr>
              <a:t>“Mitigate flood risk and damage; and create public spaces that collect, clean, and recycle water.”</a:t>
            </a:r>
            <a:endParaRPr lang="en-US" sz="17931" b="1" spc="600" dirty="0">
              <a:solidFill>
                <a:srgbClr val="FFFFFF"/>
              </a:solidFill>
              <a:latin typeface="Arial"/>
              <a:ea typeface="Arial"/>
              <a:cs typeface="Arial"/>
            </a:endParaRPr>
          </a:p>
        </p:txBody>
      </p:sp>
      <p:sp>
        <p:nvSpPr>
          <p:cNvPr id="12" name="TextBox 11"/>
          <p:cNvSpPr txBox="1"/>
          <p:nvPr/>
        </p:nvSpPr>
        <p:spPr>
          <a:xfrm>
            <a:off x="7732828" y="10377899"/>
            <a:ext cx="2879514" cy="523220"/>
          </a:xfrm>
          <a:prstGeom prst="rect">
            <a:avLst/>
          </a:prstGeom>
          <a:noFill/>
        </p:spPr>
        <p:txBody>
          <a:bodyPr wrap="none" rtlCol="0">
            <a:spAutoFit/>
          </a:bodyPr>
          <a:lstStyle/>
          <a:p>
            <a:pPr algn="ctr"/>
            <a:r>
              <a:rPr lang="en-US" sz="2800" spc="450" dirty="0" smtClean="0">
                <a:solidFill>
                  <a:srgbClr val="FFFFFF"/>
                </a:solidFill>
                <a:latin typeface="Arial"/>
                <a:ea typeface="Arial"/>
                <a:cs typeface="Arial"/>
              </a:rPr>
              <a:t>— Somebody</a:t>
            </a:r>
            <a:endParaRPr lang="en-US" sz="2800" spc="450" dirty="0">
              <a:solidFill>
                <a:srgbClr val="FFFFFF"/>
              </a:solidFill>
              <a:latin typeface="Arial"/>
              <a:ea typeface="Arial"/>
              <a:cs typeface="Arial"/>
            </a:endParaRPr>
          </a:p>
        </p:txBody>
      </p:sp>
    </p:spTree>
    <p:extLst>
      <p:ext uri="{BB962C8B-B14F-4D97-AF65-F5344CB8AC3E}">
        <p14:creationId xmlns:p14="http://schemas.microsoft.com/office/powerpoint/2010/main" val="1741056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Melbourne_c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333" r="4333"/>
          <a:stretch>
            <a:fillRect/>
          </a:stretch>
        </p:blipFill>
        <p:spPr/>
      </p:pic>
      <p:sp>
        <p:nvSpPr>
          <p:cNvPr id="4" name="Oval 3"/>
          <p:cNvSpPr/>
          <p:nvPr/>
        </p:nvSpPr>
        <p:spPr>
          <a:xfrm>
            <a:off x="6203366" y="483825"/>
            <a:ext cx="11379257" cy="11379257"/>
          </a:xfrm>
          <a:prstGeom prst="ellipse">
            <a:avLst/>
          </a:prstGeom>
          <a:solidFill>
            <a:srgbClr val="006772">
              <a:alpha val="7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412823" y="3689517"/>
            <a:ext cx="9565072" cy="4644861"/>
          </a:xfrm>
          <a:prstGeom prst="rect">
            <a:avLst/>
          </a:prstGeom>
          <a:noFill/>
        </p:spPr>
        <p:txBody>
          <a:bodyPr wrap="square" rtlCol="0">
            <a:spAutoFit/>
          </a:bodyPr>
          <a:lstStyle/>
          <a:p>
            <a:pPr>
              <a:lnSpc>
                <a:spcPct val="150000"/>
              </a:lnSpc>
            </a:pPr>
            <a:r>
              <a:rPr lang="en-US" sz="5000" dirty="0">
                <a:solidFill>
                  <a:schemeClr val="bg1"/>
                </a:solidFill>
                <a:latin typeface="Arial"/>
                <a:ea typeface="Arial"/>
                <a:cs typeface="Arial"/>
              </a:rPr>
              <a:t>“Mitigate flood risk and damage; and create public spaces that collect, clean, and recycle water.</a:t>
            </a:r>
            <a:r>
              <a:rPr lang="en-US" sz="5000" dirty="0" smtClean="0">
                <a:solidFill>
                  <a:schemeClr val="bg1"/>
                </a:solidFill>
                <a:latin typeface="Arial"/>
                <a:ea typeface="Arial"/>
                <a:cs typeface="Arial"/>
              </a:rPr>
              <a:t>”</a:t>
            </a:r>
          </a:p>
          <a:p>
            <a:pPr>
              <a:lnSpc>
                <a:spcPct val="150000"/>
              </a:lnSpc>
            </a:pPr>
            <a:r>
              <a:rPr lang="en-US" sz="5000" b="1" dirty="0" smtClean="0">
                <a:solidFill>
                  <a:schemeClr val="bg1"/>
                </a:solidFill>
                <a:latin typeface="Arial"/>
                <a:ea typeface="Arial"/>
                <a:cs typeface="Arial"/>
              </a:rPr>
              <a:t>— Somebody</a:t>
            </a:r>
            <a:endParaRPr lang="en-US" sz="5000" b="1" dirty="0">
              <a:solidFill>
                <a:schemeClr val="bg1"/>
              </a:solidFill>
              <a:latin typeface="Arial"/>
              <a:ea typeface="Arial"/>
              <a:cs typeface="Arial"/>
            </a:endParaRPr>
          </a:p>
        </p:txBody>
      </p:sp>
    </p:spTree>
    <p:extLst>
      <p:ext uri="{BB962C8B-B14F-4D97-AF65-F5344CB8AC3E}">
        <p14:creationId xmlns:p14="http://schemas.microsoft.com/office/powerpoint/2010/main" val="32800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Melbourne_city.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9206" b="19206"/>
          <a:stretch>
            <a:fillRect/>
          </a:stretch>
        </p:blipFill>
        <p:spPr/>
      </p:pic>
      <p:sp>
        <p:nvSpPr>
          <p:cNvPr id="26" name="TextBox 25"/>
          <p:cNvSpPr txBox="1"/>
          <p:nvPr/>
        </p:nvSpPr>
        <p:spPr>
          <a:xfrm>
            <a:off x="783477" y="9017086"/>
            <a:ext cx="4224802" cy="2862322"/>
          </a:xfrm>
          <a:prstGeom prst="rect">
            <a:avLst/>
          </a:prstGeom>
          <a:noFill/>
        </p:spPr>
        <p:txBody>
          <a:bodyPr wrap="square" rtlCol="0">
            <a:spAutoFit/>
          </a:bodyPr>
          <a:lstStyle/>
          <a:p>
            <a:pPr algn="r"/>
            <a:r>
              <a:rPr lang="en-US" sz="6000" b="1" dirty="0" smtClean="0">
                <a:solidFill>
                  <a:schemeClr val="tx2"/>
                </a:solidFill>
                <a:latin typeface="Arial"/>
                <a:ea typeface="Arial"/>
                <a:cs typeface="Arial"/>
              </a:rPr>
              <a:t>Write here</a:t>
            </a:r>
          </a:p>
          <a:p>
            <a:pPr algn="r"/>
            <a:r>
              <a:rPr lang="en-US" sz="6000" b="1" dirty="0">
                <a:solidFill>
                  <a:schemeClr val="tx2"/>
                </a:solidFill>
                <a:latin typeface="Arial"/>
                <a:ea typeface="Arial"/>
                <a:cs typeface="Arial"/>
              </a:rPr>
              <a:t>a</a:t>
            </a:r>
            <a:r>
              <a:rPr lang="en-US" sz="6000" b="1" dirty="0" smtClean="0">
                <a:solidFill>
                  <a:schemeClr val="tx2"/>
                </a:solidFill>
                <a:latin typeface="Arial"/>
                <a:ea typeface="Arial"/>
                <a:cs typeface="Arial"/>
              </a:rPr>
              <a:t>bout something</a:t>
            </a:r>
          </a:p>
        </p:txBody>
      </p:sp>
      <p:sp>
        <p:nvSpPr>
          <p:cNvPr id="27" name="TextBox 26"/>
          <p:cNvSpPr txBox="1"/>
          <p:nvPr/>
        </p:nvSpPr>
        <p:spPr>
          <a:xfrm>
            <a:off x="5556429" y="9099792"/>
            <a:ext cx="5850901" cy="3180358"/>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The Cooperative Research Centre for Water Sensitive Cities (CRCWSC) was established in July 2012 to help change the way we design, build and manage our cities and towns by valuing </a:t>
            </a:r>
            <a:r>
              <a:rPr lang="en-US" sz="2800" dirty="0" smtClean="0">
                <a:solidFill>
                  <a:srgbClr val="000000"/>
                </a:solidFill>
                <a:latin typeface="Arial"/>
                <a:ea typeface="Arial"/>
                <a:cs typeface="Arial"/>
              </a:rPr>
              <a:t>the</a:t>
            </a:r>
            <a:endParaRPr lang="en-US" sz="2800" dirty="0">
              <a:solidFill>
                <a:srgbClr val="000000"/>
              </a:solidFill>
              <a:latin typeface="Arial"/>
              <a:ea typeface="Arial"/>
              <a:cs typeface="Arial"/>
            </a:endParaRPr>
          </a:p>
        </p:txBody>
      </p:sp>
      <p:sp>
        <p:nvSpPr>
          <p:cNvPr id="28" name="TextBox 27"/>
          <p:cNvSpPr txBox="1"/>
          <p:nvPr/>
        </p:nvSpPr>
        <p:spPr>
          <a:xfrm>
            <a:off x="11705977" y="9045886"/>
            <a:ext cx="5850901" cy="2663293"/>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contribution water makes to economic development and growth, our quality of life, and the ecosystems of which cities are a part.</a:t>
            </a:r>
          </a:p>
        </p:txBody>
      </p:sp>
      <p:sp>
        <p:nvSpPr>
          <p:cNvPr id="29" name="TextBox 28"/>
          <p:cNvSpPr txBox="1"/>
          <p:nvPr/>
        </p:nvSpPr>
        <p:spPr>
          <a:xfrm>
            <a:off x="3055941" y="4529029"/>
            <a:ext cx="12309292" cy="600293"/>
          </a:xfrm>
          <a:prstGeom prst="rect">
            <a:avLst/>
          </a:prstGeom>
          <a:noFill/>
        </p:spPr>
        <p:txBody>
          <a:bodyPr wrap="square" rtlCol="0">
            <a:spAutoFit/>
          </a:bodyPr>
          <a:lstStyle/>
          <a:p>
            <a:pPr algn="ctr"/>
            <a:r>
              <a:rPr lang="en-US" sz="3301" b="1" spc="600" dirty="0" smtClean="0">
                <a:solidFill>
                  <a:schemeClr val="bg1"/>
                </a:solidFill>
                <a:latin typeface="Arial"/>
                <a:ea typeface="Arial"/>
                <a:cs typeface="Arial"/>
              </a:rPr>
              <a:t>SOME TITLE</a:t>
            </a:r>
            <a:endParaRPr lang="en-US" sz="3301" b="1" spc="600" dirty="0">
              <a:solidFill>
                <a:schemeClr val="bg1"/>
              </a:solidFill>
              <a:latin typeface="Arial"/>
              <a:ea typeface="Arial"/>
              <a:cs typeface="Arial"/>
            </a:endParaRPr>
          </a:p>
        </p:txBody>
      </p:sp>
    </p:spTree>
    <p:extLst>
      <p:ext uri="{BB962C8B-B14F-4D97-AF65-F5344CB8AC3E}">
        <p14:creationId xmlns:p14="http://schemas.microsoft.com/office/powerpoint/2010/main" val="2080051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een_wall.jp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7663" r="17663"/>
          <a:stretch>
            <a:fillRect/>
          </a:stretch>
        </p:blipFill>
        <p:spPr/>
      </p:pic>
      <p:pic>
        <p:nvPicPr>
          <p:cNvPr id="7" name="Picture Placeholder 6" descr="Green_wall2.jpg"/>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5963" r="25963"/>
          <a:stretch>
            <a:fillRect/>
          </a:stretch>
        </p:blipFill>
        <p:spPr/>
      </p:pic>
      <p:pic>
        <p:nvPicPr>
          <p:cNvPr id="8" name="Picture Placeholder 7" descr="Green_wall.jpg"/>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7651" r="17651"/>
          <a:stretch>
            <a:fillRect/>
          </a:stretch>
        </p:blipFill>
        <p:spPr/>
      </p:pic>
      <p:pic>
        <p:nvPicPr>
          <p:cNvPr id="9" name="Picture Placeholder 8" descr="Green_wall2.jpg"/>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5963" r="25963"/>
          <a:stretch>
            <a:fillRect/>
          </a:stretch>
        </p:blipFill>
        <p:spPr/>
      </p:pic>
    </p:spTree>
    <p:extLst>
      <p:ext uri="{BB962C8B-B14F-4D97-AF65-F5344CB8AC3E}">
        <p14:creationId xmlns:p14="http://schemas.microsoft.com/office/powerpoint/2010/main" val="3138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6084" y="7003729"/>
            <a:ext cx="11157225" cy="2431435"/>
          </a:xfrm>
          <a:prstGeom prst="rect">
            <a:avLst/>
          </a:prstGeom>
          <a:noFill/>
        </p:spPr>
        <p:txBody>
          <a:bodyPr wrap="square" rtlCol="0">
            <a:spAutoFit/>
          </a:bodyPr>
          <a:lstStyle/>
          <a:p>
            <a:r>
              <a:rPr lang="en-US" sz="7600" b="1" dirty="0" smtClean="0">
                <a:solidFill>
                  <a:srgbClr val="FFFFFF"/>
                </a:solidFill>
                <a:latin typeface="Arial"/>
                <a:ea typeface="Arial"/>
                <a:cs typeface="Arial"/>
              </a:rPr>
              <a:t>Creating Sustainable </a:t>
            </a:r>
          </a:p>
          <a:p>
            <a:r>
              <a:rPr lang="en-US" sz="7600" b="1" dirty="0" smtClean="0">
                <a:solidFill>
                  <a:srgbClr val="FFFFFF"/>
                </a:solidFill>
                <a:latin typeface="Arial"/>
                <a:ea typeface="Arial"/>
                <a:cs typeface="Arial"/>
              </a:rPr>
              <a:t>Water Sensitive Cities</a:t>
            </a:r>
            <a:endParaRPr lang="en-US" sz="7600" b="1" dirty="0">
              <a:solidFill>
                <a:srgbClr val="FFFFFF"/>
              </a:solidFill>
              <a:latin typeface="Arial"/>
              <a:ea typeface="Arial"/>
              <a:cs typeface="Arial"/>
            </a:endParaRPr>
          </a:p>
        </p:txBody>
      </p:sp>
      <p:sp>
        <p:nvSpPr>
          <p:cNvPr id="8" name="TextBox 7"/>
          <p:cNvSpPr txBox="1"/>
          <p:nvPr/>
        </p:nvSpPr>
        <p:spPr>
          <a:xfrm>
            <a:off x="776084" y="9882565"/>
            <a:ext cx="9000359" cy="707886"/>
          </a:xfrm>
          <a:prstGeom prst="rect">
            <a:avLst/>
          </a:prstGeom>
          <a:noFill/>
        </p:spPr>
        <p:txBody>
          <a:bodyPr wrap="square" rtlCol="0">
            <a:spAutoFit/>
          </a:bodyPr>
          <a:lstStyle/>
          <a:p>
            <a:r>
              <a:rPr lang="en-US" sz="4000" dirty="0" smtClean="0">
                <a:solidFill>
                  <a:srgbClr val="FFFFFF"/>
                </a:solidFill>
                <a:latin typeface="Arial"/>
                <a:ea typeface="Arial"/>
                <a:cs typeface="Arial"/>
              </a:rPr>
              <a:t>Prof. Tony Wong   </a:t>
            </a:r>
            <a:endParaRPr lang="en-US" sz="4000" dirty="0">
              <a:solidFill>
                <a:srgbClr val="FFFFFF"/>
              </a:solidFill>
              <a:latin typeface="Arial"/>
              <a:ea typeface="Arial"/>
              <a:cs typeface="Arial"/>
            </a:endParaRPr>
          </a:p>
        </p:txBody>
      </p:sp>
      <p:sp>
        <p:nvSpPr>
          <p:cNvPr id="9" name="TextBox 8"/>
          <p:cNvSpPr txBox="1"/>
          <p:nvPr/>
        </p:nvSpPr>
        <p:spPr>
          <a:xfrm>
            <a:off x="776084" y="10777559"/>
            <a:ext cx="10330762" cy="707886"/>
          </a:xfrm>
          <a:prstGeom prst="rect">
            <a:avLst/>
          </a:prstGeom>
          <a:noFill/>
        </p:spPr>
        <p:txBody>
          <a:bodyPr wrap="square" rtlCol="0">
            <a:spAutoFit/>
          </a:bodyPr>
          <a:lstStyle/>
          <a:p>
            <a:r>
              <a:rPr lang="en-US" sz="4000" dirty="0" smtClean="0">
                <a:solidFill>
                  <a:srgbClr val="FFFFFF"/>
                </a:solidFill>
                <a:latin typeface="Arial"/>
                <a:ea typeface="Arial"/>
                <a:cs typeface="Arial"/>
              </a:rPr>
              <a:t>1 Jan 2017 </a:t>
            </a:r>
            <a:endParaRPr lang="en-US" sz="4000" dirty="0">
              <a:solidFill>
                <a:srgbClr val="FFFFFF"/>
              </a:solidFill>
              <a:latin typeface="Arial"/>
              <a:ea typeface="Arial"/>
              <a:cs typeface="Arial"/>
            </a:endParaRPr>
          </a:p>
        </p:txBody>
      </p:sp>
      <p:pic>
        <p:nvPicPr>
          <p:cNvPr id="12" name="Picture Placeholder 11" descr="Community.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444" r="5444"/>
          <a:stretch>
            <a:fillRect/>
          </a:stretch>
        </p:blipFill>
        <p:spPr/>
      </p:pic>
      <p:pic>
        <p:nvPicPr>
          <p:cNvPr id="13" name="Picture 12" descr="CRCWSC_BrandingSlide_R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
        <p:nvSpPr>
          <p:cNvPr id="14" name="TextBox 13"/>
          <p:cNvSpPr txBox="1"/>
          <p:nvPr/>
        </p:nvSpPr>
        <p:spPr>
          <a:xfrm>
            <a:off x="776084" y="7003729"/>
            <a:ext cx="11157225" cy="2431435"/>
          </a:xfrm>
          <a:prstGeom prst="rect">
            <a:avLst/>
          </a:prstGeom>
          <a:noFill/>
        </p:spPr>
        <p:txBody>
          <a:bodyPr wrap="square" rtlCol="0">
            <a:spAutoFit/>
          </a:bodyPr>
          <a:lstStyle/>
          <a:p>
            <a:r>
              <a:rPr lang="en-US" sz="7600" b="1" dirty="0">
                <a:solidFill>
                  <a:srgbClr val="FFFFFF"/>
                </a:solidFill>
                <a:latin typeface="Arial"/>
                <a:ea typeface="Arial"/>
                <a:cs typeface="Arial"/>
              </a:rPr>
              <a:t>What is a water sensitive city?</a:t>
            </a:r>
          </a:p>
        </p:txBody>
      </p:sp>
      <p:sp>
        <p:nvSpPr>
          <p:cNvPr id="15" name="TextBox 14"/>
          <p:cNvSpPr txBox="1"/>
          <p:nvPr/>
        </p:nvSpPr>
        <p:spPr>
          <a:xfrm>
            <a:off x="776084" y="9882565"/>
            <a:ext cx="9000359" cy="707886"/>
          </a:xfrm>
          <a:prstGeom prst="rect">
            <a:avLst/>
          </a:prstGeom>
          <a:noFill/>
        </p:spPr>
        <p:txBody>
          <a:bodyPr wrap="square" rtlCol="0">
            <a:spAutoFit/>
          </a:bodyPr>
          <a:lstStyle/>
          <a:p>
            <a:r>
              <a:rPr lang="en-US" sz="4000" dirty="0" smtClean="0">
                <a:solidFill>
                  <a:srgbClr val="FFFFFF"/>
                </a:solidFill>
                <a:latin typeface="Arial"/>
                <a:ea typeface="Arial"/>
                <a:cs typeface="Arial"/>
              </a:rPr>
              <a:t>Prof. John Smith</a:t>
            </a:r>
            <a:endParaRPr lang="en-US" sz="4000" dirty="0">
              <a:solidFill>
                <a:srgbClr val="FFFFFF"/>
              </a:solidFill>
              <a:latin typeface="Arial"/>
              <a:ea typeface="Arial"/>
              <a:cs typeface="Arial"/>
            </a:endParaRPr>
          </a:p>
        </p:txBody>
      </p:sp>
      <p:sp>
        <p:nvSpPr>
          <p:cNvPr id="16" name="TextBox 15"/>
          <p:cNvSpPr txBox="1"/>
          <p:nvPr/>
        </p:nvSpPr>
        <p:spPr>
          <a:xfrm>
            <a:off x="776084" y="10656605"/>
            <a:ext cx="10330762" cy="707886"/>
          </a:xfrm>
          <a:prstGeom prst="rect">
            <a:avLst/>
          </a:prstGeom>
          <a:noFill/>
        </p:spPr>
        <p:txBody>
          <a:bodyPr wrap="square" rtlCol="0">
            <a:spAutoFit/>
          </a:bodyPr>
          <a:lstStyle/>
          <a:p>
            <a:r>
              <a:rPr lang="en-US" sz="4000" dirty="0" smtClean="0">
                <a:solidFill>
                  <a:srgbClr val="FFFFFF"/>
                </a:solidFill>
                <a:latin typeface="Arial"/>
                <a:ea typeface="Arial"/>
                <a:cs typeface="Arial"/>
              </a:rPr>
              <a:t>1 Jan 2017 </a:t>
            </a:r>
            <a:endParaRPr lang="en-US" sz="4000" dirty="0">
              <a:solidFill>
                <a:srgbClr val="FFFFFF"/>
              </a:solidFill>
              <a:latin typeface="Arial"/>
              <a:ea typeface="Arial"/>
              <a:cs typeface="Arial"/>
            </a:endParaRPr>
          </a:p>
        </p:txBody>
      </p:sp>
    </p:spTree>
    <p:extLst>
      <p:ext uri="{BB962C8B-B14F-4D97-AF65-F5344CB8AC3E}">
        <p14:creationId xmlns:p14="http://schemas.microsoft.com/office/powerpoint/2010/main" val="76667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Melbourne_c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333" r="4333"/>
          <a:stretch>
            <a:fillRect/>
          </a:stretch>
        </p:blipFill>
        <p:spPr/>
      </p:pic>
      <p:sp>
        <p:nvSpPr>
          <p:cNvPr id="3" name="Rectangle 2"/>
          <p:cNvSpPr/>
          <p:nvPr/>
        </p:nvSpPr>
        <p:spPr>
          <a:xfrm>
            <a:off x="0" y="0"/>
            <a:ext cx="18288000" cy="13716000"/>
          </a:xfrm>
          <a:prstGeom prst="rect">
            <a:avLst/>
          </a:prstGeom>
          <a:solidFill>
            <a:srgbClr val="006772">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Arial"/>
            </a:endParaRPr>
          </a:p>
        </p:txBody>
      </p:sp>
      <p:sp>
        <p:nvSpPr>
          <p:cNvPr id="21" name="TextBox 20"/>
          <p:cNvSpPr txBox="1"/>
          <p:nvPr/>
        </p:nvSpPr>
        <p:spPr>
          <a:xfrm>
            <a:off x="2827972" y="3479540"/>
            <a:ext cx="12632071" cy="1107996"/>
          </a:xfrm>
          <a:prstGeom prst="rect">
            <a:avLst/>
          </a:prstGeom>
          <a:noFill/>
        </p:spPr>
        <p:txBody>
          <a:bodyPr wrap="none" rtlCol="0">
            <a:spAutoFit/>
          </a:bodyPr>
          <a:lstStyle/>
          <a:p>
            <a:pPr algn="ctr"/>
            <a:r>
              <a:rPr lang="en-US" sz="6600" b="1" dirty="0">
                <a:solidFill>
                  <a:schemeClr val="bg1"/>
                </a:solidFill>
                <a:latin typeface="Arial"/>
                <a:ea typeface="Arial"/>
                <a:cs typeface="Arial"/>
              </a:rPr>
              <a:t>To deliver this, </a:t>
            </a:r>
            <a:r>
              <a:rPr lang="en-US" sz="6600" b="1" dirty="0" smtClean="0">
                <a:solidFill>
                  <a:schemeClr val="bg1"/>
                </a:solidFill>
                <a:latin typeface="Arial"/>
                <a:ea typeface="Arial"/>
                <a:cs typeface="Arial"/>
              </a:rPr>
              <a:t>we will provide:</a:t>
            </a:r>
            <a:endParaRPr lang="en-US" sz="6600" b="1" dirty="0">
              <a:solidFill>
                <a:schemeClr val="bg1"/>
              </a:solidFill>
              <a:latin typeface="Arial"/>
              <a:ea typeface="Arial"/>
              <a:cs typeface="Arial"/>
            </a:endParaRPr>
          </a:p>
        </p:txBody>
      </p:sp>
      <p:sp>
        <p:nvSpPr>
          <p:cNvPr id="24" name="TextBox 23"/>
          <p:cNvSpPr txBox="1"/>
          <p:nvPr/>
        </p:nvSpPr>
        <p:spPr>
          <a:xfrm>
            <a:off x="2241781" y="7974094"/>
            <a:ext cx="3598041" cy="2663293"/>
          </a:xfrm>
          <a:prstGeom prst="rect">
            <a:avLst/>
          </a:prstGeom>
          <a:noFill/>
        </p:spPr>
        <p:txBody>
          <a:bodyPr wrap="square" rtlCol="0">
            <a:spAutoFit/>
          </a:bodyPr>
          <a:lstStyle/>
          <a:p>
            <a:pPr algn="ctr">
              <a:lnSpc>
                <a:spcPct val="120000"/>
              </a:lnSpc>
            </a:pPr>
            <a:r>
              <a:rPr lang="en-US" sz="2800" b="1" dirty="0">
                <a:solidFill>
                  <a:schemeClr val="bg1"/>
                </a:solidFill>
                <a:latin typeface="Arial"/>
                <a:ea typeface="Arial"/>
                <a:cs typeface="Arial"/>
              </a:rPr>
              <a:t>research</a:t>
            </a:r>
            <a:r>
              <a:rPr lang="en-US" sz="2800" dirty="0">
                <a:solidFill>
                  <a:schemeClr val="bg1"/>
                </a:solidFill>
                <a:latin typeface="Arial"/>
                <a:ea typeface="Arial"/>
                <a:cs typeface="Arial"/>
              </a:rPr>
              <a:t> and develop world-class science, technology, innovation, and design;</a:t>
            </a:r>
          </a:p>
        </p:txBody>
      </p:sp>
      <p:sp>
        <p:nvSpPr>
          <p:cNvPr id="25" name="TextBox 24"/>
          <p:cNvSpPr txBox="1"/>
          <p:nvPr/>
        </p:nvSpPr>
        <p:spPr>
          <a:xfrm>
            <a:off x="3187631" y="5090572"/>
            <a:ext cx="1668796" cy="1631216"/>
          </a:xfrm>
          <a:prstGeom prst="rect">
            <a:avLst/>
          </a:prstGeom>
          <a:noFill/>
        </p:spPr>
        <p:txBody>
          <a:bodyPr wrap="none" rtlCol="0">
            <a:spAutoFit/>
          </a:bodyPr>
          <a:lstStyle/>
          <a:p>
            <a:pPr algn="ctr"/>
            <a:r>
              <a:rPr lang="en-US" sz="10000" b="1" spc="450" dirty="0" smtClean="0">
                <a:solidFill>
                  <a:schemeClr val="bg1"/>
                </a:solidFill>
                <a:latin typeface="Arial"/>
                <a:ea typeface="Arial"/>
                <a:cs typeface="Arial"/>
              </a:rPr>
              <a:t>34</a:t>
            </a:r>
            <a:endParaRPr lang="en-US" sz="10000" b="1" spc="450" dirty="0">
              <a:solidFill>
                <a:schemeClr val="bg1"/>
              </a:solidFill>
              <a:latin typeface="Arial"/>
              <a:ea typeface="Arial"/>
              <a:cs typeface="Arial"/>
            </a:endParaRPr>
          </a:p>
        </p:txBody>
      </p:sp>
      <p:sp>
        <p:nvSpPr>
          <p:cNvPr id="29" name="TextBox 28"/>
          <p:cNvSpPr txBox="1"/>
          <p:nvPr/>
        </p:nvSpPr>
        <p:spPr>
          <a:xfrm>
            <a:off x="2670583" y="6727188"/>
            <a:ext cx="2777523" cy="584776"/>
          </a:xfrm>
          <a:prstGeom prst="rect">
            <a:avLst/>
          </a:prstGeom>
          <a:noFill/>
        </p:spPr>
        <p:txBody>
          <a:bodyPr wrap="none" rtlCol="0">
            <a:spAutoFit/>
          </a:bodyPr>
          <a:lstStyle/>
          <a:p>
            <a:pPr algn="ctr"/>
            <a:r>
              <a:rPr lang="en-US" sz="3200" b="1" spc="450" dirty="0" smtClean="0">
                <a:solidFill>
                  <a:schemeClr val="bg1"/>
                </a:solidFill>
                <a:latin typeface="Arial"/>
                <a:ea typeface="Arial"/>
                <a:cs typeface="Arial"/>
              </a:rPr>
              <a:t>PROJECTS</a:t>
            </a:r>
            <a:endParaRPr lang="en-US" sz="3200" b="1" spc="450" dirty="0">
              <a:solidFill>
                <a:schemeClr val="bg1"/>
              </a:solidFill>
              <a:latin typeface="Arial"/>
              <a:ea typeface="Arial"/>
              <a:cs typeface="Arial"/>
            </a:endParaRPr>
          </a:p>
        </p:txBody>
      </p:sp>
      <p:sp>
        <p:nvSpPr>
          <p:cNvPr id="30" name="TextBox 29"/>
          <p:cNvSpPr txBox="1"/>
          <p:nvPr/>
        </p:nvSpPr>
        <p:spPr>
          <a:xfrm>
            <a:off x="7403042" y="7974094"/>
            <a:ext cx="3598041" cy="3180358"/>
          </a:xfrm>
          <a:prstGeom prst="rect">
            <a:avLst/>
          </a:prstGeom>
          <a:noFill/>
        </p:spPr>
        <p:txBody>
          <a:bodyPr wrap="square" rtlCol="0">
            <a:spAutoFit/>
          </a:bodyPr>
          <a:lstStyle/>
          <a:p>
            <a:pPr algn="ctr">
              <a:lnSpc>
                <a:spcPct val="120000"/>
              </a:lnSpc>
            </a:pPr>
            <a:r>
              <a:rPr lang="en-US" sz="2800" b="1" dirty="0">
                <a:solidFill>
                  <a:schemeClr val="bg1"/>
                </a:solidFill>
                <a:latin typeface="Arial"/>
                <a:ea typeface="Arial"/>
                <a:cs typeface="Arial"/>
              </a:rPr>
              <a:t>synthesise</a:t>
            </a:r>
            <a:r>
              <a:rPr lang="en-US" sz="2800" dirty="0">
                <a:solidFill>
                  <a:schemeClr val="bg1"/>
                </a:solidFill>
                <a:latin typeface="Arial"/>
                <a:ea typeface="Arial"/>
                <a:cs typeface="Arial"/>
              </a:rPr>
              <a:t> knowledge across disciplines, in collaboration with our industry partners; and</a:t>
            </a:r>
          </a:p>
        </p:txBody>
      </p:sp>
      <p:sp>
        <p:nvSpPr>
          <p:cNvPr id="31" name="TextBox 30"/>
          <p:cNvSpPr txBox="1"/>
          <p:nvPr/>
        </p:nvSpPr>
        <p:spPr>
          <a:xfrm>
            <a:off x="7963431" y="5090572"/>
            <a:ext cx="2439715" cy="1631216"/>
          </a:xfrm>
          <a:prstGeom prst="rect">
            <a:avLst/>
          </a:prstGeom>
          <a:noFill/>
        </p:spPr>
        <p:txBody>
          <a:bodyPr wrap="none" rtlCol="0">
            <a:spAutoFit/>
          </a:bodyPr>
          <a:lstStyle/>
          <a:p>
            <a:pPr algn="ctr"/>
            <a:r>
              <a:rPr lang="en-US" sz="10000" b="1" spc="450" dirty="0" smtClean="0">
                <a:solidFill>
                  <a:schemeClr val="bg1"/>
                </a:solidFill>
                <a:latin typeface="Arial"/>
                <a:ea typeface="Arial"/>
                <a:cs typeface="Arial"/>
              </a:rPr>
              <a:t>165</a:t>
            </a:r>
            <a:endParaRPr lang="en-US" sz="10000" b="1" spc="450" dirty="0">
              <a:solidFill>
                <a:schemeClr val="bg1"/>
              </a:solidFill>
              <a:latin typeface="Arial"/>
              <a:ea typeface="Arial"/>
              <a:cs typeface="Arial"/>
            </a:endParaRPr>
          </a:p>
        </p:txBody>
      </p:sp>
      <p:sp>
        <p:nvSpPr>
          <p:cNvPr id="32" name="TextBox 31"/>
          <p:cNvSpPr txBox="1"/>
          <p:nvPr/>
        </p:nvSpPr>
        <p:spPr>
          <a:xfrm>
            <a:off x="7277705" y="6727188"/>
            <a:ext cx="3885799" cy="584776"/>
          </a:xfrm>
          <a:prstGeom prst="rect">
            <a:avLst/>
          </a:prstGeom>
          <a:noFill/>
        </p:spPr>
        <p:txBody>
          <a:bodyPr wrap="none" rtlCol="0">
            <a:spAutoFit/>
          </a:bodyPr>
          <a:lstStyle/>
          <a:p>
            <a:pPr algn="ctr"/>
            <a:r>
              <a:rPr lang="en-US" sz="3200" b="1" spc="450" dirty="0" smtClean="0">
                <a:solidFill>
                  <a:schemeClr val="bg1"/>
                </a:solidFill>
                <a:latin typeface="Arial"/>
                <a:ea typeface="Arial"/>
                <a:cs typeface="Arial"/>
              </a:rPr>
              <a:t>RESEARCHERS</a:t>
            </a:r>
            <a:endParaRPr lang="en-US" sz="3200" b="1" spc="450" dirty="0">
              <a:solidFill>
                <a:schemeClr val="bg1"/>
              </a:solidFill>
              <a:latin typeface="Arial"/>
              <a:ea typeface="Arial"/>
              <a:cs typeface="Arial"/>
            </a:endParaRPr>
          </a:p>
        </p:txBody>
      </p:sp>
      <p:sp>
        <p:nvSpPr>
          <p:cNvPr id="33" name="TextBox 32"/>
          <p:cNvSpPr txBox="1"/>
          <p:nvPr/>
        </p:nvSpPr>
        <p:spPr>
          <a:xfrm>
            <a:off x="12512920" y="7974094"/>
            <a:ext cx="3598041" cy="2663293"/>
          </a:xfrm>
          <a:prstGeom prst="rect">
            <a:avLst/>
          </a:prstGeom>
          <a:noFill/>
        </p:spPr>
        <p:txBody>
          <a:bodyPr wrap="square" rtlCol="0">
            <a:spAutoFit/>
          </a:bodyPr>
          <a:lstStyle/>
          <a:p>
            <a:pPr algn="ctr">
              <a:lnSpc>
                <a:spcPct val="120000"/>
              </a:lnSpc>
            </a:pPr>
            <a:r>
              <a:rPr lang="en-US" sz="2800" b="1" dirty="0">
                <a:solidFill>
                  <a:schemeClr val="bg1"/>
                </a:solidFill>
                <a:latin typeface="Arial"/>
                <a:ea typeface="Arial"/>
                <a:cs typeface="Arial"/>
              </a:rPr>
              <a:t>influence</a:t>
            </a:r>
            <a:r>
              <a:rPr lang="en-US" sz="2800" dirty="0">
                <a:solidFill>
                  <a:schemeClr val="bg1"/>
                </a:solidFill>
                <a:latin typeface="Arial"/>
                <a:ea typeface="Arial"/>
                <a:cs typeface="Arial"/>
              </a:rPr>
              <a:t>, lead, empower, and partner with stakeholders across all sectors.</a:t>
            </a:r>
          </a:p>
        </p:txBody>
      </p:sp>
      <p:sp>
        <p:nvSpPr>
          <p:cNvPr id="34" name="TextBox 33"/>
          <p:cNvSpPr txBox="1"/>
          <p:nvPr/>
        </p:nvSpPr>
        <p:spPr>
          <a:xfrm>
            <a:off x="13055461" y="5090572"/>
            <a:ext cx="2475407" cy="1631216"/>
          </a:xfrm>
          <a:prstGeom prst="rect">
            <a:avLst/>
          </a:prstGeom>
          <a:noFill/>
        </p:spPr>
        <p:txBody>
          <a:bodyPr wrap="none" rtlCol="0">
            <a:spAutoFit/>
          </a:bodyPr>
          <a:lstStyle/>
          <a:p>
            <a:pPr algn="ctr"/>
            <a:r>
              <a:rPr lang="en-US" sz="10000" b="1" spc="450" dirty="0" smtClean="0">
                <a:solidFill>
                  <a:schemeClr val="bg1"/>
                </a:solidFill>
                <a:latin typeface="Arial"/>
                <a:ea typeface="Arial"/>
                <a:cs typeface="Arial"/>
              </a:rPr>
              <a:t>80+</a:t>
            </a:r>
            <a:endParaRPr lang="en-US" sz="10000" b="1" spc="450" dirty="0">
              <a:solidFill>
                <a:schemeClr val="bg1"/>
              </a:solidFill>
              <a:latin typeface="Arial"/>
              <a:ea typeface="Arial"/>
              <a:cs typeface="Arial"/>
            </a:endParaRPr>
          </a:p>
        </p:txBody>
      </p:sp>
      <p:sp>
        <p:nvSpPr>
          <p:cNvPr id="35" name="TextBox 34"/>
          <p:cNvSpPr txBox="1"/>
          <p:nvPr/>
        </p:nvSpPr>
        <p:spPr>
          <a:xfrm>
            <a:off x="12922785" y="6727188"/>
            <a:ext cx="2815394" cy="584776"/>
          </a:xfrm>
          <a:prstGeom prst="rect">
            <a:avLst/>
          </a:prstGeom>
          <a:noFill/>
        </p:spPr>
        <p:txBody>
          <a:bodyPr wrap="none" rtlCol="0">
            <a:spAutoFit/>
          </a:bodyPr>
          <a:lstStyle/>
          <a:p>
            <a:pPr algn="ctr"/>
            <a:r>
              <a:rPr lang="en-US" sz="3200" b="1" spc="450" dirty="0" smtClean="0">
                <a:solidFill>
                  <a:schemeClr val="bg1"/>
                </a:solidFill>
                <a:latin typeface="Arial"/>
                <a:ea typeface="Arial"/>
                <a:cs typeface="Arial"/>
              </a:rPr>
              <a:t>PARTNERS</a:t>
            </a:r>
            <a:endParaRPr lang="en-US" sz="3200" b="1" spc="450" dirty="0">
              <a:solidFill>
                <a:schemeClr val="bg1"/>
              </a:solidFill>
              <a:latin typeface="Arial"/>
              <a:ea typeface="Arial"/>
              <a:cs typeface="Arial"/>
            </a:endParaRPr>
          </a:p>
        </p:txBody>
      </p:sp>
    </p:spTree>
    <p:extLst>
      <p:ext uri="{BB962C8B-B14F-4D97-AF65-F5344CB8AC3E}">
        <p14:creationId xmlns:p14="http://schemas.microsoft.com/office/powerpoint/2010/main" val="59952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Melbourne_c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333" r="4333"/>
          <a:stretch>
            <a:fillRect/>
          </a:stretch>
        </p:blipFill>
        <p:spPr/>
      </p:pic>
      <p:sp>
        <p:nvSpPr>
          <p:cNvPr id="3" name="Rectangle 2"/>
          <p:cNvSpPr/>
          <p:nvPr/>
        </p:nvSpPr>
        <p:spPr>
          <a:xfrm>
            <a:off x="0" y="0"/>
            <a:ext cx="18288000" cy="13716000"/>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Arial"/>
            </a:endParaRPr>
          </a:p>
        </p:txBody>
      </p:sp>
      <p:sp>
        <p:nvSpPr>
          <p:cNvPr id="18" name="TextBox 17"/>
          <p:cNvSpPr txBox="1"/>
          <p:nvPr/>
        </p:nvSpPr>
        <p:spPr>
          <a:xfrm>
            <a:off x="5312368" y="2536859"/>
            <a:ext cx="7663276" cy="2123658"/>
          </a:xfrm>
          <a:prstGeom prst="rect">
            <a:avLst/>
          </a:prstGeom>
          <a:noFill/>
        </p:spPr>
        <p:txBody>
          <a:bodyPr wrap="none" rtlCol="0">
            <a:spAutoFit/>
          </a:bodyPr>
          <a:lstStyle/>
          <a:p>
            <a:pPr algn="ctr"/>
            <a:r>
              <a:rPr lang="en-US" sz="6600" b="1" dirty="0" smtClean="0">
                <a:solidFill>
                  <a:schemeClr val="bg1"/>
                </a:solidFill>
                <a:latin typeface="Arial"/>
                <a:ea typeface="Arial"/>
                <a:cs typeface="Arial"/>
              </a:rPr>
              <a:t>Our latest projects</a:t>
            </a:r>
          </a:p>
          <a:p>
            <a:pPr algn="ctr"/>
            <a:r>
              <a:rPr lang="en-US" sz="6600" b="1" dirty="0">
                <a:solidFill>
                  <a:schemeClr val="bg1"/>
                </a:solidFill>
                <a:latin typeface="Arial"/>
                <a:ea typeface="Arial"/>
                <a:cs typeface="Arial"/>
              </a:rPr>
              <a:t>i</a:t>
            </a:r>
            <a:r>
              <a:rPr lang="en-US" sz="6600" b="1" dirty="0" smtClean="0">
                <a:solidFill>
                  <a:schemeClr val="bg1"/>
                </a:solidFill>
                <a:latin typeface="Arial"/>
                <a:ea typeface="Arial"/>
                <a:cs typeface="Arial"/>
              </a:rPr>
              <a:t>n numbers</a:t>
            </a:r>
            <a:endParaRPr lang="en-US" sz="6600" b="1" dirty="0">
              <a:solidFill>
                <a:schemeClr val="bg1"/>
              </a:solidFill>
              <a:latin typeface="Arial"/>
              <a:ea typeface="Arial"/>
              <a:cs typeface="Arial"/>
            </a:endParaRPr>
          </a:p>
        </p:txBody>
      </p:sp>
      <p:sp>
        <p:nvSpPr>
          <p:cNvPr id="23" name="Rectangle 22"/>
          <p:cNvSpPr/>
          <p:nvPr/>
        </p:nvSpPr>
        <p:spPr>
          <a:xfrm>
            <a:off x="1686896" y="8538563"/>
            <a:ext cx="3517839" cy="35178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24" name="Rectangle 23"/>
          <p:cNvSpPr/>
          <p:nvPr/>
        </p:nvSpPr>
        <p:spPr>
          <a:xfrm>
            <a:off x="5485687" y="8538563"/>
            <a:ext cx="3517839" cy="35178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chemeClr val="bg1"/>
              </a:solidFill>
              <a:latin typeface="Arial"/>
            </a:endParaRPr>
          </a:p>
        </p:txBody>
      </p:sp>
      <p:sp>
        <p:nvSpPr>
          <p:cNvPr id="25" name="Rectangle 24"/>
          <p:cNvSpPr/>
          <p:nvPr/>
        </p:nvSpPr>
        <p:spPr>
          <a:xfrm>
            <a:off x="9284477" y="8538563"/>
            <a:ext cx="3517839" cy="35178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chemeClr val="bg1"/>
              </a:solidFill>
              <a:latin typeface="Arial"/>
            </a:endParaRPr>
          </a:p>
        </p:txBody>
      </p:sp>
      <p:sp>
        <p:nvSpPr>
          <p:cNvPr id="26" name="Rectangle 25"/>
          <p:cNvSpPr/>
          <p:nvPr/>
        </p:nvSpPr>
        <p:spPr>
          <a:xfrm>
            <a:off x="13083268" y="8538563"/>
            <a:ext cx="3517839" cy="351783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chemeClr val="bg1"/>
              </a:solidFill>
              <a:latin typeface="Arial"/>
            </a:endParaRPr>
          </a:p>
        </p:txBody>
      </p:sp>
      <p:sp>
        <p:nvSpPr>
          <p:cNvPr id="27" name="TextBox 26"/>
          <p:cNvSpPr txBox="1"/>
          <p:nvPr/>
        </p:nvSpPr>
        <p:spPr>
          <a:xfrm>
            <a:off x="2834852" y="9524325"/>
            <a:ext cx="1183813" cy="1107996"/>
          </a:xfrm>
          <a:prstGeom prst="rect">
            <a:avLst/>
          </a:prstGeom>
          <a:noFill/>
        </p:spPr>
        <p:txBody>
          <a:bodyPr wrap="none" rtlCol="0">
            <a:spAutoFit/>
          </a:bodyPr>
          <a:lstStyle/>
          <a:p>
            <a:pPr algn="ctr"/>
            <a:r>
              <a:rPr lang="en-US" sz="6600" b="1" spc="450" dirty="0" smtClean="0">
                <a:solidFill>
                  <a:schemeClr val="bg1"/>
                </a:solidFill>
                <a:latin typeface="Arial"/>
                <a:ea typeface="Arial"/>
                <a:cs typeface="Arial"/>
              </a:rPr>
              <a:t>34</a:t>
            </a:r>
            <a:endParaRPr lang="en-US" sz="6600" b="1" spc="450" dirty="0">
              <a:solidFill>
                <a:schemeClr val="bg1"/>
              </a:solidFill>
              <a:latin typeface="Arial"/>
              <a:ea typeface="Arial"/>
              <a:cs typeface="Arial"/>
            </a:endParaRPr>
          </a:p>
        </p:txBody>
      </p:sp>
      <p:sp>
        <p:nvSpPr>
          <p:cNvPr id="29" name="TextBox 28"/>
          <p:cNvSpPr txBox="1"/>
          <p:nvPr/>
        </p:nvSpPr>
        <p:spPr>
          <a:xfrm>
            <a:off x="2615853" y="10517163"/>
            <a:ext cx="1621815" cy="415652"/>
          </a:xfrm>
          <a:prstGeom prst="rect">
            <a:avLst/>
          </a:prstGeom>
          <a:noFill/>
        </p:spPr>
        <p:txBody>
          <a:bodyPr wrap="none" rtlCol="0">
            <a:spAutoFit/>
          </a:bodyPr>
          <a:lstStyle/>
          <a:p>
            <a:pPr algn="ctr"/>
            <a:r>
              <a:rPr lang="en-US" sz="2101" dirty="0" smtClean="0">
                <a:solidFill>
                  <a:schemeClr val="bg1"/>
                </a:solidFill>
                <a:latin typeface="Arial"/>
                <a:ea typeface="Arial"/>
                <a:cs typeface="Arial"/>
              </a:rPr>
              <a:t>PROJECTS</a:t>
            </a:r>
            <a:endParaRPr lang="en-US" sz="3301" dirty="0">
              <a:solidFill>
                <a:schemeClr val="bg1"/>
              </a:solidFill>
              <a:latin typeface="Arial"/>
              <a:ea typeface="Arial"/>
              <a:cs typeface="Arial"/>
            </a:endParaRPr>
          </a:p>
        </p:txBody>
      </p:sp>
      <p:sp>
        <p:nvSpPr>
          <p:cNvPr id="30" name="TextBox 29"/>
          <p:cNvSpPr txBox="1"/>
          <p:nvPr/>
        </p:nvSpPr>
        <p:spPr>
          <a:xfrm>
            <a:off x="6367181" y="9524325"/>
            <a:ext cx="1712240" cy="1107996"/>
          </a:xfrm>
          <a:prstGeom prst="rect">
            <a:avLst/>
          </a:prstGeom>
          <a:noFill/>
        </p:spPr>
        <p:txBody>
          <a:bodyPr wrap="none" rtlCol="0">
            <a:spAutoFit/>
          </a:bodyPr>
          <a:lstStyle/>
          <a:p>
            <a:pPr algn="ctr"/>
            <a:r>
              <a:rPr lang="en-US" sz="6600" b="1" spc="450" dirty="0" smtClean="0">
                <a:solidFill>
                  <a:schemeClr val="bg1"/>
                </a:solidFill>
                <a:latin typeface="Arial"/>
                <a:ea typeface="Arial"/>
                <a:cs typeface="Arial"/>
              </a:rPr>
              <a:t>165</a:t>
            </a:r>
            <a:endParaRPr lang="en-US" sz="6600" b="1" spc="450" dirty="0">
              <a:solidFill>
                <a:schemeClr val="bg1"/>
              </a:solidFill>
              <a:latin typeface="Arial"/>
              <a:ea typeface="Arial"/>
              <a:cs typeface="Arial"/>
            </a:endParaRPr>
          </a:p>
        </p:txBody>
      </p:sp>
      <p:sp>
        <p:nvSpPr>
          <p:cNvPr id="32" name="TextBox 31"/>
          <p:cNvSpPr txBox="1"/>
          <p:nvPr/>
        </p:nvSpPr>
        <p:spPr>
          <a:xfrm>
            <a:off x="6105403" y="10517163"/>
            <a:ext cx="2235800" cy="415652"/>
          </a:xfrm>
          <a:prstGeom prst="rect">
            <a:avLst/>
          </a:prstGeom>
          <a:noFill/>
        </p:spPr>
        <p:txBody>
          <a:bodyPr wrap="none" rtlCol="0">
            <a:spAutoFit/>
          </a:bodyPr>
          <a:lstStyle/>
          <a:p>
            <a:pPr algn="ctr"/>
            <a:r>
              <a:rPr lang="en-US" sz="2101" dirty="0" smtClean="0">
                <a:solidFill>
                  <a:schemeClr val="bg1"/>
                </a:solidFill>
                <a:latin typeface="Arial"/>
                <a:ea typeface="Arial"/>
                <a:cs typeface="Arial"/>
              </a:rPr>
              <a:t>RESEARCHERS</a:t>
            </a:r>
            <a:endParaRPr lang="en-US" sz="3301" dirty="0">
              <a:solidFill>
                <a:schemeClr val="bg1"/>
              </a:solidFill>
              <a:latin typeface="Arial"/>
              <a:ea typeface="Arial"/>
              <a:cs typeface="Arial"/>
            </a:endParaRPr>
          </a:p>
        </p:txBody>
      </p:sp>
      <p:sp>
        <p:nvSpPr>
          <p:cNvPr id="33" name="TextBox 32"/>
          <p:cNvSpPr txBox="1"/>
          <p:nvPr/>
        </p:nvSpPr>
        <p:spPr>
          <a:xfrm>
            <a:off x="10158382" y="9524325"/>
            <a:ext cx="1735797" cy="1107996"/>
          </a:xfrm>
          <a:prstGeom prst="rect">
            <a:avLst/>
          </a:prstGeom>
          <a:noFill/>
        </p:spPr>
        <p:txBody>
          <a:bodyPr wrap="none" rtlCol="0">
            <a:spAutoFit/>
          </a:bodyPr>
          <a:lstStyle/>
          <a:p>
            <a:pPr algn="ctr"/>
            <a:r>
              <a:rPr lang="en-US" sz="6600" b="1" spc="450" dirty="0" smtClean="0">
                <a:solidFill>
                  <a:schemeClr val="bg1"/>
                </a:solidFill>
                <a:latin typeface="Arial"/>
                <a:ea typeface="Arial"/>
                <a:cs typeface="Arial"/>
              </a:rPr>
              <a:t>80+</a:t>
            </a:r>
            <a:endParaRPr lang="en-US" sz="6600" b="1" spc="450" dirty="0">
              <a:solidFill>
                <a:schemeClr val="bg1"/>
              </a:solidFill>
              <a:latin typeface="Arial"/>
              <a:ea typeface="Arial"/>
              <a:cs typeface="Arial"/>
            </a:endParaRPr>
          </a:p>
        </p:txBody>
      </p:sp>
      <p:sp>
        <p:nvSpPr>
          <p:cNvPr id="35" name="TextBox 34"/>
          <p:cNvSpPr txBox="1"/>
          <p:nvPr/>
        </p:nvSpPr>
        <p:spPr>
          <a:xfrm>
            <a:off x="10210375" y="10517163"/>
            <a:ext cx="1631813" cy="415652"/>
          </a:xfrm>
          <a:prstGeom prst="rect">
            <a:avLst/>
          </a:prstGeom>
          <a:noFill/>
        </p:spPr>
        <p:txBody>
          <a:bodyPr wrap="none" rtlCol="0">
            <a:spAutoFit/>
          </a:bodyPr>
          <a:lstStyle/>
          <a:p>
            <a:pPr algn="ctr"/>
            <a:r>
              <a:rPr lang="en-US" sz="2101" dirty="0" smtClean="0">
                <a:solidFill>
                  <a:schemeClr val="bg1"/>
                </a:solidFill>
                <a:latin typeface="Arial"/>
                <a:ea typeface="Arial"/>
                <a:cs typeface="Arial"/>
              </a:rPr>
              <a:t>PARNTERS</a:t>
            </a:r>
            <a:endParaRPr lang="en-US" sz="3301" dirty="0">
              <a:solidFill>
                <a:schemeClr val="bg1"/>
              </a:solidFill>
              <a:latin typeface="Arial"/>
              <a:ea typeface="Arial"/>
              <a:cs typeface="Arial"/>
            </a:endParaRPr>
          </a:p>
        </p:txBody>
      </p:sp>
      <p:sp>
        <p:nvSpPr>
          <p:cNvPr id="36" name="TextBox 35"/>
          <p:cNvSpPr txBox="1"/>
          <p:nvPr/>
        </p:nvSpPr>
        <p:spPr>
          <a:xfrm>
            <a:off x="14230914" y="9524325"/>
            <a:ext cx="1183813" cy="1107996"/>
          </a:xfrm>
          <a:prstGeom prst="rect">
            <a:avLst/>
          </a:prstGeom>
          <a:noFill/>
        </p:spPr>
        <p:txBody>
          <a:bodyPr wrap="none" rtlCol="0">
            <a:spAutoFit/>
          </a:bodyPr>
          <a:lstStyle/>
          <a:p>
            <a:pPr algn="ctr"/>
            <a:r>
              <a:rPr lang="en-US" sz="6600" b="1" spc="450" dirty="0">
                <a:solidFill>
                  <a:schemeClr val="bg1"/>
                </a:solidFill>
                <a:latin typeface="Arial"/>
                <a:ea typeface="Arial"/>
                <a:cs typeface="Arial"/>
              </a:rPr>
              <a:t>12</a:t>
            </a:r>
          </a:p>
        </p:txBody>
      </p:sp>
      <p:sp>
        <p:nvSpPr>
          <p:cNvPr id="44" name="TextBox 43"/>
          <p:cNvSpPr txBox="1"/>
          <p:nvPr/>
        </p:nvSpPr>
        <p:spPr>
          <a:xfrm>
            <a:off x="14191493" y="10517163"/>
            <a:ext cx="1262659" cy="415652"/>
          </a:xfrm>
          <a:prstGeom prst="rect">
            <a:avLst/>
          </a:prstGeom>
          <a:noFill/>
        </p:spPr>
        <p:txBody>
          <a:bodyPr wrap="none" rtlCol="0">
            <a:spAutoFit/>
          </a:bodyPr>
          <a:lstStyle/>
          <a:p>
            <a:pPr algn="ctr"/>
            <a:r>
              <a:rPr lang="en-US" sz="2101" dirty="0" smtClean="0">
                <a:solidFill>
                  <a:schemeClr val="bg1"/>
                </a:solidFill>
                <a:latin typeface="Arial"/>
                <a:ea typeface="Arial"/>
                <a:cs typeface="Arial"/>
              </a:rPr>
              <a:t>EVENTS</a:t>
            </a:r>
            <a:endParaRPr lang="en-US" sz="3301" dirty="0">
              <a:solidFill>
                <a:schemeClr val="bg1"/>
              </a:solidFill>
              <a:latin typeface="Arial"/>
              <a:ea typeface="Arial"/>
              <a:cs typeface="Arial"/>
            </a:endParaRPr>
          </a:p>
        </p:txBody>
      </p:sp>
      <p:sp>
        <p:nvSpPr>
          <p:cNvPr id="37" name="TextBox 36"/>
          <p:cNvSpPr txBox="1"/>
          <p:nvPr/>
        </p:nvSpPr>
        <p:spPr>
          <a:xfrm>
            <a:off x="2174004" y="5125221"/>
            <a:ext cx="13948064" cy="2663293"/>
          </a:xfrm>
          <a:prstGeom prst="rect">
            <a:avLst/>
          </a:prstGeom>
          <a:noFill/>
        </p:spPr>
        <p:txBody>
          <a:bodyPr wrap="square" rtlCol="0">
            <a:spAutoFit/>
          </a:bodyPr>
          <a:lstStyle/>
          <a:p>
            <a:pPr algn="ctr">
              <a:lnSpc>
                <a:spcPct val="120000"/>
              </a:lnSpc>
            </a:pPr>
            <a:r>
              <a:rPr lang="en-US" sz="2800" spc="225" dirty="0">
                <a:solidFill>
                  <a:schemeClr val="bg1"/>
                </a:solidFill>
                <a:latin typeface="Arial"/>
                <a:ea typeface="Arial"/>
                <a:cs typeface="Arial"/>
              </a:rPr>
              <a:t>They work with more than 150 researchers and approximately 60 PhD candidates from seven national and international universities and research </a:t>
            </a:r>
            <a:r>
              <a:rPr lang="en-US" sz="2800" spc="225" dirty="0" err="1">
                <a:solidFill>
                  <a:schemeClr val="bg1"/>
                </a:solidFill>
                <a:latin typeface="Arial"/>
                <a:ea typeface="Arial"/>
                <a:cs typeface="Arial"/>
              </a:rPr>
              <a:t>organisations</a:t>
            </a:r>
            <a:r>
              <a:rPr lang="en-US" sz="2800" spc="225" dirty="0">
                <a:solidFill>
                  <a:schemeClr val="bg1"/>
                </a:solidFill>
                <a:latin typeface="Arial"/>
                <a:ea typeface="Arial"/>
                <a:cs typeface="Arial"/>
              </a:rPr>
              <a:t> to generate the knowledge and on-ground solutions required to transform cities into </a:t>
            </a:r>
            <a:r>
              <a:rPr lang="en-US" sz="2800" spc="225" dirty="0" err="1">
                <a:solidFill>
                  <a:schemeClr val="bg1"/>
                </a:solidFill>
                <a:latin typeface="Arial"/>
                <a:ea typeface="Arial"/>
                <a:cs typeface="Arial"/>
              </a:rPr>
              <a:t>liveable</a:t>
            </a:r>
            <a:r>
              <a:rPr lang="en-US" sz="2800" spc="225" dirty="0">
                <a:solidFill>
                  <a:schemeClr val="bg1"/>
                </a:solidFill>
                <a:latin typeface="Arial"/>
                <a:ea typeface="Arial"/>
                <a:cs typeface="Arial"/>
              </a:rPr>
              <a:t>, resilient, sustainable, and productive places.</a:t>
            </a:r>
          </a:p>
        </p:txBody>
      </p:sp>
    </p:spTree>
    <p:extLst>
      <p:ext uri="{BB962C8B-B14F-4D97-AF65-F5344CB8AC3E}">
        <p14:creationId xmlns:p14="http://schemas.microsoft.com/office/powerpoint/2010/main" val="96989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93045" y="3154469"/>
            <a:ext cx="5494720" cy="3139321"/>
          </a:xfrm>
          <a:prstGeom prst="rect">
            <a:avLst/>
          </a:prstGeom>
          <a:noFill/>
        </p:spPr>
        <p:txBody>
          <a:bodyPr wrap="square" rtlCol="0">
            <a:spAutoFit/>
          </a:bodyPr>
          <a:lstStyle/>
          <a:p>
            <a:r>
              <a:rPr lang="en-US" sz="6600" b="1" dirty="0" smtClean="0">
                <a:solidFill>
                  <a:schemeClr val="tx2"/>
                </a:solidFill>
                <a:latin typeface="Arial"/>
                <a:ea typeface="Arial"/>
                <a:cs typeface="Arial"/>
              </a:rPr>
              <a:t>Write title here in this space</a:t>
            </a:r>
            <a:endParaRPr lang="en-US" sz="6600" b="1" dirty="0">
              <a:solidFill>
                <a:schemeClr val="tx2"/>
              </a:solidFill>
              <a:latin typeface="Arial"/>
              <a:ea typeface="Arial"/>
              <a:cs typeface="Arial"/>
            </a:endParaRPr>
          </a:p>
        </p:txBody>
      </p:sp>
      <p:sp>
        <p:nvSpPr>
          <p:cNvPr id="28" name="TextBox 27"/>
          <p:cNvSpPr txBox="1"/>
          <p:nvPr/>
        </p:nvSpPr>
        <p:spPr>
          <a:xfrm>
            <a:off x="1393045" y="6749763"/>
            <a:ext cx="5667086" cy="3697422"/>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A company is an association or collection of individuals, whether natural persons, legal persons, or a mixture of both. Company members share a common purpose and unite in order to focus their various</a:t>
            </a:r>
          </a:p>
        </p:txBody>
      </p:sp>
      <p:pic>
        <p:nvPicPr>
          <p:cNvPr id="3" name="Picture Placeholder 2" descr="Melbourne_city.jp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8576" r="18576"/>
          <a:stretch>
            <a:fillRect/>
          </a:stretch>
        </p:blipFill>
        <p:spPr/>
      </p:pic>
    </p:spTree>
    <p:extLst>
      <p:ext uri="{BB962C8B-B14F-4D97-AF65-F5344CB8AC3E}">
        <p14:creationId xmlns:p14="http://schemas.microsoft.com/office/powerpoint/2010/main" val="77549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elbourne_city.jpg"/>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5046" r="25046"/>
          <a:stretch>
            <a:fillRect/>
          </a:stretch>
        </p:blipFill>
        <p:spPr/>
      </p:pic>
      <p:sp>
        <p:nvSpPr>
          <p:cNvPr id="12" name="Rectangle 11"/>
          <p:cNvSpPr/>
          <p:nvPr/>
        </p:nvSpPr>
        <p:spPr>
          <a:xfrm>
            <a:off x="3139435" y="7175685"/>
            <a:ext cx="10311583" cy="5007356"/>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10" name="TextBox 9"/>
          <p:cNvSpPr txBox="1"/>
          <p:nvPr/>
        </p:nvSpPr>
        <p:spPr>
          <a:xfrm>
            <a:off x="3960921" y="7950538"/>
            <a:ext cx="8695046" cy="3288079"/>
          </a:xfrm>
          <a:prstGeom prst="rect">
            <a:avLst/>
          </a:prstGeom>
          <a:noFill/>
        </p:spPr>
        <p:txBody>
          <a:bodyPr wrap="square" rtlCol="0">
            <a:spAutoFit/>
          </a:bodyPr>
          <a:lstStyle/>
          <a:p>
            <a:pPr>
              <a:lnSpc>
                <a:spcPct val="150000"/>
              </a:lnSpc>
            </a:pPr>
            <a:r>
              <a:rPr lang="en-US" sz="2800" dirty="0">
                <a:solidFill>
                  <a:schemeClr val="bg1"/>
                </a:solidFill>
                <a:latin typeface="Arial"/>
                <a:ea typeface="Arial"/>
                <a:cs typeface="Arial"/>
              </a:rPr>
              <a:t>The CRCWSC is an Australian research </a:t>
            </a:r>
            <a:r>
              <a:rPr lang="en-US" sz="2800" dirty="0" err="1">
                <a:solidFill>
                  <a:schemeClr val="bg1"/>
                </a:solidFill>
                <a:latin typeface="Arial"/>
                <a:ea typeface="Arial"/>
                <a:cs typeface="Arial"/>
              </a:rPr>
              <a:t>centre</a:t>
            </a:r>
            <a:r>
              <a:rPr lang="en-US" sz="2800" dirty="0">
                <a:solidFill>
                  <a:schemeClr val="bg1"/>
                </a:solidFill>
                <a:latin typeface="Arial"/>
                <a:ea typeface="Arial"/>
                <a:cs typeface="Arial"/>
              </a:rPr>
              <a:t> that brings together many disciplines, world-renowned subject matter experts, and industry thought leaders who want to </a:t>
            </a:r>
            <a:r>
              <a:rPr lang="en-US" sz="2800" dirty="0" err="1">
                <a:solidFill>
                  <a:schemeClr val="bg1"/>
                </a:solidFill>
                <a:latin typeface="Arial"/>
                <a:ea typeface="Arial"/>
                <a:cs typeface="Arial"/>
              </a:rPr>
              <a:t>revolutionise</a:t>
            </a:r>
            <a:r>
              <a:rPr lang="en-US" sz="2800" dirty="0">
                <a:solidFill>
                  <a:schemeClr val="bg1"/>
                </a:solidFill>
                <a:latin typeface="Arial"/>
                <a:ea typeface="Arial"/>
                <a:cs typeface="Arial"/>
              </a:rPr>
              <a:t> urban water management in Australia and overseas.</a:t>
            </a:r>
          </a:p>
        </p:txBody>
      </p:sp>
      <p:sp>
        <p:nvSpPr>
          <p:cNvPr id="13" name="TextBox 12"/>
          <p:cNvSpPr txBox="1"/>
          <p:nvPr/>
        </p:nvSpPr>
        <p:spPr>
          <a:xfrm>
            <a:off x="1419428" y="2939296"/>
            <a:ext cx="6329497" cy="3697422"/>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The CRCWSC is an Australian research </a:t>
            </a:r>
            <a:r>
              <a:rPr lang="en-US" sz="2800" dirty="0" err="1">
                <a:solidFill>
                  <a:srgbClr val="000000"/>
                </a:solidFill>
                <a:latin typeface="Arial"/>
                <a:ea typeface="Arial"/>
                <a:cs typeface="Arial"/>
              </a:rPr>
              <a:t>centre</a:t>
            </a:r>
            <a:r>
              <a:rPr lang="en-US" sz="2800" dirty="0">
                <a:solidFill>
                  <a:srgbClr val="000000"/>
                </a:solidFill>
                <a:latin typeface="Arial"/>
                <a:ea typeface="Arial"/>
                <a:cs typeface="Arial"/>
              </a:rPr>
              <a:t> that brings together many disciplines, world-renowned subject matter experts, and industry thought leaders who want to </a:t>
            </a:r>
            <a:r>
              <a:rPr lang="en-US" sz="2800" dirty="0" err="1">
                <a:solidFill>
                  <a:srgbClr val="000000"/>
                </a:solidFill>
                <a:latin typeface="Arial"/>
                <a:ea typeface="Arial"/>
                <a:cs typeface="Arial"/>
              </a:rPr>
              <a:t>revolutionise</a:t>
            </a:r>
            <a:r>
              <a:rPr lang="en-US" sz="2800" dirty="0">
                <a:solidFill>
                  <a:srgbClr val="000000"/>
                </a:solidFill>
                <a:latin typeface="Arial"/>
                <a:ea typeface="Arial"/>
                <a:cs typeface="Arial"/>
              </a:rPr>
              <a:t> urban water management in Australia and overseas.</a:t>
            </a:r>
          </a:p>
        </p:txBody>
      </p:sp>
    </p:spTree>
    <p:extLst>
      <p:ext uri="{BB962C8B-B14F-4D97-AF65-F5344CB8AC3E}">
        <p14:creationId xmlns:p14="http://schemas.microsoft.com/office/powerpoint/2010/main" val="1026374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Melbourne_city.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333" r="4333"/>
          <a:stretch>
            <a:fillRect/>
          </a:stretch>
        </p:blipFill>
        <p:spPr/>
      </p:pic>
      <p:sp>
        <p:nvSpPr>
          <p:cNvPr id="16" name="Rectangle 15"/>
          <p:cNvSpPr/>
          <p:nvPr/>
        </p:nvSpPr>
        <p:spPr>
          <a:xfrm>
            <a:off x="0" y="0"/>
            <a:ext cx="18288000" cy="13716000"/>
          </a:xfrm>
          <a:prstGeom prst="rect">
            <a:avLst/>
          </a:prstGeom>
          <a:solidFill>
            <a:srgbClr val="00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Arial"/>
            </a:endParaRPr>
          </a:p>
        </p:txBody>
      </p:sp>
      <p:sp>
        <p:nvSpPr>
          <p:cNvPr id="17" name="TextBox 16"/>
          <p:cNvSpPr txBox="1"/>
          <p:nvPr/>
        </p:nvSpPr>
        <p:spPr>
          <a:xfrm>
            <a:off x="6345589" y="5345372"/>
            <a:ext cx="5641538" cy="3139321"/>
          </a:xfrm>
          <a:prstGeom prst="rect">
            <a:avLst/>
          </a:prstGeom>
          <a:noFill/>
        </p:spPr>
        <p:txBody>
          <a:bodyPr wrap="none" rtlCol="0">
            <a:spAutoFit/>
          </a:bodyPr>
          <a:lstStyle/>
          <a:p>
            <a:pPr algn="ctr"/>
            <a:r>
              <a:rPr lang="en-US" sz="6600" b="1" dirty="0">
                <a:solidFill>
                  <a:schemeClr val="bg1"/>
                </a:solidFill>
                <a:latin typeface="Arial"/>
                <a:ea typeface="Arial"/>
                <a:cs typeface="Arial"/>
              </a:rPr>
              <a:t>This can be </a:t>
            </a:r>
            <a:endParaRPr lang="en-US" sz="6600" b="1" dirty="0" smtClean="0">
              <a:solidFill>
                <a:schemeClr val="bg1"/>
              </a:solidFill>
              <a:latin typeface="Arial"/>
              <a:ea typeface="Arial"/>
              <a:cs typeface="Arial"/>
            </a:endParaRPr>
          </a:p>
          <a:p>
            <a:pPr algn="ctr"/>
            <a:r>
              <a:rPr lang="en-US" sz="6600" b="1" dirty="0" smtClean="0">
                <a:solidFill>
                  <a:schemeClr val="bg1"/>
                </a:solidFill>
                <a:latin typeface="Arial"/>
                <a:ea typeface="Arial"/>
                <a:cs typeface="Arial"/>
              </a:rPr>
              <a:t>used </a:t>
            </a:r>
            <a:r>
              <a:rPr lang="en-US" sz="6600" b="1" dirty="0">
                <a:solidFill>
                  <a:schemeClr val="bg1"/>
                </a:solidFill>
                <a:latin typeface="Arial"/>
                <a:ea typeface="Arial"/>
                <a:cs typeface="Arial"/>
              </a:rPr>
              <a:t>as a </a:t>
            </a:r>
            <a:endParaRPr lang="en-US" sz="6600" b="1" dirty="0" smtClean="0">
              <a:solidFill>
                <a:schemeClr val="bg1"/>
              </a:solidFill>
              <a:latin typeface="Arial"/>
              <a:ea typeface="Arial"/>
              <a:cs typeface="Arial"/>
            </a:endParaRPr>
          </a:p>
          <a:p>
            <a:pPr algn="ctr"/>
            <a:r>
              <a:rPr lang="en-US" sz="6600" b="1" dirty="0" smtClean="0">
                <a:solidFill>
                  <a:schemeClr val="bg1"/>
                </a:solidFill>
                <a:latin typeface="Arial"/>
                <a:ea typeface="Arial"/>
                <a:cs typeface="Arial"/>
              </a:rPr>
              <a:t>break </a:t>
            </a:r>
            <a:r>
              <a:rPr lang="en-US" sz="6600" b="1" dirty="0">
                <a:solidFill>
                  <a:schemeClr val="bg1"/>
                </a:solidFill>
                <a:latin typeface="Arial"/>
                <a:ea typeface="Arial"/>
                <a:cs typeface="Arial"/>
              </a:rPr>
              <a:t>section</a:t>
            </a:r>
          </a:p>
        </p:txBody>
      </p:sp>
      <p:sp>
        <p:nvSpPr>
          <p:cNvPr id="6" name="Oval 5"/>
          <p:cNvSpPr/>
          <p:nvPr/>
        </p:nvSpPr>
        <p:spPr>
          <a:xfrm>
            <a:off x="5461439" y="3167436"/>
            <a:ext cx="7477167" cy="7479127"/>
          </a:xfrm>
          <a:prstGeom prst="ellipse">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prstTxWarp prst="textNoShape">
              <a:avLst/>
            </a:prstTxWarp>
            <a:noAutofit/>
          </a:bodyPr>
          <a:lstStyle/>
          <a:p>
            <a:pPr algn="ctr"/>
            <a:endParaRPr lang="en-US" sz="2401" dirty="0">
              <a:latin typeface="Arial"/>
              <a:ea typeface="Arial"/>
              <a:cs typeface="Arial"/>
            </a:endParaRPr>
          </a:p>
        </p:txBody>
      </p:sp>
    </p:spTree>
    <p:extLst>
      <p:ext uri="{BB962C8B-B14F-4D97-AF65-F5344CB8AC3E}">
        <p14:creationId xmlns:p14="http://schemas.microsoft.com/office/powerpoint/2010/main" val="185280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Aerial_Imag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73" r="5573"/>
          <a:stretch>
            <a:fillRect/>
          </a:stretch>
        </p:blipFill>
        <p:spPr/>
      </p:pic>
      <p:sp>
        <p:nvSpPr>
          <p:cNvPr id="16" name="Rectangle 15"/>
          <p:cNvSpPr/>
          <p:nvPr/>
        </p:nvSpPr>
        <p:spPr>
          <a:xfrm>
            <a:off x="0" y="3"/>
            <a:ext cx="18288000" cy="13715994"/>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Arial"/>
            </a:endParaRPr>
          </a:p>
        </p:txBody>
      </p:sp>
      <p:sp>
        <p:nvSpPr>
          <p:cNvPr id="7" name="TextBox 6"/>
          <p:cNvSpPr txBox="1"/>
          <p:nvPr/>
        </p:nvSpPr>
        <p:spPr>
          <a:xfrm>
            <a:off x="10023164" y="4174260"/>
            <a:ext cx="7498015" cy="2123658"/>
          </a:xfrm>
          <a:prstGeom prst="rect">
            <a:avLst/>
          </a:prstGeom>
          <a:noFill/>
        </p:spPr>
        <p:txBody>
          <a:bodyPr wrap="square" rtlCol="0">
            <a:spAutoFit/>
          </a:bodyPr>
          <a:lstStyle/>
          <a:p>
            <a:r>
              <a:rPr lang="en-US" sz="6600" b="1" dirty="0" smtClean="0">
                <a:solidFill>
                  <a:schemeClr val="bg1"/>
                </a:solidFill>
                <a:latin typeface="Arial"/>
                <a:ea typeface="Arial"/>
                <a:cs typeface="Arial"/>
              </a:rPr>
              <a:t>This can be used as a break section</a:t>
            </a:r>
            <a:endParaRPr lang="en-US" sz="6600" b="1" dirty="0">
              <a:solidFill>
                <a:schemeClr val="bg1"/>
              </a:solidFill>
              <a:latin typeface="Arial"/>
              <a:ea typeface="Arial"/>
              <a:cs typeface="Arial"/>
            </a:endParaRPr>
          </a:p>
        </p:txBody>
      </p:sp>
      <p:sp>
        <p:nvSpPr>
          <p:cNvPr id="9" name="TextBox 8"/>
          <p:cNvSpPr txBox="1"/>
          <p:nvPr/>
        </p:nvSpPr>
        <p:spPr>
          <a:xfrm>
            <a:off x="10023165" y="6671842"/>
            <a:ext cx="6357200" cy="3697422"/>
          </a:xfrm>
          <a:prstGeom prst="rect">
            <a:avLst/>
          </a:prstGeom>
          <a:noFill/>
        </p:spPr>
        <p:txBody>
          <a:bodyPr wrap="square" rtlCol="0">
            <a:spAutoFit/>
          </a:bodyPr>
          <a:lstStyle/>
          <a:p>
            <a:pPr>
              <a:lnSpc>
                <a:spcPct val="120000"/>
              </a:lnSpc>
            </a:pPr>
            <a:r>
              <a:rPr lang="en-US" sz="2800" dirty="0">
                <a:solidFill>
                  <a:schemeClr val="bg1"/>
                </a:solidFill>
                <a:latin typeface="Arial"/>
                <a:ea typeface="Arial"/>
                <a:cs typeface="Arial"/>
              </a:rPr>
              <a:t>The CRCWSC is an Australian research </a:t>
            </a:r>
            <a:r>
              <a:rPr lang="en-US" sz="2800" dirty="0" err="1">
                <a:solidFill>
                  <a:schemeClr val="bg1"/>
                </a:solidFill>
                <a:latin typeface="Arial"/>
                <a:ea typeface="Arial"/>
                <a:cs typeface="Arial"/>
              </a:rPr>
              <a:t>centre</a:t>
            </a:r>
            <a:r>
              <a:rPr lang="en-US" sz="2800" dirty="0">
                <a:solidFill>
                  <a:schemeClr val="bg1"/>
                </a:solidFill>
                <a:latin typeface="Arial"/>
                <a:ea typeface="Arial"/>
                <a:cs typeface="Arial"/>
              </a:rPr>
              <a:t> that brings together many disciplines, world-renowned subject matter experts, and industry thought leaders who want to </a:t>
            </a:r>
            <a:r>
              <a:rPr lang="en-US" sz="2800" dirty="0" err="1">
                <a:solidFill>
                  <a:schemeClr val="bg1"/>
                </a:solidFill>
                <a:latin typeface="Arial"/>
                <a:ea typeface="Arial"/>
                <a:cs typeface="Arial"/>
              </a:rPr>
              <a:t>revolutionise</a:t>
            </a:r>
            <a:r>
              <a:rPr lang="en-US" sz="2800" dirty="0">
                <a:solidFill>
                  <a:schemeClr val="bg1"/>
                </a:solidFill>
                <a:latin typeface="Arial"/>
                <a:ea typeface="Arial"/>
                <a:cs typeface="Arial"/>
              </a:rPr>
              <a:t> urban water management in Australia and overseas.</a:t>
            </a:r>
          </a:p>
        </p:txBody>
      </p:sp>
    </p:spTree>
    <p:extLst>
      <p:ext uri="{BB962C8B-B14F-4D97-AF65-F5344CB8AC3E}">
        <p14:creationId xmlns:p14="http://schemas.microsoft.com/office/powerpoint/2010/main" val="160590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7411423" y="7685296"/>
            <a:ext cx="3444953" cy="3444953"/>
          </a:xfrm>
          <a:custGeom>
            <a:avLst/>
            <a:gdLst>
              <a:gd name="connsiteX0" fmla="*/ 0 w 4592074"/>
              <a:gd name="connsiteY0" fmla="*/ 2296037 h 4592074"/>
              <a:gd name="connsiteX1" fmla="*/ 2296037 w 4592074"/>
              <a:gd name="connsiteY1" fmla="*/ 0 h 4592074"/>
              <a:gd name="connsiteX2" fmla="*/ 4592074 w 4592074"/>
              <a:gd name="connsiteY2" fmla="*/ 2296037 h 4592074"/>
              <a:gd name="connsiteX3" fmla="*/ 2296037 w 4592074"/>
              <a:gd name="connsiteY3" fmla="*/ 4592074 h 4592074"/>
              <a:gd name="connsiteX4" fmla="*/ 0 w 4592074"/>
              <a:gd name="connsiteY4" fmla="*/ 2296037 h 4592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74" h="4592074">
                <a:moveTo>
                  <a:pt x="0" y="2296037"/>
                </a:moveTo>
                <a:cubicBezTo>
                  <a:pt x="0" y="1027971"/>
                  <a:pt x="1027971" y="0"/>
                  <a:pt x="2296037" y="0"/>
                </a:cubicBezTo>
                <a:cubicBezTo>
                  <a:pt x="3564103" y="0"/>
                  <a:pt x="4592074" y="1027971"/>
                  <a:pt x="4592074" y="2296037"/>
                </a:cubicBezTo>
                <a:cubicBezTo>
                  <a:pt x="4592074" y="3564103"/>
                  <a:pt x="3564103" y="4592074"/>
                  <a:pt x="2296037" y="4592074"/>
                </a:cubicBezTo>
                <a:cubicBezTo>
                  <a:pt x="1027971" y="4592074"/>
                  <a:pt x="0" y="3564103"/>
                  <a:pt x="0" y="2296037"/>
                </a:cubicBezTo>
                <a:close/>
              </a:path>
            </a:pathLst>
          </a:custGeom>
          <a:noFill/>
          <a:ln w="57150" cmpd="sng">
            <a:solidFill>
              <a:srgbClr val="00677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557" tIns="538801" rIns="523557" bIns="523557" numCol="1" spcCol="1270" anchor="ctr" anchorCtr="0">
            <a:noAutofit/>
          </a:bodyPr>
          <a:lstStyle/>
          <a:p>
            <a:pPr algn="ctr" defTabSz="1333878">
              <a:lnSpc>
                <a:spcPct val="80000"/>
              </a:lnSpc>
              <a:spcBef>
                <a:spcPct val="0"/>
              </a:spcBef>
            </a:pPr>
            <a:r>
              <a:rPr lang="en-US" sz="4000" b="1" dirty="0" smtClean="0">
                <a:solidFill>
                  <a:schemeClr val="tx2"/>
                </a:solidFill>
                <a:latin typeface="Arial"/>
                <a:cs typeface="Arial"/>
              </a:rPr>
              <a:t>Main idea</a:t>
            </a:r>
            <a:endParaRPr lang="en-US" sz="4000" b="1" dirty="0">
              <a:solidFill>
                <a:schemeClr val="tx2"/>
              </a:solidFill>
              <a:latin typeface="Arial"/>
              <a:cs typeface="Arial"/>
            </a:endParaRPr>
          </a:p>
        </p:txBody>
      </p:sp>
      <p:sp>
        <p:nvSpPr>
          <p:cNvPr id="7" name="Left Arrow 6"/>
          <p:cNvSpPr/>
          <p:nvPr/>
        </p:nvSpPr>
        <p:spPr>
          <a:xfrm rot="11125377">
            <a:off x="4517702" y="8709489"/>
            <a:ext cx="2748341"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Freeform 7"/>
          <p:cNvSpPr/>
          <p:nvPr/>
        </p:nvSpPr>
        <p:spPr>
          <a:xfrm>
            <a:off x="2611589" y="7928765"/>
            <a:ext cx="3824526" cy="2082734"/>
          </a:xfrm>
          <a:custGeom>
            <a:avLst/>
            <a:gdLst>
              <a:gd name="connsiteX0" fmla="*/ 0 w 5098040"/>
              <a:gd name="connsiteY0" fmla="*/ 277626 h 2776256"/>
              <a:gd name="connsiteX1" fmla="*/ 277626 w 5098040"/>
              <a:gd name="connsiteY1" fmla="*/ 0 h 2776256"/>
              <a:gd name="connsiteX2" fmla="*/ 4820414 w 5098040"/>
              <a:gd name="connsiteY2" fmla="*/ 0 h 2776256"/>
              <a:gd name="connsiteX3" fmla="*/ 5098040 w 5098040"/>
              <a:gd name="connsiteY3" fmla="*/ 277626 h 2776256"/>
              <a:gd name="connsiteX4" fmla="*/ 5098040 w 5098040"/>
              <a:gd name="connsiteY4" fmla="*/ 2498630 h 2776256"/>
              <a:gd name="connsiteX5" fmla="*/ 4820414 w 5098040"/>
              <a:gd name="connsiteY5" fmla="*/ 2776256 h 2776256"/>
              <a:gd name="connsiteX6" fmla="*/ 277626 w 5098040"/>
              <a:gd name="connsiteY6" fmla="*/ 2776256 h 2776256"/>
              <a:gd name="connsiteX7" fmla="*/ 0 w 5098040"/>
              <a:gd name="connsiteY7" fmla="*/ 2498630 h 2776256"/>
              <a:gd name="connsiteX8" fmla="*/ 0 w 5098040"/>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040" h="2776256">
                <a:moveTo>
                  <a:pt x="0" y="277626"/>
                </a:moveTo>
                <a:cubicBezTo>
                  <a:pt x="0" y="124297"/>
                  <a:pt x="124297" y="0"/>
                  <a:pt x="277626" y="0"/>
                </a:cubicBezTo>
                <a:lnTo>
                  <a:pt x="4820414" y="0"/>
                </a:lnTo>
                <a:cubicBezTo>
                  <a:pt x="4973743" y="0"/>
                  <a:pt x="5098040" y="124297"/>
                  <a:pt x="5098040" y="277626"/>
                </a:cubicBezTo>
                <a:lnTo>
                  <a:pt x="5098040" y="2498630"/>
                </a:lnTo>
                <a:cubicBezTo>
                  <a:pt x="5098040" y="2651959"/>
                  <a:pt x="4973743" y="2776256"/>
                  <a:pt x="4820414"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a:solidFill>
                  <a:schemeClr val="bg1"/>
                </a:solidFill>
                <a:latin typeface="Arial"/>
                <a:cs typeface="Arial"/>
              </a:rPr>
              <a:t>Step </a:t>
            </a:r>
            <a:r>
              <a:rPr lang="en-US" sz="3200" dirty="0" smtClean="0">
                <a:solidFill>
                  <a:schemeClr val="bg1"/>
                </a:solidFill>
                <a:latin typeface="Arial"/>
                <a:cs typeface="Arial"/>
              </a:rPr>
              <a:t>one</a:t>
            </a:r>
            <a:endParaRPr lang="en-US" sz="3200" dirty="0">
              <a:solidFill>
                <a:schemeClr val="bg1"/>
              </a:solidFill>
              <a:latin typeface="Arial"/>
              <a:cs typeface="Arial"/>
            </a:endParaRPr>
          </a:p>
        </p:txBody>
      </p:sp>
      <p:sp>
        <p:nvSpPr>
          <p:cNvPr id="9" name="Left Arrow 8"/>
          <p:cNvSpPr/>
          <p:nvPr/>
        </p:nvSpPr>
        <p:spPr>
          <a:xfrm rot="14173441">
            <a:off x="6550775" y="6654752"/>
            <a:ext cx="2005995"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Freeform 9"/>
          <p:cNvSpPr/>
          <p:nvPr/>
        </p:nvSpPr>
        <p:spPr>
          <a:xfrm>
            <a:off x="5083895" y="5170187"/>
            <a:ext cx="3824526" cy="2082734"/>
          </a:xfrm>
          <a:custGeom>
            <a:avLst/>
            <a:gdLst>
              <a:gd name="connsiteX0" fmla="*/ 0 w 5098040"/>
              <a:gd name="connsiteY0" fmla="*/ 277626 h 2776256"/>
              <a:gd name="connsiteX1" fmla="*/ 277626 w 5098040"/>
              <a:gd name="connsiteY1" fmla="*/ 0 h 2776256"/>
              <a:gd name="connsiteX2" fmla="*/ 4820414 w 5098040"/>
              <a:gd name="connsiteY2" fmla="*/ 0 h 2776256"/>
              <a:gd name="connsiteX3" fmla="*/ 5098040 w 5098040"/>
              <a:gd name="connsiteY3" fmla="*/ 277626 h 2776256"/>
              <a:gd name="connsiteX4" fmla="*/ 5098040 w 5098040"/>
              <a:gd name="connsiteY4" fmla="*/ 2498630 h 2776256"/>
              <a:gd name="connsiteX5" fmla="*/ 4820414 w 5098040"/>
              <a:gd name="connsiteY5" fmla="*/ 2776256 h 2776256"/>
              <a:gd name="connsiteX6" fmla="*/ 277626 w 5098040"/>
              <a:gd name="connsiteY6" fmla="*/ 2776256 h 2776256"/>
              <a:gd name="connsiteX7" fmla="*/ 0 w 5098040"/>
              <a:gd name="connsiteY7" fmla="*/ 2498630 h 2776256"/>
              <a:gd name="connsiteX8" fmla="*/ 0 w 5098040"/>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040" h="2776256">
                <a:moveTo>
                  <a:pt x="0" y="277626"/>
                </a:moveTo>
                <a:cubicBezTo>
                  <a:pt x="0" y="124297"/>
                  <a:pt x="124297" y="0"/>
                  <a:pt x="277626" y="0"/>
                </a:cubicBezTo>
                <a:lnTo>
                  <a:pt x="4820414" y="0"/>
                </a:lnTo>
                <a:cubicBezTo>
                  <a:pt x="4973743" y="0"/>
                  <a:pt x="5098040" y="124297"/>
                  <a:pt x="5098040" y="277626"/>
                </a:cubicBezTo>
                <a:lnTo>
                  <a:pt x="5098040" y="2498630"/>
                </a:lnTo>
                <a:cubicBezTo>
                  <a:pt x="5098040" y="2651959"/>
                  <a:pt x="4973743" y="2776256"/>
                  <a:pt x="4820414"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smtClean="0">
                <a:solidFill>
                  <a:schemeClr val="bg1"/>
                </a:solidFill>
                <a:latin typeface="Arial"/>
                <a:cs typeface="Arial"/>
              </a:rPr>
              <a:t>Step two</a:t>
            </a:r>
            <a:endParaRPr lang="en-US" sz="3200" dirty="0">
              <a:solidFill>
                <a:schemeClr val="bg1"/>
              </a:solidFill>
              <a:latin typeface="Arial"/>
              <a:cs typeface="Arial"/>
            </a:endParaRPr>
          </a:p>
        </p:txBody>
      </p:sp>
      <p:sp>
        <p:nvSpPr>
          <p:cNvPr id="11" name="Left Arrow 10"/>
          <p:cNvSpPr/>
          <p:nvPr/>
        </p:nvSpPr>
        <p:spPr>
          <a:xfrm rot="18411026">
            <a:off x="9812194" y="6679993"/>
            <a:ext cx="2146830"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2" name="Freeform 11"/>
          <p:cNvSpPr/>
          <p:nvPr/>
        </p:nvSpPr>
        <p:spPr>
          <a:xfrm>
            <a:off x="9617103" y="5170187"/>
            <a:ext cx="3824526" cy="2082734"/>
          </a:xfrm>
          <a:custGeom>
            <a:avLst/>
            <a:gdLst>
              <a:gd name="connsiteX0" fmla="*/ 0 w 5098040"/>
              <a:gd name="connsiteY0" fmla="*/ 277626 h 2776256"/>
              <a:gd name="connsiteX1" fmla="*/ 277626 w 5098040"/>
              <a:gd name="connsiteY1" fmla="*/ 0 h 2776256"/>
              <a:gd name="connsiteX2" fmla="*/ 4820414 w 5098040"/>
              <a:gd name="connsiteY2" fmla="*/ 0 h 2776256"/>
              <a:gd name="connsiteX3" fmla="*/ 5098040 w 5098040"/>
              <a:gd name="connsiteY3" fmla="*/ 277626 h 2776256"/>
              <a:gd name="connsiteX4" fmla="*/ 5098040 w 5098040"/>
              <a:gd name="connsiteY4" fmla="*/ 2498630 h 2776256"/>
              <a:gd name="connsiteX5" fmla="*/ 4820414 w 5098040"/>
              <a:gd name="connsiteY5" fmla="*/ 2776256 h 2776256"/>
              <a:gd name="connsiteX6" fmla="*/ 277626 w 5098040"/>
              <a:gd name="connsiteY6" fmla="*/ 2776256 h 2776256"/>
              <a:gd name="connsiteX7" fmla="*/ 0 w 5098040"/>
              <a:gd name="connsiteY7" fmla="*/ 2498630 h 2776256"/>
              <a:gd name="connsiteX8" fmla="*/ 0 w 5098040"/>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040" h="2776256">
                <a:moveTo>
                  <a:pt x="0" y="277626"/>
                </a:moveTo>
                <a:cubicBezTo>
                  <a:pt x="0" y="124297"/>
                  <a:pt x="124297" y="0"/>
                  <a:pt x="277626" y="0"/>
                </a:cubicBezTo>
                <a:lnTo>
                  <a:pt x="4820414" y="0"/>
                </a:lnTo>
                <a:cubicBezTo>
                  <a:pt x="4973743" y="0"/>
                  <a:pt x="5098040" y="124297"/>
                  <a:pt x="5098040" y="277626"/>
                </a:cubicBezTo>
                <a:lnTo>
                  <a:pt x="5098040" y="2498630"/>
                </a:lnTo>
                <a:cubicBezTo>
                  <a:pt x="5098040" y="2651959"/>
                  <a:pt x="4973743" y="2776256"/>
                  <a:pt x="4820414"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a:solidFill>
                  <a:schemeClr val="bg1"/>
                </a:solidFill>
                <a:latin typeface="Arial"/>
                <a:cs typeface="Arial"/>
              </a:rPr>
              <a:t>Step </a:t>
            </a:r>
            <a:r>
              <a:rPr lang="en-US" sz="3200" dirty="0" smtClean="0">
                <a:solidFill>
                  <a:schemeClr val="bg1"/>
                </a:solidFill>
                <a:latin typeface="Arial"/>
                <a:cs typeface="Arial"/>
              </a:rPr>
              <a:t>three</a:t>
            </a:r>
            <a:endParaRPr lang="en-US" sz="3200" dirty="0">
              <a:solidFill>
                <a:schemeClr val="bg1"/>
              </a:solidFill>
              <a:latin typeface="Arial"/>
              <a:cs typeface="Arial"/>
            </a:endParaRPr>
          </a:p>
        </p:txBody>
      </p:sp>
      <p:sp>
        <p:nvSpPr>
          <p:cNvPr id="13" name="Left Arrow 12"/>
          <p:cNvSpPr/>
          <p:nvPr/>
        </p:nvSpPr>
        <p:spPr>
          <a:xfrm rot="21298469">
            <a:off x="11003657" y="8732119"/>
            <a:ext cx="2745566"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4" name="Freeform 13"/>
          <p:cNvSpPr/>
          <p:nvPr/>
        </p:nvSpPr>
        <p:spPr>
          <a:xfrm>
            <a:off x="11769905" y="7961009"/>
            <a:ext cx="3948084" cy="2082734"/>
          </a:xfrm>
          <a:custGeom>
            <a:avLst/>
            <a:gdLst>
              <a:gd name="connsiteX0" fmla="*/ 0 w 5262741"/>
              <a:gd name="connsiteY0" fmla="*/ 277626 h 2776256"/>
              <a:gd name="connsiteX1" fmla="*/ 277626 w 5262741"/>
              <a:gd name="connsiteY1" fmla="*/ 0 h 2776256"/>
              <a:gd name="connsiteX2" fmla="*/ 4985115 w 5262741"/>
              <a:gd name="connsiteY2" fmla="*/ 0 h 2776256"/>
              <a:gd name="connsiteX3" fmla="*/ 5262741 w 5262741"/>
              <a:gd name="connsiteY3" fmla="*/ 277626 h 2776256"/>
              <a:gd name="connsiteX4" fmla="*/ 5262741 w 5262741"/>
              <a:gd name="connsiteY4" fmla="*/ 2498630 h 2776256"/>
              <a:gd name="connsiteX5" fmla="*/ 4985115 w 5262741"/>
              <a:gd name="connsiteY5" fmla="*/ 2776256 h 2776256"/>
              <a:gd name="connsiteX6" fmla="*/ 277626 w 5262741"/>
              <a:gd name="connsiteY6" fmla="*/ 2776256 h 2776256"/>
              <a:gd name="connsiteX7" fmla="*/ 0 w 5262741"/>
              <a:gd name="connsiteY7" fmla="*/ 2498630 h 2776256"/>
              <a:gd name="connsiteX8" fmla="*/ 0 w 5262741"/>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741" h="2776256">
                <a:moveTo>
                  <a:pt x="0" y="277626"/>
                </a:moveTo>
                <a:cubicBezTo>
                  <a:pt x="0" y="124297"/>
                  <a:pt x="124297" y="0"/>
                  <a:pt x="277626" y="0"/>
                </a:cubicBezTo>
                <a:lnTo>
                  <a:pt x="4985115" y="0"/>
                </a:lnTo>
                <a:cubicBezTo>
                  <a:pt x="5138444" y="0"/>
                  <a:pt x="5262741" y="124297"/>
                  <a:pt x="5262741" y="277626"/>
                </a:cubicBezTo>
                <a:lnTo>
                  <a:pt x="5262741" y="2498630"/>
                </a:lnTo>
                <a:cubicBezTo>
                  <a:pt x="5262741" y="2651959"/>
                  <a:pt x="5138444" y="2776256"/>
                  <a:pt x="4985115"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a:solidFill>
                  <a:schemeClr val="bg1"/>
                </a:solidFill>
                <a:latin typeface="Arial"/>
                <a:cs typeface="Arial"/>
              </a:rPr>
              <a:t>Step </a:t>
            </a:r>
            <a:r>
              <a:rPr lang="en-US" sz="3200" dirty="0" smtClean="0">
                <a:solidFill>
                  <a:schemeClr val="bg1"/>
                </a:solidFill>
                <a:latin typeface="Arial"/>
                <a:cs typeface="Arial"/>
              </a:rPr>
              <a:t>four</a:t>
            </a:r>
            <a:endParaRPr lang="en-US" sz="3200" dirty="0">
              <a:solidFill>
                <a:schemeClr val="bg1"/>
              </a:solidFill>
              <a:latin typeface="Arial"/>
              <a:cs typeface="Arial"/>
            </a:endParaRPr>
          </a:p>
        </p:txBody>
      </p:sp>
      <p:sp>
        <p:nvSpPr>
          <p:cNvPr id="19" name="TextBox 18"/>
          <p:cNvSpPr txBox="1"/>
          <p:nvPr/>
        </p:nvSpPr>
        <p:spPr>
          <a:xfrm>
            <a:off x="5366070" y="2049076"/>
            <a:ext cx="7577690" cy="1107996"/>
          </a:xfrm>
          <a:prstGeom prst="rect">
            <a:avLst/>
          </a:prstGeom>
          <a:noFill/>
        </p:spPr>
        <p:txBody>
          <a:bodyPr wrap="none" rtlCol="0">
            <a:spAutoFit/>
          </a:bodyPr>
          <a:lstStyle/>
          <a:p>
            <a:pPr algn="ctr"/>
            <a:r>
              <a:rPr lang="en-US" sz="6600" b="1" spc="450" dirty="0" smtClean="0">
                <a:solidFill>
                  <a:schemeClr val="tx2"/>
                </a:solidFill>
                <a:latin typeface="Arial"/>
                <a:ea typeface="Arial"/>
                <a:cs typeface="Arial"/>
              </a:rPr>
              <a:t>Diagram section</a:t>
            </a:r>
            <a:endParaRPr lang="en-US" sz="6600" b="1" spc="450" dirty="0">
              <a:solidFill>
                <a:schemeClr val="tx2"/>
              </a:solidFill>
              <a:latin typeface="Arial"/>
              <a:ea typeface="Arial"/>
              <a:cs typeface="Arial"/>
            </a:endParaRPr>
          </a:p>
        </p:txBody>
      </p:sp>
      <p:sp>
        <p:nvSpPr>
          <p:cNvPr id="21" name="TextBox 20"/>
          <p:cNvSpPr txBox="1"/>
          <p:nvPr/>
        </p:nvSpPr>
        <p:spPr>
          <a:xfrm>
            <a:off x="2174005" y="3391637"/>
            <a:ext cx="13543984"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As described in our vision for the CRCWSC, a water sensitive city can also be described as one that is resilient, </a:t>
            </a:r>
            <a:r>
              <a:rPr lang="en-US" sz="2800" dirty="0" err="1">
                <a:solidFill>
                  <a:srgbClr val="000000"/>
                </a:solidFill>
                <a:latin typeface="Arial"/>
                <a:ea typeface="Arial"/>
                <a:cs typeface="Arial"/>
              </a:rPr>
              <a:t>liveable</a:t>
            </a:r>
            <a:r>
              <a:rPr lang="en-US" sz="2800" dirty="0">
                <a:solidFill>
                  <a:srgbClr val="000000"/>
                </a:solidFill>
                <a:latin typeface="Arial"/>
                <a:ea typeface="Arial"/>
                <a:cs typeface="Arial"/>
              </a:rPr>
              <a:t>, productive, and </a:t>
            </a:r>
            <a:r>
              <a:rPr lang="en-US" sz="2800" dirty="0" smtClean="0">
                <a:solidFill>
                  <a:srgbClr val="000000"/>
                </a:solidFill>
                <a:latin typeface="Arial"/>
                <a:ea typeface="Arial"/>
                <a:cs typeface="Arial"/>
              </a:rPr>
              <a:t>sustainable</a:t>
            </a:r>
            <a:endParaRPr lang="en-US" sz="2800" dirty="0">
              <a:solidFill>
                <a:srgbClr val="000000"/>
              </a:solidFill>
              <a:latin typeface="Arial"/>
              <a:ea typeface="Arial"/>
              <a:cs typeface="Arial"/>
            </a:endParaRPr>
          </a:p>
        </p:txBody>
      </p:sp>
    </p:spTree>
    <p:extLst>
      <p:ext uri="{BB962C8B-B14F-4D97-AF65-F5344CB8AC3E}">
        <p14:creationId xmlns:p14="http://schemas.microsoft.com/office/powerpoint/2010/main" val="210067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411423" y="7685296"/>
            <a:ext cx="3444953" cy="3444953"/>
          </a:xfrm>
          <a:custGeom>
            <a:avLst/>
            <a:gdLst>
              <a:gd name="connsiteX0" fmla="*/ 0 w 4592074"/>
              <a:gd name="connsiteY0" fmla="*/ 2296037 h 4592074"/>
              <a:gd name="connsiteX1" fmla="*/ 2296037 w 4592074"/>
              <a:gd name="connsiteY1" fmla="*/ 0 h 4592074"/>
              <a:gd name="connsiteX2" fmla="*/ 4592074 w 4592074"/>
              <a:gd name="connsiteY2" fmla="*/ 2296037 h 4592074"/>
              <a:gd name="connsiteX3" fmla="*/ 2296037 w 4592074"/>
              <a:gd name="connsiteY3" fmla="*/ 4592074 h 4592074"/>
              <a:gd name="connsiteX4" fmla="*/ 0 w 4592074"/>
              <a:gd name="connsiteY4" fmla="*/ 2296037 h 4592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74" h="4592074">
                <a:moveTo>
                  <a:pt x="0" y="2296037"/>
                </a:moveTo>
                <a:cubicBezTo>
                  <a:pt x="0" y="1027971"/>
                  <a:pt x="1027971" y="0"/>
                  <a:pt x="2296037" y="0"/>
                </a:cubicBezTo>
                <a:cubicBezTo>
                  <a:pt x="3564103" y="0"/>
                  <a:pt x="4592074" y="1027971"/>
                  <a:pt x="4592074" y="2296037"/>
                </a:cubicBezTo>
                <a:cubicBezTo>
                  <a:pt x="4592074" y="3564103"/>
                  <a:pt x="3564103" y="4592074"/>
                  <a:pt x="2296037" y="4592074"/>
                </a:cubicBezTo>
                <a:cubicBezTo>
                  <a:pt x="1027971" y="4592074"/>
                  <a:pt x="0" y="3564103"/>
                  <a:pt x="0" y="2296037"/>
                </a:cubicBezTo>
                <a:close/>
              </a:path>
            </a:pathLst>
          </a:custGeom>
          <a:noFill/>
          <a:ln w="57150" cmpd="sng">
            <a:solidFill>
              <a:srgbClr val="00677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557" tIns="538801" rIns="523557" bIns="523557" numCol="1" spcCol="1270" anchor="ctr" anchorCtr="0">
            <a:noAutofit/>
          </a:bodyPr>
          <a:lstStyle/>
          <a:p>
            <a:pPr algn="ctr" defTabSz="1333878">
              <a:lnSpc>
                <a:spcPct val="80000"/>
              </a:lnSpc>
              <a:spcBef>
                <a:spcPct val="0"/>
              </a:spcBef>
            </a:pPr>
            <a:r>
              <a:rPr lang="en-US" sz="4000" b="1" dirty="0" smtClean="0">
                <a:solidFill>
                  <a:srgbClr val="FFFFFF"/>
                </a:solidFill>
                <a:latin typeface="Arial"/>
                <a:cs typeface="Arial"/>
              </a:rPr>
              <a:t>Main idea</a:t>
            </a:r>
            <a:endParaRPr lang="en-US" sz="4000" b="1" dirty="0">
              <a:solidFill>
                <a:srgbClr val="FFFFFF"/>
              </a:solidFill>
              <a:latin typeface="Arial"/>
              <a:cs typeface="Arial"/>
            </a:endParaRPr>
          </a:p>
        </p:txBody>
      </p:sp>
      <p:sp>
        <p:nvSpPr>
          <p:cNvPr id="3" name="Left Arrow 2"/>
          <p:cNvSpPr/>
          <p:nvPr/>
        </p:nvSpPr>
        <p:spPr>
          <a:xfrm rot="11125377">
            <a:off x="4517702" y="8709489"/>
            <a:ext cx="2748341"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4" name="Freeform 3"/>
          <p:cNvSpPr/>
          <p:nvPr/>
        </p:nvSpPr>
        <p:spPr>
          <a:xfrm>
            <a:off x="2611589" y="7928765"/>
            <a:ext cx="3824526" cy="2082734"/>
          </a:xfrm>
          <a:custGeom>
            <a:avLst/>
            <a:gdLst>
              <a:gd name="connsiteX0" fmla="*/ 0 w 5098040"/>
              <a:gd name="connsiteY0" fmla="*/ 277626 h 2776256"/>
              <a:gd name="connsiteX1" fmla="*/ 277626 w 5098040"/>
              <a:gd name="connsiteY1" fmla="*/ 0 h 2776256"/>
              <a:gd name="connsiteX2" fmla="*/ 4820414 w 5098040"/>
              <a:gd name="connsiteY2" fmla="*/ 0 h 2776256"/>
              <a:gd name="connsiteX3" fmla="*/ 5098040 w 5098040"/>
              <a:gd name="connsiteY3" fmla="*/ 277626 h 2776256"/>
              <a:gd name="connsiteX4" fmla="*/ 5098040 w 5098040"/>
              <a:gd name="connsiteY4" fmla="*/ 2498630 h 2776256"/>
              <a:gd name="connsiteX5" fmla="*/ 4820414 w 5098040"/>
              <a:gd name="connsiteY5" fmla="*/ 2776256 h 2776256"/>
              <a:gd name="connsiteX6" fmla="*/ 277626 w 5098040"/>
              <a:gd name="connsiteY6" fmla="*/ 2776256 h 2776256"/>
              <a:gd name="connsiteX7" fmla="*/ 0 w 5098040"/>
              <a:gd name="connsiteY7" fmla="*/ 2498630 h 2776256"/>
              <a:gd name="connsiteX8" fmla="*/ 0 w 5098040"/>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040" h="2776256">
                <a:moveTo>
                  <a:pt x="0" y="277626"/>
                </a:moveTo>
                <a:cubicBezTo>
                  <a:pt x="0" y="124297"/>
                  <a:pt x="124297" y="0"/>
                  <a:pt x="277626" y="0"/>
                </a:cubicBezTo>
                <a:lnTo>
                  <a:pt x="4820414" y="0"/>
                </a:lnTo>
                <a:cubicBezTo>
                  <a:pt x="4973743" y="0"/>
                  <a:pt x="5098040" y="124297"/>
                  <a:pt x="5098040" y="277626"/>
                </a:cubicBezTo>
                <a:lnTo>
                  <a:pt x="5098040" y="2498630"/>
                </a:lnTo>
                <a:cubicBezTo>
                  <a:pt x="5098040" y="2651959"/>
                  <a:pt x="4973743" y="2776256"/>
                  <a:pt x="4820414"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a:solidFill>
                  <a:schemeClr val="bg1"/>
                </a:solidFill>
                <a:latin typeface="Arial"/>
                <a:cs typeface="Arial"/>
              </a:rPr>
              <a:t>Step </a:t>
            </a:r>
            <a:r>
              <a:rPr lang="en-US" sz="3200" dirty="0" smtClean="0">
                <a:solidFill>
                  <a:schemeClr val="bg1"/>
                </a:solidFill>
                <a:latin typeface="Arial"/>
                <a:cs typeface="Arial"/>
              </a:rPr>
              <a:t>one</a:t>
            </a:r>
            <a:endParaRPr lang="en-US" sz="3200" dirty="0">
              <a:solidFill>
                <a:schemeClr val="bg1"/>
              </a:solidFill>
              <a:latin typeface="Arial"/>
              <a:cs typeface="Arial"/>
            </a:endParaRPr>
          </a:p>
        </p:txBody>
      </p:sp>
      <p:sp>
        <p:nvSpPr>
          <p:cNvPr id="5" name="Left Arrow 4"/>
          <p:cNvSpPr/>
          <p:nvPr/>
        </p:nvSpPr>
        <p:spPr>
          <a:xfrm rot="14173441">
            <a:off x="6550775" y="6654752"/>
            <a:ext cx="2005995"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 name="Freeform 5"/>
          <p:cNvSpPr/>
          <p:nvPr/>
        </p:nvSpPr>
        <p:spPr>
          <a:xfrm>
            <a:off x="5083895" y="5170187"/>
            <a:ext cx="3824526" cy="2082734"/>
          </a:xfrm>
          <a:custGeom>
            <a:avLst/>
            <a:gdLst>
              <a:gd name="connsiteX0" fmla="*/ 0 w 5098040"/>
              <a:gd name="connsiteY0" fmla="*/ 277626 h 2776256"/>
              <a:gd name="connsiteX1" fmla="*/ 277626 w 5098040"/>
              <a:gd name="connsiteY1" fmla="*/ 0 h 2776256"/>
              <a:gd name="connsiteX2" fmla="*/ 4820414 w 5098040"/>
              <a:gd name="connsiteY2" fmla="*/ 0 h 2776256"/>
              <a:gd name="connsiteX3" fmla="*/ 5098040 w 5098040"/>
              <a:gd name="connsiteY3" fmla="*/ 277626 h 2776256"/>
              <a:gd name="connsiteX4" fmla="*/ 5098040 w 5098040"/>
              <a:gd name="connsiteY4" fmla="*/ 2498630 h 2776256"/>
              <a:gd name="connsiteX5" fmla="*/ 4820414 w 5098040"/>
              <a:gd name="connsiteY5" fmla="*/ 2776256 h 2776256"/>
              <a:gd name="connsiteX6" fmla="*/ 277626 w 5098040"/>
              <a:gd name="connsiteY6" fmla="*/ 2776256 h 2776256"/>
              <a:gd name="connsiteX7" fmla="*/ 0 w 5098040"/>
              <a:gd name="connsiteY7" fmla="*/ 2498630 h 2776256"/>
              <a:gd name="connsiteX8" fmla="*/ 0 w 5098040"/>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040" h="2776256">
                <a:moveTo>
                  <a:pt x="0" y="277626"/>
                </a:moveTo>
                <a:cubicBezTo>
                  <a:pt x="0" y="124297"/>
                  <a:pt x="124297" y="0"/>
                  <a:pt x="277626" y="0"/>
                </a:cubicBezTo>
                <a:lnTo>
                  <a:pt x="4820414" y="0"/>
                </a:lnTo>
                <a:cubicBezTo>
                  <a:pt x="4973743" y="0"/>
                  <a:pt x="5098040" y="124297"/>
                  <a:pt x="5098040" y="277626"/>
                </a:cubicBezTo>
                <a:lnTo>
                  <a:pt x="5098040" y="2498630"/>
                </a:lnTo>
                <a:cubicBezTo>
                  <a:pt x="5098040" y="2651959"/>
                  <a:pt x="4973743" y="2776256"/>
                  <a:pt x="4820414"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smtClean="0">
                <a:solidFill>
                  <a:schemeClr val="bg1"/>
                </a:solidFill>
                <a:latin typeface="Arial"/>
                <a:cs typeface="Arial"/>
              </a:rPr>
              <a:t>Step two</a:t>
            </a:r>
            <a:endParaRPr lang="en-US" sz="3200" dirty="0">
              <a:solidFill>
                <a:schemeClr val="bg1"/>
              </a:solidFill>
              <a:latin typeface="Arial"/>
              <a:cs typeface="Arial"/>
            </a:endParaRPr>
          </a:p>
        </p:txBody>
      </p:sp>
      <p:sp>
        <p:nvSpPr>
          <p:cNvPr id="7" name="Left Arrow 6"/>
          <p:cNvSpPr/>
          <p:nvPr/>
        </p:nvSpPr>
        <p:spPr>
          <a:xfrm rot="18411026">
            <a:off x="9812194" y="6679993"/>
            <a:ext cx="2146830"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8" name="Freeform 7"/>
          <p:cNvSpPr/>
          <p:nvPr/>
        </p:nvSpPr>
        <p:spPr>
          <a:xfrm>
            <a:off x="9617103" y="5170187"/>
            <a:ext cx="3824526" cy="2082734"/>
          </a:xfrm>
          <a:custGeom>
            <a:avLst/>
            <a:gdLst>
              <a:gd name="connsiteX0" fmla="*/ 0 w 5098040"/>
              <a:gd name="connsiteY0" fmla="*/ 277626 h 2776256"/>
              <a:gd name="connsiteX1" fmla="*/ 277626 w 5098040"/>
              <a:gd name="connsiteY1" fmla="*/ 0 h 2776256"/>
              <a:gd name="connsiteX2" fmla="*/ 4820414 w 5098040"/>
              <a:gd name="connsiteY2" fmla="*/ 0 h 2776256"/>
              <a:gd name="connsiteX3" fmla="*/ 5098040 w 5098040"/>
              <a:gd name="connsiteY3" fmla="*/ 277626 h 2776256"/>
              <a:gd name="connsiteX4" fmla="*/ 5098040 w 5098040"/>
              <a:gd name="connsiteY4" fmla="*/ 2498630 h 2776256"/>
              <a:gd name="connsiteX5" fmla="*/ 4820414 w 5098040"/>
              <a:gd name="connsiteY5" fmla="*/ 2776256 h 2776256"/>
              <a:gd name="connsiteX6" fmla="*/ 277626 w 5098040"/>
              <a:gd name="connsiteY6" fmla="*/ 2776256 h 2776256"/>
              <a:gd name="connsiteX7" fmla="*/ 0 w 5098040"/>
              <a:gd name="connsiteY7" fmla="*/ 2498630 h 2776256"/>
              <a:gd name="connsiteX8" fmla="*/ 0 w 5098040"/>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8040" h="2776256">
                <a:moveTo>
                  <a:pt x="0" y="277626"/>
                </a:moveTo>
                <a:cubicBezTo>
                  <a:pt x="0" y="124297"/>
                  <a:pt x="124297" y="0"/>
                  <a:pt x="277626" y="0"/>
                </a:cubicBezTo>
                <a:lnTo>
                  <a:pt x="4820414" y="0"/>
                </a:lnTo>
                <a:cubicBezTo>
                  <a:pt x="4973743" y="0"/>
                  <a:pt x="5098040" y="124297"/>
                  <a:pt x="5098040" y="277626"/>
                </a:cubicBezTo>
                <a:lnTo>
                  <a:pt x="5098040" y="2498630"/>
                </a:lnTo>
                <a:cubicBezTo>
                  <a:pt x="5098040" y="2651959"/>
                  <a:pt x="4973743" y="2776256"/>
                  <a:pt x="4820414"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a:solidFill>
                  <a:schemeClr val="bg1"/>
                </a:solidFill>
                <a:latin typeface="Arial"/>
                <a:cs typeface="Arial"/>
              </a:rPr>
              <a:t>Step </a:t>
            </a:r>
            <a:r>
              <a:rPr lang="en-US" sz="3200" dirty="0" smtClean="0">
                <a:solidFill>
                  <a:schemeClr val="bg1"/>
                </a:solidFill>
                <a:latin typeface="Arial"/>
                <a:cs typeface="Arial"/>
              </a:rPr>
              <a:t>three</a:t>
            </a:r>
            <a:endParaRPr lang="en-US" sz="3200" dirty="0">
              <a:solidFill>
                <a:schemeClr val="bg1"/>
              </a:solidFill>
              <a:latin typeface="Arial"/>
              <a:cs typeface="Arial"/>
            </a:endParaRPr>
          </a:p>
        </p:txBody>
      </p:sp>
      <p:sp>
        <p:nvSpPr>
          <p:cNvPr id="9" name="Left Arrow 8"/>
          <p:cNvSpPr/>
          <p:nvPr/>
        </p:nvSpPr>
        <p:spPr>
          <a:xfrm rot="21298469">
            <a:off x="11003657" y="8732119"/>
            <a:ext cx="2745566" cy="781025"/>
          </a:xfrm>
          <a:prstGeom prst="leftArrow">
            <a:avLst>
              <a:gd name="adj1" fmla="val 60000"/>
              <a:gd name="adj2" fmla="val 50000"/>
            </a:avLst>
          </a:prstGeom>
          <a:solidFill>
            <a:srgbClr val="006772"/>
          </a:solidFill>
          <a:ln>
            <a:no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Freeform 9"/>
          <p:cNvSpPr/>
          <p:nvPr/>
        </p:nvSpPr>
        <p:spPr>
          <a:xfrm>
            <a:off x="11769905" y="7961009"/>
            <a:ext cx="3948084" cy="2082734"/>
          </a:xfrm>
          <a:custGeom>
            <a:avLst/>
            <a:gdLst>
              <a:gd name="connsiteX0" fmla="*/ 0 w 5262741"/>
              <a:gd name="connsiteY0" fmla="*/ 277626 h 2776256"/>
              <a:gd name="connsiteX1" fmla="*/ 277626 w 5262741"/>
              <a:gd name="connsiteY1" fmla="*/ 0 h 2776256"/>
              <a:gd name="connsiteX2" fmla="*/ 4985115 w 5262741"/>
              <a:gd name="connsiteY2" fmla="*/ 0 h 2776256"/>
              <a:gd name="connsiteX3" fmla="*/ 5262741 w 5262741"/>
              <a:gd name="connsiteY3" fmla="*/ 277626 h 2776256"/>
              <a:gd name="connsiteX4" fmla="*/ 5262741 w 5262741"/>
              <a:gd name="connsiteY4" fmla="*/ 2498630 h 2776256"/>
              <a:gd name="connsiteX5" fmla="*/ 4985115 w 5262741"/>
              <a:gd name="connsiteY5" fmla="*/ 2776256 h 2776256"/>
              <a:gd name="connsiteX6" fmla="*/ 277626 w 5262741"/>
              <a:gd name="connsiteY6" fmla="*/ 2776256 h 2776256"/>
              <a:gd name="connsiteX7" fmla="*/ 0 w 5262741"/>
              <a:gd name="connsiteY7" fmla="*/ 2498630 h 2776256"/>
              <a:gd name="connsiteX8" fmla="*/ 0 w 5262741"/>
              <a:gd name="connsiteY8" fmla="*/ 277626 h 277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2741" h="2776256">
                <a:moveTo>
                  <a:pt x="0" y="277626"/>
                </a:moveTo>
                <a:cubicBezTo>
                  <a:pt x="0" y="124297"/>
                  <a:pt x="124297" y="0"/>
                  <a:pt x="277626" y="0"/>
                </a:cubicBezTo>
                <a:lnTo>
                  <a:pt x="4985115" y="0"/>
                </a:lnTo>
                <a:cubicBezTo>
                  <a:pt x="5138444" y="0"/>
                  <a:pt x="5262741" y="124297"/>
                  <a:pt x="5262741" y="277626"/>
                </a:cubicBezTo>
                <a:lnTo>
                  <a:pt x="5262741" y="2498630"/>
                </a:lnTo>
                <a:cubicBezTo>
                  <a:pt x="5262741" y="2651959"/>
                  <a:pt x="5138444" y="2776256"/>
                  <a:pt x="4985115" y="2776256"/>
                </a:cubicBezTo>
                <a:lnTo>
                  <a:pt x="277626" y="2776256"/>
                </a:lnTo>
                <a:cubicBezTo>
                  <a:pt x="124297" y="2776256"/>
                  <a:pt x="0" y="2651959"/>
                  <a:pt x="0" y="2498630"/>
                </a:cubicBezTo>
                <a:lnTo>
                  <a:pt x="0" y="277626"/>
                </a:lnTo>
                <a:close/>
              </a:path>
            </a:pathLst>
          </a:custGeom>
          <a:solidFill>
            <a:srgbClr val="006772"/>
          </a:solidFill>
          <a:ln w="28575" cmpd="sng">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2450" tIns="129599" rIns="112450" bIns="112450" numCol="1" spcCol="1270" anchor="ctr" anchorCtr="0">
            <a:noAutofit/>
          </a:bodyPr>
          <a:lstStyle/>
          <a:p>
            <a:pPr algn="ctr" defTabSz="1200490">
              <a:lnSpc>
                <a:spcPct val="80000"/>
              </a:lnSpc>
              <a:spcBef>
                <a:spcPct val="0"/>
              </a:spcBef>
            </a:pPr>
            <a:r>
              <a:rPr lang="en-US" sz="3200" dirty="0">
                <a:solidFill>
                  <a:schemeClr val="bg1"/>
                </a:solidFill>
                <a:latin typeface="Arial"/>
                <a:cs typeface="Arial"/>
              </a:rPr>
              <a:t>Step </a:t>
            </a:r>
            <a:r>
              <a:rPr lang="en-US" sz="3200" dirty="0" smtClean="0">
                <a:solidFill>
                  <a:schemeClr val="bg1"/>
                </a:solidFill>
                <a:latin typeface="Arial"/>
                <a:cs typeface="Arial"/>
              </a:rPr>
              <a:t>four</a:t>
            </a:r>
            <a:endParaRPr lang="en-US" sz="3200" dirty="0">
              <a:solidFill>
                <a:schemeClr val="bg1"/>
              </a:solidFill>
              <a:latin typeface="Arial"/>
              <a:cs typeface="Arial"/>
            </a:endParaRPr>
          </a:p>
        </p:txBody>
      </p:sp>
      <p:sp>
        <p:nvSpPr>
          <p:cNvPr id="11" name="TextBox 10"/>
          <p:cNvSpPr txBox="1"/>
          <p:nvPr/>
        </p:nvSpPr>
        <p:spPr>
          <a:xfrm>
            <a:off x="5366070" y="2049076"/>
            <a:ext cx="7577690" cy="1107996"/>
          </a:xfrm>
          <a:prstGeom prst="rect">
            <a:avLst/>
          </a:prstGeom>
          <a:noFill/>
        </p:spPr>
        <p:txBody>
          <a:bodyPr wrap="none" rtlCol="0">
            <a:spAutoFit/>
          </a:bodyPr>
          <a:lstStyle/>
          <a:p>
            <a:pPr algn="ctr"/>
            <a:r>
              <a:rPr lang="en-US" sz="6600" b="1" spc="450" dirty="0" smtClean="0">
                <a:solidFill>
                  <a:schemeClr val="bg1"/>
                </a:solidFill>
                <a:latin typeface="Arial"/>
                <a:ea typeface="Arial"/>
                <a:cs typeface="Arial"/>
              </a:rPr>
              <a:t>Diagram section</a:t>
            </a:r>
            <a:endParaRPr lang="en-US" sz="6600" b="1" spc="450" dirty="0">
              <a:solidFill>
                <a:schemeClr val="bg1"/>
              </a:solidFill>
              <a:latin typeface="Arial"/>
              <a:ea typeface="Arial"/>
              <a:cs typeface="Arial"/>
            </a:endParaRPr>
          </a:p>
        </p:txBody>
      </p:sp>
      <p:sp>
        <p:nvSpPr>
          <p:cNvPr id="12" name="TextBox 11"/>
          <p:cNvSpPr txBox="1"/>
          <p:nvPr/>
        </p:nvSpPr>
        <p:spPr>
          <a:xfrm>
            <a:off x="2174005" y="3391637"/>
            <a:ext cx="13543984" cy="1112099"/>
          </a:xfrm>
          <a:prstGeom prst="rect">
            <a:avLst/>
          </a:prstGeom>
          <a:noFill/>
        </p:spPr>
        <p:txBody>
          <a:bodyPr wrap="square" rtlCol="0">
            <a:spAutoFit/>
          </a:bodyPr>
          <a:lstStyle/>
          <a:p>
            <a:pPr algn="ctr">
              <a:lnSpc>
                <a:spcPct val="120000"/>
              </a:lnSpc>
            </a:pPr>
            <a:r>
              <a:rPr lang="en-US" sz="2800" dirty="0">
                <a:solidFill>
                  <a:srgbClr val="FFFFFF"/>
                </a:solidFill>
                <a:latin typeface="Arial"/>
                <a:ea typeface="Arial"/>
                <a:cs typeface="Arial"/>
              </a:rPr>
              <a:t>As described in our vision for the CRCWSC, a water sensitive city can also be described as one that is resilient, </a:t>
            </a:r>
            <a:r>
              <a:rPr lang="en-US" sz="2800" dirty="0" err="1">
                <a:solidFill>
                  <a:srgbClr val="FFFFFF"/>
                </a:solidFill>
                <a:latin typeface="Arial"/>
                <a:ea typeface="Arial"/>
                <a:cs typeface="Arial"/>
              </a:rPr>
              <a:t>liveable</a:t>
            </a:r>
            <a:r>
              <a:rPr lang="en-US" sz="2800" dirty="0">
                <a:solidFill>
                  <a:srgbClr val="FFFFFF"/>
                </a:solidFill>
                <a:latin typeface="Arial"/>
                <a:ea typeface="Arial"/>
                <a:cs typeface="Arial"/>
              </a:rPr>
              <a:t>, productive, and </a:t>
            </a:r>
            <a:r>
              <a:rPr lang="en-US" sz="2800" dirty="0" smtClean="0">
                <a:solidFill>
                  <a:srgbClr val="FFFFFF"/>
                </a:solidFill>
                <a:latin typeface="Arial"/>
                <a:ea typeface="Arial"/>
                <a:cs typeface="Arial"/>
              </a:rPr>
              <a:t>sustainable</a:t>
            </a:r>
            <a:endParaRPr lang="en-US" sz="2800" dirty="0">
              <a:solidFill>
                <a:srgbClr val="FFFFFF"/>
              </a:solidFill>
              <a:latin typeface="Arial"/>
              <a:ea typeface="Arial"/>
              <a:cs typeface="Arial"/>
            </a:endParaRPr>
          </a:p>
        </p:txBody>
      </p:sp>
    </p:spTree>
    <p:extLst>
      <p:ext uri="{BB962C8B-B14F-4D97-AF65-F5344CB8AC3E}">
        <p14:creationId xmlns:p14="http://schemas.microsoft.com/office/powerpoint/2010/main" val="1412475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6277673" y="4974301"/>
            <a:ext cx="5686658" cy="5688136"/>
          </a:xfrm>
          <a:prstGeom prst="ellipse">
            <a:avLst/>
          </a:prstGeom>
          <a:noFill/>
          <a:ln w="50800">
            <a:solidFill>
              <a:srgbClr val="006772"/>
            </a:solid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sp>
        <p:nvSpPr>
          <p:cNvPr id="17" name="Oval 16"/>
          <p:cNvSpPr/>
          <p:nvPr/>
        </p:nvSpPr>
        <p:spPr>
          <a:xfrm>
            <a:off x="5183618" y="6560743"/>
            <a:ext cx="2551673" cy="2552337"/>
          </a:xfrm>
          <a:prstGeom prst="ellipse">
            <a:avLst/>
          </a:prstGeom>
          <a:solidFill>
            <a:srgbClr val="006772"/>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sp>
        <p:nvSpPr>
          <p:cNvPr id="18" name="Oval 17"/>
          <p:cNvSpPr/>
          <p:nvPr/>
        </p:nvSpPr>
        <p:spPr>
          <a:xfrm>
            <a:off x="10591348" y="6560743"/>
            <a:ext cx="2551673" cy="2552337"/>
          </a:xfrm>
          <a:prstGeom prst="ellipse">
            <a:avLst/>
          </a:prstGeom>
          <a:solidFill>
            <a:srgbClr val="006772"/>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grpSp>
        <p:nvGrpSpPr>
          <p:cNvPr id="2" name="Group 1"/>
          <p:cNvGrpSpPr/>
          <p:nvPr/>
        </p:nvGrpSpPr>
        <p:grpSpPr>
          <a:xfrm>
            <a:off x="13609077" y="6929987"/>
            <a:ext cx="3004114" cy="4366696"/>
            <a:chOff x="18035204" y="6827831"/>
            <a:chExt cx="4004442" cy="5820747"/>
          </a:xfrm>
        </p:grpSpPr>
        <p:sp>
          <p:nvSpPr>
            <p:cNvPr id="19" name="TextBox 18"/>
            <p:cNvSpPr txBox="1"/>
            <p:nvPr/>
          </p:nvSpPr>
          <p:spPr>
            <a:xfrm>
              <a:off x="18035204" y="6827831"/>
              <a:ext cx="2593143" cy="779499"/>
            </a:xfrm>
            <a:prstGeom prst="rect">
              <a:avLst/>
            </a:prstGeom>
            <a:noFill/>
          </p:spPr>
          <p:txBody>
            <a:bodyPr wrap="none" rtlCol="0">
              <a:spAutoFit/>
            </a:bodyPr>
            <a:lstStyle/>
            <a:p>
              <a:r>
                <a:rPr lang="en-US" sz="3200" b="1" dirty="0" smtClean="0">
                  <a:solidFill>
                    <a:schemeClr val="tx2"/>
                  </a:solidFill>
                  <a:latin typeface="Arial"/>
                  <a:ea typeface="Arial"/>
                  <a:cs typeface="Arial"/>
                </a:rPr>
                <a:t>Your title</a:t>
              </a:r>
              <a:endParaRPr lang="en-US" sz="3200" b="1" dirty="0">
                <a:solidFill>
                  <a:schemeClr val="tx2"/>
                </a:solidFill>
                <a:latin typeface="Arial"/>
                <a:ea typeface="Arial"/>
                <a:cs typeface="Arial"/>
              </a:endParaRPr>
            </a:p>
          </p:txBody>
        </p:sp>
        <p:sp>
          <p:nvSpPr>
            <p:cNvPr id="21" name="TextBox 20"/>
            <p:cNvSpPr txBox="1"/>
            <p:nvPr/>
          </p:nvSpPr>
          <p:spPr>
            <a:xfrm>
              <a:off x="18035204" y="7719962"/>
              <a:ext cx="4004442" cy="4928616"/>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We exist to meet three challenges that critically affect cities and towns in Australia and across the </a:t>
              </a:r>
              <a:r>
                <a:rPr lang="en-US" sz="2800" dirty="0" smtClean="0">
                  <a:solidFill>
                    <a:srgbClr val="000000"/>
                  </a:solidFill>
                  <a:latin typeface="Arial"/>
                  <a:ea typeface="Arial"/>
                  <a:cs typeface="Arial"/>
                </a:rPr>
                <a:t>world.</a:t>
              </a:r>
              <a:endParaRPr lang="en-US" sz="2800" dirty="0">
                <a:solidFill>
                  <a:srgbClr val="000000"/>
                </a:solidFill>
                <a:latin typeface="Arial"/>
                <a:ea typeface="Arial"/>
                <a:cs typeface="Arial"/>
              </a:endParaRPr>
            </a:p>
          </p:txBody>
        </p:sp>
      </p:grpSp>
      <p:grpSp>
        <p:nvGrpSpPr>
          <p:cNvPr id="22" name="Group 21"/>
          <p:cNvGrpSpPr/>
          <p:nvPr/>
        </p:nvGrpSpPr>
        <p:grpSpPr>
          <a:xfrm>
            <a:off x="1711625" y="6929988"/>
            <a:ext cx="3004114" cy="4366698"/>
            <a:chOff x="18035204" y="6827831"/>
            <a:chExt cx="4004442" cy="5820750"/>
          </a:xfrm>
        </p:grpSpPr>
        <p:sp>
          <p:nvSpPr>
            <p:cNvPr id="23" name="TextBox 22"/>
            <p:cNvSpPr txBox="1"/>
            <p:nvPr/>
          </p:nvSpPr>
          <p:spPr>
            <a:xfrm>
              <a:off x="19154462" y="6827831"/>
              <a:ext cx="2884380" cy="861551"/>
            </a:xfrm>
            <a:prstGeom prst="rect">
              <a:avLst/>
            </a:prstGeom>
            <a:noFill/>
          </p:spPr>
          <p:txBody>
            <a:bodyPr wrap="none" rtlCol="0">
              <a:spAutoFit/>
            </a:bodyPr>
            <a:lstStyle/>
            <a:p>
              <a:pPr algn="r"/>
              <a:r>
                <a:rPr lang="en-US" b="1" dirty="0" smtClean="0">
                  <a:solidFill>
                    <a:schemeClr val="tx2"/>
                  </a:solidFill>
                  <a:latin typeface="Arial"/>
                  <a:ea typeface="Arial"/>
                  <a:cs typeface="Arial"/>
                </a:rPr>
                <a:t>Your title</a:t>
              </a:r>
              <a:endParaRPr lang="en-US" b="1" dirty="0">
                <a:solidFill>
                  <a:schemeClr val="tx2"/>
                </a:solidFill>
                <a:latin typeface="Arial"/>
                <a:ea typeface="Arial"/>
                <a:cs typeface="Arial"/>
              </a:endParaRPr>
            </a:p>
          </p:txBody>
        </p:sp>
        <p:sp>
          <p:nvSpPr>
            <p:cNvPr id="25" name="TextBox 24"/>
            <p:cNvSpPr txBox="1"/>
            <p:nvPr/>
          </p:nvSpPr>
          <p:spPr>
            <a:xfrm>
              <a:off x="18035204" y="7719962"/>
              <a:ext cx="4004442" cy="4928619"/>
            </a:xfrm>
            <a:prstGeom prst="rect">
              <a:avLst/>
            </a:prstGeom>
            <a:noFill/>
          </p:spPr>
          <p:txBody>
            <a:bodyPr wrap="square" rtlCol="0">
              <a:spAutoFit/>
            </a:bodyPr>
            <a:lstStyle/>
            <a:p>
              <a:pPr algn="r">
                <a:lnSpc>
                  <a:spcPct val="120000"/>
                </a:lnSpc>
              </a:pPr>
              <a:r>
                <a:rPr lang="en-US" sz="2800" dirty="0">
                  <a:solidFill>
                    <a:srgbClr val="000000"/>
                  </a:solidFill>
                  <a:latin typeface="Arial"/>
                  <a:ea typeface="Arial"/>
                  <a:cs typeface="Arial"/>
                </a:rPr>
                <a:t>We exist to meet three challenges that critically affect cities and towns in Australia and across the </a:t>
              </a:r>
              <a:r>
                <a:rPr lang="en-US" sz="2800" dirty="0" smtClean="0">
                  <a:solidFill>
                    <a:srgbClr val="000000"/>
                  </a:solidFill>
                  <a:latin typeface="Arial"/>
                  <a:ea typeface="Arial"/>
                  <a:cs typeface="Arial"/>
                </a:rPr>
                <a:t>world.</a:t>
              </a:r>
              <a:endParaRPr lang="en-US" sz="2800" dirty="0">
                <a:solidFill>
                  <a:srgbClr val="000000"/>
                </a:solidFill>
                <a:latin typeface="Arial"/>
                <a:ea typeface="Arial"/>
                <a:cs typeface="Arial"/>
              </a:endParaRPr>
            </a:p>
          </p:txBody>
        </p:sp>
      </p:grpSp>
      <p:sp>
        <p:nvSpPr>
          <p:cNvPr id="31" name="TextBox 30"/>
          <p:cNvSpPr txBox="1"/>
          <p:nvPr/>
        </p:nvSpPr>
        <p:spPr>
          <a:xfrm>
            <a:off x="8357398" y="6997645"/>
            <a:ext cx="1594995" cy="1477635"/>
          </a:xfrm>
          <a:prstGeom prst="rect">
            <a:avLst/>
          </a:prstGeom>
          <a:noFill/>
        </p:spPr>
        <p:txBody>
          <a:bodyPr wrap="none" rtlCol="0">
            <a:spAutoFit/>
          </a:bodyPr>
          <a:lstStyle/>
          <a:p>
            <a:pPr algn="ctr"/>
            <a:r>
              <a:rPr lang="en-US" sz="4501" b="1" dirty="0" smtClean="0">
                <a:solidFill>
                  <a:schemeClr val="tx2"/>
                </a:solidFill>
                <a:latin typeface="Arial"/>
                <a:ea typeface="Arial"/>
                <a:cs typeface="Arial"/>
              </a:rPr>
              <a:t>Main</a:t>
            </a:r>
          </a:p>
          <a:p>
            <a:pPr algn="ctr"/>
            <a:r>
              <a:rPr lang="en-US" sz="4501" b="1" dirty="0">
                <a:solidFill>
                  <a:schemeClr val="tx2"/>
                </a:solidFill>
                <a:latin typeface="Arial"/>
                <a:ea typeface="Arial"/>
                <a:cs typeface="Arial"/>
              </a:rPr>
              <a:t>p</a:t>
            </a:r>
            <a:r>
              <a:rPr lang="en-US" sz="4501" b="1" dirty="0" smtClean="0">
                <a:solidFill>
                  <a:schemeClr val="tx2"/>
                </a:solidFill>
                <a:latin typeface="Arial"/>
                <a:ea typeface="Arial"/>
                <a:cs typeface="Arial"/>
              </a:rPr>
              <a:t>oint</a:t>
            </a:r>
            <a:endParaRPr lang="en-US" sz="6602" b="1" dirty="0">
              <a:solidFill>
                <a:schemeClr val="tx2"/>
              </a:solidFill>
              <a:latin typeface="Arial"/>
              <a:ea typeface="Arial"/>
              <a:cs typeface="Arial"/>
            </a:endParaRPr>
          </a:p>
        </p:txBody>
      </p:sp>
      <p:sp>
        <p:nvSpPr>
          <p:cNvPr id="24" name="TextBox 23"/>
          <p:cNvSpPr txBox="1"/>
          <p:nvPr/>
        </p:nvSpPr>
        <p:spPr>
          <a:xfrm>
            <a:off x="5770026" y="2049076"/>
            <a:ext cx="6769777" cy="1107996"/>
          </a:xfrm>
          <a:prstGeom prst="rect">
            <a:avLst/>
          </a:prstGeom>
          <a:noFill/>
        </p:spPr>
        <p:txBody>
          <a:bodyPr wrap="none" rtlCol="0">
            <a:spAutoFit/>
          </a:bodyPr>
          <a:lstStyle/>
          <a:p>
            <a:pPr algn="ctr"/>
            <a:r>
              <a:rPr lang="en-US" sz="6600" b="1" dirty="0" smtClean="0">
                <a:solidFill>
                  <a:schemeClr val="tx2"/>
                </a:solidFill>
                <a:latin typeface="Arial"/>
                <a:ea typeface="Arial"/>
                <a:cs typeface="Arial"/>
              </a:rPr>
              <a:t>Diagram section</a:t>
            </a:r>
            <a:endParaRPr lang="en-US" sz="6600" b="1" dirty="0">
              <a:solidFill>
                <a:schemeClr val="tx2"/>
              </a:solidFill>
              <a:latin typeface="Arial"/>
              <a:ea typeface="Arial"/>
              <a:cs typeface="Arial"/>
            </a:endParaRPr>
          </a:p>
        </p:txBody>
      </p:sp>
      <p:sp>
        <p:nvSpPr>
          <p:cNvPr id="27" name="TextBox 26"/>
          <p:cNvSpPr txBox="1"/>
          <p:nvPr/>
        </p:nvSpPr>
        <p:spPr>
          <a:xfrm>
            <a:off x="2174005" y="3391637"/>
            <a:ext cx="13543984"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As described in our vision for the CRCWSC, a water sensitive city can also be described as one that is resilient, </a:t>
            </a:r>
            <a:r>
              <a:rPr lang="en-US" sz="2800" dirty="0" err="1">
                <a:solidFill>
                  <a:srgbClr val="000000"/>
                </a:solidFill>
                <a:latin typeface="Arial"/>
                <a:ea typeface="Arial"/>
                <a:cs typeface="Arial"/>
              </a:rPr>
              <a:t>liveable</a:t>
            </a:r>
            <a:r>
              <a:rPr lang="en-US" sz="2800" dirty="0">
                <a:solidFill>
                  <a:srgbClr val="000000"/>
                </a:solidFill>
                <a:latin typeface="Arial"/>
                <a:ea typeface="Arial"/>
                <a:cs typeface="Arial"/>
              </a:rPr>
              <a:t>, productive, and </a:t>
            </a:r>
            <a:r>
              <a:rPr lang="en-US" sz="2800" dirty="0" smtClean="0">
                <a:solidFill>
                  <a:srgbClr val="000000"/>
                </a:solidFill>
                <a:latin typeface="Arial"/>
                <a:ea typeface="Arial"/>
                <a:cs typeface="Arial"/>
              </a:rPr>
              <a:t>sustainable</a:t>
            </a:r>
            <a:endParaRPr lang="en-US" sz="2800" dirty="0">
              <a:solidFill>
                <a:srgbClr val="000000"/>
              </a:solidFill>
              <a:latin typeface="Arial"/>
              <a:ea typeface="Arial"/>
              <a:cs typeface="Arial"/>
            </a:endParaRPr>
          </a:p>
        </p:txBody>
      </p:sp>
      <p:sp>
        <p:nvSpPr>
          <p:cNvPr id="28" name="Shape 2525"/>
          <p:cNvSpPr/>
          <p:nvPr/>
        </p:nvSpPr>
        <p:spPr>
          <a:xfrm>
            <a:off x="5983899" y="7372579"/>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ndParaRPr>
          </a:p>
        </p:txBody>
      </p:sp>
      <p:sp>
        <p:nvSpPr>
          <p:cNvPr id="33" name="Shape 2525"/>
          <p:cNvSpPr/>
          <p:nvPr/>
        </p:nvSpPr>
        <p:spPr>
          <a:xfrm>
            <a:off x="11506699" y="7372579"/>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ndParaRPr>
          </a:p>
        </p:txBody>
      </p:sp>
    </p:spTree>
    <p:extLst>
      <p:ext uri="{BB962C8B-B14F-4D97-AF65-F5344CB8AC3E}">
        <p14:creationId xmlns:p14="http://schemas.microsoft.com/office/powerpoint/2010/main" val="161103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hevron 15"/>
          <p:cNvSpPr/>
          <p:nvPr/>
        </p:nvSpPr>
        <p:spPr>
          <a:xfrm>
            <a:off x="12878472" y="5452560"/>
            <a:ext cx="3778718" cy="2133600"/>
          </a:xfrm>
          <a:prstGeom prst="chevron">
            <a:avLst>
              <a:gd name="adj" fmla="val 17785"/>
            </a:avLst>
          </a:prstGeom>
          <a:solidFill>
            <a:schemeClr val="accent4"/>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99720" tIns="96012" rIns="707694" bIns="96012" numCol="1" spcCol="1270" anchor="ctr" anchorCtr="0">
            <a:noAutofit/>
          </a:bodyPr>
          <a:lstStyle/>
          <a:p>
            <a:pPr algn="ctr" defTabSz="3200426">
              <a:lnSpc>
                <a:spcPct val="90000"/>
              </a:lnSpc>
              <a:spcBef>
                <a:spcPct val="0"/>
              </a:spcBef>
              <a:spcAft>
                <a:spcPct val="35000"/>
              </a:spcAft>
            </a:pPr>
            <a:r>
              <a:rPr lang="en-US" sz="7200" dirty="0">
                <a:latin typeface="Arial"/>
              </a:rPr>
              <a:t> </a:t>
            </a:r>
          </a:p>
        </p:txBody>
      </p:sp>
      <p:sp>
        <p:nvSpPr>
          <p:cNvPr id="19" name="Chevron 18"/>
          <p:cNvSpPr/>
          <p:nvPr/>
        </p:nvSpPr>
        <p:spPr>
          <a:xfrm>
            <a:off x="9335072" y="5452560"/>
            <a:ext cx="3778718" cy="2133600"/>
          </a:xfrm>
          <a:prstGeom prst="chevron">
            <a:avLst>
              <a:gd name="adj" fmla="val 17785"/>
            </a:avLst>
          </a:prstGeom>
          <a:solidFill>
            <a:srgbClr val="006772"/>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99720" tIns="96012" rIns="707694" bIns="96012" numCol="1" spcCol="1270" anchor="ctr" anchorCtr="0">
            <a:noAutofit/>
          </a:bodyPr>
          <a:lstStyle/>
          <a:p>
            <a:pPr algn="ctr" defTabSz="3200426">
              <a:lnSpc>
                <a:spcPct val="90000"/>
              </a:lnSpc>
              <a:spcBef>
                <a:spcPct val="0"/>
              </a:spcBef>
              <a:spcAft>
                <a:spcPct val="35000"/>
              </a:spcAft>
            </a:pPr>
            <a:r>
              <a:rPr lang="en-US" sz="7200" dirty="0">
                <a:latin typeface="Arial"/>
              </a:rPr>
              <a:t> </a:t>
            </a:r>
          </a:p>
        </p:txBody>
      </p:sp>
      <p:sp>
        <p:nvSpPr>
          <p:cNvPr id="22" name="Chevron 21"/>
          <p:cNvSpPr/>
          <p:nvPr/>
        </p:nvSpPr>
        <p:spPr>
          <a:xfrm>
            <a:off x="5791673" y="5452560"/>
            <a:ext cx="3778718" cy="2133600"/>
          </a:xfrm>
          <a:prstGeom prst="chevron">
            <a:avLst>
              <a:gd name="adj" fmla="val 17785"/>
            </a:avLst>
          </a:prstGeom>
          <a:solidFill>
            <a:schemeClr val="accent2"/>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99720" tIns="96012" rIns="707694" bIns="96012" numCol="1" spcCol="1270" anchor="ctr" anchorCtr="0">
            <a:noAutofit/>
          </a:bodyPr>
          <a:lstStyle/>
          <a:p>
            <a:pPr algn="ctr" defTabSz="3200426">
              <a:lnSpc>
                <a:spcPct val="90000"/>
              </a:lnSpc>
              <a:spcBef>
                <a:spcPct val="0"/>
              </a:spcBef>
              <a:spcAft>
                <a:spcPct val="35000"/>
              </a:spcAft>
            </a:pPr>
            <a:r>
              <a:rPr lang="en-US" sz="7200" dirty="0">
                <a:latin typeface="Arial"/>
              </a:rPr>
              <a:t> </a:t>
            </a:r>
          </a:p>
        </p:txBody>
      </p:sp>
      <p:sp>
        <p:nvSpPr>
          <p:cNvPr id="26" name="Chevron 25"/>
          <p:cNvSpPr/>
          <p:nvPr/>
        </p:nvSpPr>
        <p:spPr>
          <a:xfrm>
            <a:off x="1640926" y="5452560"/>
            <a:ext cx="4386069" cy="2133600"/>
          </a:xfrm>
          <a:prstGeom prst="chevron">
            <a:avLst>
              <a:gd name="adj" fmla="val 17785"/>
            </a:avLst>
          </a:prstGeom>
          <a:solidFill>
            <a:srgbClr val="006772"/>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99720" tIns="96012" rIns="707694" bIns="96012" numCol="1" spcCol="1270" anchor="ctr" anchorCtr="0">
            <a:noAutofit/>
          </a:bodyPr>
          <a:lstStyle/>
          <a:p>
            <a:pPr algn="ctr" defTabSz="3200426">
              <a:lnSpc>
                <a:spcPct val="90000"/>
              </a:lnSpc>
              <a:spcBef>
                <a:spcPct val="0"/>
              </a:spcBef>
              <a:spcAft>
                <a:spcPct val="35000"/>
              </a:spcAft>
            </a:pPr>
            <a:r>
              <a:rPr lang="en-US" sz="7200" dirty="0">
                <a:latin typeface="Arial"/>
              </a:rPr>
              <a:t> </a:t>
            </a:r>
          </a:p>
        </p:txBody>
      </p:sp>
      <p:sp>
        <p:nvSpPr>
          <p:cNvPr id="50" name="TextBox 49"/>
          <p:cNvSpPr txBox="1"/>
          <p:nvPr/>
        </p:nvSpPr>
        <p:spPr>
          <a:xfrm>
            <a:off x="2334628" y="8613746"/>
            <a:ext cx="2973588"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We exist to meet three challenges</a:t>
            </a:r>
          </a:p>
        </p:txBody>
      </p:sp>
      <p:sp>
        <p:nvSpPr>
          <p:cNvPr id="51" name="TextBox 50"/>
          <p:cNvSpPr txBox="1"/>
          <p:nvPr/>
        </p:nvSpPr>
        <p:spPr>
          <a:xfrm>
            <a:off x="2694532" y="8064408"/>
            <a:ext cx="2252339" cy="584776"/>
          </a:xfrm>
          <a:prstGeom prst="rect">
            <a:avLst/>
          </a:prstGeom>
          <a:noFill/>
        </p:spPr>
        <p:txBody>
          <a:bodyPr wrap="none" rtlCol="0">
            <a:spAutoFit/>
          </a:bodyPr>
          <a:lstStyle/>
          <a:p>
            <a:pPr algn="ctr"/>
            <a:r>
              <a:rPr lang="en-US" sz="3200" b="1" dirty="0">
                <a:solidFill>
                  <a:schemeClr val="tx2"/>
                </a:solidFill>
                <a:latin typeface="Arial"/>
                <a:ea typeface="Arial"/>
                <a:cs typeface="Arial"/>
              </a:rPr>
              <a:t>STEP ONE</a:t>
            </a:r>
          </a:p>
        </p:txBody>
      </p:sp>
      <p:sp>
        <p:nvSpPr>
          <p:cNvPr id="39" name="TextBox 38"/>
          <p:cNvSpPr txBox="1"/>
          <p:nvPr/>
        </p:nvSpPr>
        <p:spPr>
          <a:xfrm>
            <a:off x="6212396" y="8613746"/>
            <a:ext cx="2973588"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We exist to meet three challenges</a:t>
            </a:r>
          </a:p>
        </p:txBody>
      </p:sp>
      <p:sp>
        <p:nvSpPr>
          <p:cNvPr id="40" name="TextBox 39"/>
          <p:cNvSpPr txBox="1"/>
          <p:nvPr/>
        </p:nvSpPr>
        <p:spPr>
          <a:xfrm>
            <a:off x="6538335" y="8064408"/>
            <a:ext cx="2320267" cy="584776"/>
          </a:xfrm>
          <a:prstGeom prst="rect">
            <a:avLst/>
          </a:prstGeom>
          <a:noFill/>
        </p:spPr>
        <p:txBody>
          <a:bodyPr wrap="none" rtlCol="0">
            <a:spAutoFit/>
          </a:bodyPr>
          <a:lstStyle/>
          <a:p>
            <a:pPr algn="ctr"/>
            <a:r>
              <a:rPr lang="en-US" sz="3200" b="1" dirty="0">
                <a:solidFill>
                  <a:schemeClr val="tx2"/>
                </a:solidFill>
                <a:latin typeface="Arial"/>
                <a:ea typeface="Arial"/>
                <a:cs typeface="Arial"/>
              </a:rPr>
              <a:t>STEP TWO</a:t>
            </a:r>
          </a:p>
        </p:txBody>
      </p:sp>
      <p:sp>
        <p:nvSpPr>
          <p:cNvPr id="41" name="TextBox 40"/>
          <p:cNvSpPr txBox="1"/>
          <p:nvPr/>
        </p:nvSpPr>
        <p:spPr>
          <a:xfrm>
            <a:off x="9736128" y="8613746"/>
            <a:ext cx="2973588"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We exist to meet three challenges</a:t>
            </a:r>
          </a:p>
        </p:txBody>
      </p:sp>
      <p:sp>
        <p:nvSpPr>
          <p:cNvPr id="63" name="TextBox 62"/>
          <p:cNvSpPr txBox="1"/>
          <p:nvPr/>
        </p:nvSpPr>
        <p:spPr>
          <a:xfrm>
            <a:off x="9845262" y="8064408"/>
            <a:ext cx="2753879" cy="584776"/>
          </a:xfrm>
          <a:prstGeom prst="rect">
            <a:avLst/>
          </a:prstGeom>
          <a:noFill/>
        </p:spPr>
        <p:txBody>
          <a:bodyPr wrap="none" rtlCol="0">
            <a:spAutoFit/>
          </a:bodyPr>
          <a:lstStyle/>
          <a:p>
            <a:pPr algn="ctr"/>
            <a:r>
              <a:rPr lang="en-US" sz="3200" b="1" dirty="0">
                <a:solidFill>
                  <a:schemeClr val="tx2"/>
                </a:solidFill>
                <a:latin typeface="Arial"/>
                <a:ea typeface="Arial"/>
                <a:cs typeface="Arial"/>
              </a:rPr>
              <a:t>STEP THREE</a:t>
            </a:r>
          </a:p>
        </p:txBody>
      </p:sp>
      <p:sp>
        <p:nvSpPr>
          <p:cNvPr id="64" name="TextBox 63"/>
          <p:cNvSpPr txBox="1"/>
          <p:nvPr/>
        </p:nvSpPr>
        <p:spPr>
          <a:xfrm>
            <a:off x="13259860" y="8613746"/>
            <a:ext cx="2973588"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We exist to meet three challenges</a:t>
            </a:r>
          </a:p>
        </p:txBody>
      </p:sp>
      <p:sp>
        <p:nvSpPr>
          <p:cNvPr id="65" name="TextBox 64"/>
          <p:cNvSpPr txBox="1"/>
          <p:nvPr/>
        </p:nvSpPr>
        <p:spPr>
          <a:xfrm>
            <a:off x="13483107" y="8064408"/>
            <a:ext cx="2525651" cy="584776"/>
          </a:xfrm>
          <a:prstGeom prst="rect">
            <a:avLst/>
          </a:prstGeom>
          <a:noFill/>
        </p:spPr>
        <p:txBody>
          <a:bodyPr wrap="none" rtlCol="0">
            <a:spAutoFit/>
          </a:bodyPr>
          <a:lstStyle/>
          <a:p>
            <a:pPr algn="ctr"/>
            <a:r>
              <a:rPr lang="en-US" sz="3200" b="1" dirty="0">
                <a:solidFill>
                  <a:schemeClr val="tx2"/>
                </a:solidFill>
                <a:latin typeface="Arial"/>
                <a:ea typeface="Arial"/>
                <a:cs typeface="Arial"/>
              </a:rPr>
              <a:t>STEP FOUR</a:t>
            </a:r>
          </a:p>
        </p:txBody>
      </p:sp>
      <p:sp>
        <p:nvSpPr>
          <p:cNvPr id="35" name="TextBox 34"/>
          <p:cNvSpPr txBox="1"/>
          <p:nvPr/>
        </p:nvSpPr>
        <p:spPr>
          <a:xfrm>
            <a:off x="5770026" y="2049076"/>
            <a:ext cx="6769777" cy="1107996"/>
          </a:xfrm>
          <a:prstGeom prst="rect">
            <a:avLst/>
          </a:prstGeom>
          <a:noFill/>
        </p:spPr>
        <p:txBody>
          <a:bodyPr wrap="none" rtlCol="0">
            <a:spAutoFit/>
          </a:bodyPr>
          <a:lstStyle/>
          <a:p>
            <a:pPr algn="ctr"/>
            <a:r>
              <a:rPr lang="en-US" sz="6600" b="1" dirty="0" smtClean="0">
                <a:solidFill>
                  <a:schemeClr val="tx2"/>
                </a:solidFill>
                <a:latin typeface="Arial"/>
                <a:ea typeface="Arial"/>
                <a:cs typeface="Arial"/>
              </a:rPr>
              <a:t>Diagram section</a:t>
            </a:r>
            <a:endParaRPr lang="en-US" sz="6600" b="1" dirty="0">
              <a:solidFill>
                <a:schemeClr val="tx2"/>
              </a:solidFill>
              <a:latin typeface="Arial"/>
              <a:ea typeface="Arial"/>
              <a:cs typeface="Arial"/>
            </a:endParaRPr>
          </a:p>
        </p:txBody>
      </p:sp>
      <p:sp>
        <p:nvSpPr>
          <p:cNvPr id="36" name="TextBox 35"/>
          <p:cNvSpPr txBox="1"/>
          <p:nvPr/>
        </p:nvSpPr>
        <p:spPr>
          <a:xfrm>
            <a:off x="2174005" y="3391637"/>
            <a:ext cx="13543984"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As described in our vision for the CRCWSC, a water sensitive city can also be described as one that is resilient, </a:t>
            </a:r>
            <a:r>
              <a:rPr lang="en-US" sz="2800" dirty="0" err="1">
                <a:solidFill>
                  <a:srgbClr val="000000"/>
                </a:solidFill>
                <a:latin typeface="Arial"/>
                <a:ea typeface="Arial"/>
                <a:cs typeface="Arial"/>
              </a:rPr>
              <a:t>liveable</a:t>
            </a:r>
            <a:r>
              <a:rPr lang="en-US" sz="2800" dirty="0">
                <a:solidFill>
                  <a:srgbClr val="000000"/>
                </a:solidFill>
                <a:latin typeface="Arial"/>
                <a:ea typeface="Arial"/>
                <a:cs typeface="Arial"/>
              </a:rPr>
              <a:t>, productive, and </a:t>
            </a:r>
            <a:r>
              <a:rPr lang="en-US" sz="2800" dirty="0" smtClean="0">
                <a:solidFill>
                  <a:srgbClr val="000000"/>
                </a:solidFill>
                <a:latin typeface="Arial"/>
                <a:ea typeface="Arial"/>
                <a:cs typeface="Arial"/>
              </a:rPr>
              <a:t>sustainable</a:t>
            </a:r>
            <a:endParaRPr lang="en-US" sz="2800" dirty="0">
              <a:solidFill>
                <a:srgbClr val="000000"/>
              </a:solidFill>
              <a:latin typeface="Arial"/>
              <a:ea typeface="Arial"/>
              <a:cs typeface="Arial"/>
            </a:endParaRPr>
          </a:p>
        </p:txBody>
      </p:sp>
      <p:sp>
        <p:nvSpPr>
          <p:cNvPr id="37" name="Shape 2525"/>
          <p:cNvSpPr/>
          <p:nvPr/>
        </p:nvSpPr>
        <p:spPr>
          <a:xfrm>
            <a:off x="3379399" y="6038107"/>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ndParaRPr>
          </a:p>
        </p:txBody>
      </p:sp>
      <p:sp>
        <p:nvSpPr>
          <p:cNvPr id="42" name="Shape 2525"/>
          <p:cNvSpPr/>
          <p:nvPr/>
        </p:nvSpPr>
        <p:spPr>
          <a:xfrm>
            <a:off x="7320162" y="6038107"/>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ndParaRPr>
          </a:p>
        </p:txBody>
      </p:sp>
      <p:sp>
        <p:nvSpPr>
          <p:cNvPr id="43" name="Shape 2525"/>
          <p:cNvSpPr/>
          <p:nvPr/>
        </p:nvSpPr>
        <p:spPr>
          <a:xfrm>
            <a:off x="10830428" y="6038107"/>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ndParaRPr>
          </a:p>
        </p:txBody>
      </p:sp>
      <p:sp>
        <p:nvSpPr>
          <p:cNvPr id="44" name="Shape 2525"/>
          <p:cNvSpPr/>
          <p:nvPr/>
        </p:nvSpPr>
        <p:spPr>
          <a:xfrm>
            <a:off x="14405270" y="6038107"/>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FFFFFF"/>
              </a:solidFill>
            </a:endParaRPr>
          </a:p>
        </p:txBody>
      </p:sp>
    </p:spTree>
    <p:extLst>
      <p:ext uri="{BB962C8B-B14F-4D97-AF65-F5344CB8AC3E}">
        <p14:creationId xmlns:p14="http://schemas.microsoft.com/office/powerpoint/2010/main" val="964111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elbourne_city.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333" r="4333"/>
          <a:stretch>
            <a:fillRect/>
          </a:stretch>
        </p:blipFill>
        <p:spPr/>
      </p:pic>
      <p:pic>
        <p:nvPicPr>
          <p:cNvPr id="17" name="Picture 16" descr="CRCWSC_BrandingSlide_R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
        <p:nvSpPr>
          <p:cNvPr id="7" name="TextBox 6"/>
          <p:cNvSpPr txBox="1"/>
          <p:nvPr/>
        </p:nvSpPr>
        <p:spPr>
          <a:xfrm>
            <a:off x="776084" y="7003729"/>
            <a:ext cx="11157225" cy="2431435"/>
          </a:xfrm>
          <a:prstGeom prst="rect">
            <a:avLst/>
          </a:prstGeom>
          <a:noFill/>
        </p:spPr>
        <p:txBody>
          <a:bodyPr wrap="square" rtlCol="0">
            <a:spAutoFit/>
          </a:bodyPr>
          <a:lstStyle/>
          <a:p>
            <a:r>
              <a:rPr lang="en-US" sz="7600" b="1" dirty="0" smtClean="0">
                <a:solidFill>
                  <a:srgbClr val="FFFFFF"/>
                </a:solidFill>
                <a:latin typeface="Arial"/>
                <a:ea typeface="Arial"/>
                <a:cs typeface="Arial"/>
              </a:rPr>
              <a:t>Creating Sustainable </a:t>
            </a:r>
          </a:p>
          <a:p>
            <a:r>
              <a:rPr lang="en-US" sz="7600" b="1" dirty="0" smtClean="0">
                <a:solidFill>
                  <a:srgbClr val="FFFFFF"/>
                </a:solidFill>
                <a:latin typeface="Arial"/>
                <a:ea typeface="Arial"/>
                <a:cs typeface="Arial"/>
              </a:rPr>
              <a:t>Water Sensitive Cities</a:t>
            </a:r>
            <a:endParaRPr lang="en-US" sz="7600" b="1" dirty="0">
              <a:solidFill>
                <a:srgbClr val="FFFFFF"/>
              </a:solidFill>
              <a:latin typeface="Arial"/>
              <a:ea typeface="Arial"/>
              <a:cs typeface="Arial"/>
            </a:endParaRPr>
          </a:p>
        </p:txBody>
      </p:sp>
      <p:sp>
        <p:nvSpPr>
          <p:cNvPr id="8" name="TextBox 7"/>
          <p:cNvSpPr txBox="1"/>
          <p:nvPr/>
        </p:nvSpPr>
        <p:spPr>
          <a:xfrm>
            <a:off x="776084" y="9882565"/>
            <a:ext cx="9000359" cy="707886"/>
          </a:xfrm>
          <a:prstGeom prst="rect">
            <a:avLst/>
          </a:prstGeom>
          <a:noFill/>
        </p:spPr>
        <p:txBody>
          <a:bodyPr wrap="square" rtlCol="0">
            <a:spAutoFit/>
          </a:bodyPr>
          <a:lstStyle/>
          <a:p>
            <a:r>
              <a:rPr lang="en-US" sz="4000" dirty="0" smtClean="0">
                <a:solidFill>
                  <a:srgbClr val="FFFFFF"/>
                </a:solidFill>
                <a:latin typeface="Arial"/>
                <a:ea typeface="Arial"/>
                <a:cs typeface="Arial"/>
              </a:rPr>
              <a:t>Prof. Tony Wong   </a:t>
            </a:r>
            <a:endParaRPr lang="en-US" sz="4000" dirty="0">
              <a:solidFill>
                <a:srgbClr val="FFFFFF"/>
              </a:solidFill>
              <a:latin typeface="Arial"/>
              <a:ea typeface="Arial"/>
              <a:cs typeface="Arial"/>
            </a:endParaRPr>
          </a:p>
        </p:txBody>
      </p:sp>
      <p:sp>
        <p:nvSpPr>
          <p:cNvPr id="9" name="TextBox 8"/>
          <p:cNvSpPr txBox="1"/>
          <p:nvPr/>
        </p:nvSpPr>
        <p:spPr>
          <a:xfrm>
            <a:off x="776084" y="10777559"/>
            <a:ext cx="10330762" cy="707886"/>
          </a:xfrm>
          <a:prstGeom prst="rect">
            <a:avLst/>
          </a:prstGeom>
          <a:noFill/>
        </p:spPr>
        <p:txBody>
          <a:bodyPr wrap="square" rtlCol="0">
            <a:spAutoFit/>
          </a:bodyPr>
          <a:lstStyle/>
          <a:p>
            <a:r>
              <a:rPr lang="en-US" sz="4000" dirty="0" smtClean="0">
                <a:solidFill>
                  <a:srgbClr val="FFFFFF"/>
                </a:solidFill>
                <a:latin typeface="Arial"/>
                <a:ea typeface="Arial"/>
                <a:cs typeface="Arial"/>
              </a:rPr>
              <a:t>1 Jan 2017 </a:t>
            </a:r>
            <a:endParaRPr lang="en-US" sz="4000" dirty="0">
              <a:solidFill>
                <a:srgbClr val="FFFFFF"/>
              </a:solidFill>
              <a:latin typeface="Arial"/>
              <a:ea typeface="Arial"/>
              <a:cs typeface="Arial"/>
            </a:endParaRPr>
          </a:p>
        </p:txBody>
      </p:sp>
    </p:spTree>
    <p:extLst>
      <p:ext uri="{BB962C8B-B14F-4D97-AF65-F5344CB8AC3E}">
        <p14:creationId xmlns:p14="http://schemas.microsoft.com/office/powerpoint/2010/main" val="2168852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 Arrow 3"/>
          <p:cNvSpPr/>
          <p:nvPr/>
        </p:nvSpPr>
        <p:spPr>
          <a:xfrm>
            <a:off x="5878576" y="4695151"/>
            <a:ext cx="6530850" cy="6530848"/>
          </a:xfrm>
          <a:prstGeom prst="quadArrow">
            <a:avLst>
              <a:gd name="adj1" fmla="val 2000"/>
              <a:gd name="adj2" fmla="val 4000"/>
              <a:gd name="adj3" fmla="val 5000"/>
            </a:avLst>
          </a:prstGeom>
          <a:solidFill>
            <a:schemeClr val="bg1">
              <a:lumMod val="85000"/>
            </a:schemeClr>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txBody>
          <a:bodyPr/>
          <a:lstStyle/>
          <a:p>
            <a:endParaRPr lang="en-US" sz="2701"/>
          </a:p>
        </p:txBody>
      </p:sp>
      <p:sp>
        <p:nvSpPr>
          <p:cNvPr id="5" name="Freeform 4"/>
          <p:cNvSpPr/>
          <p:nvPr/>
        </p:nvSpPr>
        <p:spPr>
          <a:xfrm>
            <a:off x="6303082" y="5119656"/>
            <a:ext cx="2612339" cy="261233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rgbClr val="00677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299" tIns="34299" rIns="34299" bIns="34299" numCol="1" spcCol="1270" anchor="ctr" anchorCtr="0">
            <a:noAutofit/>
          </a:bodyPr>
          <a:lstStyle/>
          <a:p>
            <a:pPr algn="ctr" defTabSz="400163">
              <a:lnSpc>
                <a:spcPct val="90000"/>
              </a:lnSpc>
              <a:spcBef>
                <a:spcPct val="0"/>
              </a:spcBef>
              <a:spcAft>
                <a:spcPct val="35000"/>
              </a:spcAft>
            </a:pPr>
            <a:endParaRPr lang="en-US" sz="900" dirty="0">
              <a:solidFill>
                <a:srgbClr val="006772"/>
              </a:solidFill>
            </a:endParaRPr>
          </a:p>
        </p:txBody>
      </p:sp>
      <p:sp>
        <p:nvSpPr>
          <p:cNvPr id="6" name="Freeform 5"/>
          <p:cNvSpPr/>
          <p:nvPr/>
        </p:nvSpPr>
        <p:spPr>
          <a:xfrm>
            <a:off x="9372580" y="5119656"/>
            <a:ext cx="2612339" cy="261233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rgbClr val="006772">
              <a:alpha val="78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299" tIns="34299" rIns="34299" bIns="34299" numCol="1" spcCol="1270" anchor="ctr" anchorCtr="0">
            <a:noAutofit/>
          </a:bodyPr>
          <a:lstStyle/>
          <a:p>
            <a:pPr algn="ctr" defTabSz="400163">
              <a:lnSpc>
                <a:spcPct val="90000"/>
              </a:lnSpc>
              <a:spcBef>
                <a:spcPct val="0"/>
              </a:spcBef>
              <a:spcAft>
                <a:spcPct val="35000"/>
              </a:spcAft>
            </a:pPr>
            <a:endParaRPr lang="en-US" sz="900" dirty="0">
              <a:solidFill>
                <a:srgbClr val="FFFFFF"/>
              </a:solidFill>
            </a:endParaRPr>
          </a:p>
        </p:txBody>
      </p:sp>
      <p:sp>
        <p:nvSpPr>
          <p:cNvPr id="7" name="Freeform 6"/>
          <p:cNvSpPr/>
          <p:nvPr/>
        </p:nvSpPr>
        <p:spPr>
          <a:xfrm>
            <a:off x="6303082" y="8189154"/>
            <a:ext cx="2612339" cy="261233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rgbClr val="006772">
              <a:alpha val="70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299" tIns="34299" rIns="34299" bIns="34299" numCol="1" spcCol="1270" anchor="ctr" anchorCtr="0">
            <a:noAutofit/>
          </a:bodyPr>
          <a:lstStyle/>
          <a:p>
            <a:pPr algn="ctr" defTabSz="400163">
              <a:lnSpc>
                <a:spcPct val="90000"/>
              </a:lnSpc>
              <a:spcBef>
                <a:spcPct val="0"/>
              </a:spcBef>
              <a:spcAft>
                <a:spcPct val="35000"/>
              </a:spcAft>
            </a:pPr>
            <a:endParaRPr lang="en-US" sz="900" dirty="0">
              <a:solidFill>
                <a:srgbClr val="FFFFFF"/>
              </a:solidFill>
            </a:endParaRPr>
          </a:p>
        </p:txBody>
      </p:sp>
      <p:sp>
        <p:nvSpPr>
          <p:cNvPr id="8" name="Freeform 7"/>
          <p:cNvSpPr/>
          <p:nvPr/>
        </p:nvSpPr>
        <p:spPr>
          <a:xfrm>
            <a:off x="9361117" y="8189154"/>
            <a:ext cx="2612339" cy="261233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rgbClr val="006772">
              <a:alpha val="43000"/>
            </a:srgb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34299" tIns="34299" rIns="34299" bIns="34299" numCol="1" spcCol="1270" anchor="ctr" anchorCtr="0">
            <a:noAutofit/>
          </a:bodyPr>
          <a:lstStyle/>
          <a:p>
            <a:pPr algn="ctr" defTabSz="400163">
              <a:lnSpc>
                <a:spcPct val="90000"/>
              </a:lnSpc>
              <a:spcBef>
                <a:spcPct val="0"/>
              </a:spcBef>
              <a:spcAft>
                <a:spcPct val="35000"/>
              </a:spcAft>
            </a:pPr>
            <a:endParaRPr lang="en-US" sz="900" dirty="0">
              <a:solidFill>
                <a:srgbClr val="FFFFFF"/>
              </a:solidFill>
            </a:endParaRPr>
          </a:p>
        </p:txBody>
      </p:sp>
      <p:grpSp>
        <p:nvGrpSpPr>
          <p:cNvPr id="10" name="Group 9"/>
          <p:cNvGrpSpPr/>
          <p:nvPr/>
        </p:nvGrpSpPr>
        <p:grpSpPr>
          <a:xfrm>
            <a:off x="2167892" y="5609112"/>
            <a:ext cx="3284065" cy="1633502"/>
            <a:chOff x="2889768" y="5244765"/>
            <a:chExt cx="4377613" cy="2177437"/>
          </a:xfrm>
        </p:grpSpPr>
        <p:sp>
          <p:nvSpPr>
            <p:cNvPr id="52" name="TextBox 51"/>
            <p:cNvSpPr txBox="1"/>
            <p:nvPr/>
          </p:nvSpPr>
          <p:spPr>
            <a:xfrm>
              <a:off x="2889768" y="5914488"/>
              <a:ext cx="4377613" cy="1507714"/>
            </a:xfrm>
            <a:prstGeom prst="rect">
              <a:avLst/>
            </a:prstGeom>
            <a:noFill/>
          </p:spPr>
          <p:txBody>
            <a:bodyPr wrap="square" rtlCol="0">
              <a:spAutoFit/>
            </a:bodyPr>
            <a:lstStyle/>
            <a:p>
              <a:pPr algn="r">
                <a:lnSpc>
                  <a:spcPct val="150000"/>
                </a:lnSpc>
              </a:pPr>
              <a:r>
                <a:rPr lang="en-US" sz="1500" dirty="0">
                  <a:latin typeface="Arial"/>
                  <a:ea typeface="Arial"/>
                  <a:cs typeface="Arial"/>
                </a:rPr>
                <a:t>A company is an association or collection of individuals, whether natural persons, legal persons,.</a:t>
              </a:r>
            </a:p>
          </p:txBody>
        </p:sp>
        <p:sp>
          <p:nvSpPr>
            <p:cNvPr id="53" name="TextBox 52"/>
            <p:cNvSpPr txBox="1"/>
            <p:nvPr/>
          </p:nvSpPr>
          <p:spPr>
            <a:xfrm>
              <a:off x="4331751" y="5244765"/>
              <a:ext cx="2932091" cy="615564"/>
            </a:xfrm>
            <a:prstGeom prst="rect">
              <a:avLst/>
            </a:prstGeom>
            <a:noFill/>
          </p:spPr>
          <p:txBody>
            <a:bodyPr wrap="none" rtlCol="0">
              <a:spAutoFit/>
            </a:bodyPr>
            <a:lstStyle/>
            <a:p>
              <a:pPr algn="r"/>
              <a:r>
                <a:rPr lang="en-US" sz="2401" spc="450" dirty="0">
                  <a:solidFill>
                    <a:schemeClr val="tx2"/>
                  </a:solidFill>
                  <a:latin typeface="Arial"/>
                  <a:ea typeface="Arial"/>
                  <a:cs typeface="Arial"/>
                </a:rPr>
                <a:t>STEP ONE</a:t>
              </a:r>
              <a:endParaRPr lang="en-US" sz="3601" spc="450" dirty="0">
                <a:solidFill>
                  <a:schemeClr val="tx2"/>
                </a:solidFill>
                <a:latin typeface="Arial"/>
                <a:ea typeface="Arial"/>
                <a:cs typeface="Arial"/>
              </a:endParaRPr>
            </a:p>
          </p:txBody>
        </p:sp>
      </p:grpSp>
      <p:grpSp>
        <p:nvGrpSpPr>
          <p:cNvPr id="56" name="Group 55"/>
          <p:cNvGrpSpPr/>
          <p:nvPr/>
        </p:nvGrpSpPr>
        <p:grpSpPr>
          <a:xfrm>
            <a:off x="2167892" y="8682649"/>
            <a:ext cx="3284065" cy="1633502"/>
            <a:chOff x="2889768" y="5244765"/>
            <a:chExt cx="4377613" cy="2177437"/>
          </a:xfrm>
        </p:grpSpPr>
        <p:sp>
          <p:nvSpPr>
            <p:cNvPr id="57" name="TextBox 56"/>
            <p:cNvSpPr txBox="1"/>
            <p:nvPr/>
          </p:nvSpPr>
          <p:spPr>
            <a:xfrm>
              <a:off x="2889768" y="5914488"/>
              <a:ext cx="4377613" cy="1507714"/>
            </a:xfrm>
            <a:prstGeom prst="rect">
              <a:avLst/>
            </a:prstGeom>
            <a:noFill/>
          </p:spPr>
          <p:txBody>
            <a:bodyPr wrap="square" rtlCol="0">
              <a:spAutoFit/>
            </a:bodyPr>
            <a:lstStyle/>
            <a:p>
              <a:pPr algn="r">
                <a:lnSpc>
                  <a:spcPct val="150000"/>
                </a:lnSpc>
              </a:pPr>
              <a:r>
                <a:rPr lang="en-US" sz="1500" dirty="0">
                  <a:latin typeface="Arial"/>
                  <a:ea typeface="Arial"/>
                  <a:cs typeface="Arial"/>
                </a:rPr>
                <a:t>A company is an association or collection of individuals, whether natural persons, legal persons,.</a:t>
              </a:r>
            </a:p>
          </p:txBody>
        </p:sp>
        <p:sp>
          <p:nvSpPr>
            <p:cNvPr id="58" name="TextBox 57"/>
            <p:cNvSpPr txBox="1"/>
            <p:nvPr/>
          </p:nvSpPr>
          <p:spPr>
            <a:xfrm>
              <a:off x="3707811" y="5244765"/>
              <a:ext cx="3556031" cy="615564"/>
            </a:xfrm>
            <a:prstGeom prst="rect">
              <a:avLst/>
            </a:prstGeom>
            <a:noFill/>
          </p:spPr>
          <p:txBody>
            <a:bodyPr wrap="none" rtlCol="0">
              <a:spAutoFit/>
            </a:bodyPr>
            <a:lstStyle/>
            <a:p>
              <a:pPr algn="r"/>
              <a:r>
                <a:rPr lang="en-US" sz="2401" spc="450" dirty="0">
                  <a:solidFill>
                    <a:schemeClr val="tx2"/>
                  </a:solidFill>
                  <a:latin typeface="Arial"/>
                  <a:ea typeface="Arial"/>
                  <a:cs typeface="Arial"/>
                </a:rPr>
                <a:t>STEP THREE</a:t>
              </a:r>
              <a:endParaRPr lang="en-US" sz="3601" spc="450" dirty="0">
                <a:solidFill>
                  <a:schemeClr val="tx2"/>
                </a:solidFill>
                <a:latin typeface="Arial"/>
                <a:ea typeface="Arial"/>
                <a:cs typeface="Arial"/>
              </a:endParaRPr>
            </a:p>
          </p:txBody>
        </p:sp>
      </p:grpSp>
      <p:grpSp>
        <p:nvGrpSpPr>
          <p:cNvPr id="59" name="Group 58"/>
          <p:cNvGrpSpPr/>
          <p:nvPr/>
        </p:nvGrpSpPr>
        <p:grpSpPr>
          <a:xfrm>
            <a:off x="12406922" y="5609112"/>
            <a:ext cx="3284065" cy="1633502"/>
            <a:chOff x="2889768" y="5244765"/>
            <a:chExt cx="4377613" cy="2177437"/>
          </a:xfrm>
        </p:grpSpPr>
        <p:sp>
          <p:nvSpPr>
            <p:cNvPr id="60" name="TextBox 59"/>
            <p:cNvSpPr txBox="1"/>
            <p:nvPr/>
          </p:nvSpPr>
          <p:spPr>
            <a:xfrm>
              <a:off x="2889768" y="5914488"/>
              <a:ext cx="4377613" cy="1507714"/>
            </a:xfrm>
            <a:prstGeom prst="rect">
              <a:avLst/>
            </a:prstGeom>
            <a:noFill/>
          </p:spPr>
          <p:txBody>
            <a:bodyPr wrap="square" rtlCol="0">
              <a:spAutoFit/>
            </a:bodyPr>
            <a:lstStyle/>
            <a:p>
              <a:pPr>
                <a:lnSpc>
                  <a:spcPct val="150000"/>
                </a:lnSpc>
              </a:pPr>
              <a:r>
                <a:rPr lang="en-US" sz="1500" dirty="0">
                  <a:latin typeface="Arial"/>
                  <a:ea typeface="Arial"/>
                  <a:cs typeface="Arial"/>
                </a:rPr>
                <a:t>A company is an association or collection of individuals, whether natural persons, legal persons,.</a:t>
              </a:r>
            </a:p>
          </p:txBody>
        </p:sp>
        <p:sp>
          <p:nvSpPr>
            <p:cNvPr id="61" name="TextBox 60"/>
            <p:cNvSpPr txBox="1"/>
            <p:nvPr/>
          </p:nvSpPr>
          <p:spPr>
            <a:xfrm>
              <a:off x="2889768" y="5244765"/>
              <a:ext cx="3000468" cy="615564"/>
            </a:xfrm>
            <a:prstGeom prst="rect">
              <a:avLst/>
            </a:prstGeom>
            <a:noFill/>
          </p:spPr>
          <p:txBody>
            <a:bodyPr wrap="none" rtlCol="0">
              <a:spAutoFit/>
            </a:bodyPr>
            <a:lstStyle/>
            <a:p>
              <a:r>
                <a:rPr lang="en-US" sz="2401" spc="450" dirty="0">
                  <a:solidFill>
                    <a:schemeClr val="tx2"/>
                  </a:solidFill>
                  <a:latin typeface="Arial"/>
                  <a:ea typeface="Arial"/>
                  <a:cs typeface="Arial"/>
                </a:rPr>
                <a:t>STEP TWO</a:t>
              </a:r>
              <a:endParaRPr lang="en-US" sz="3601" spc="450" dirty="0">
                <a:solidFill>
                  <a:schemeClr val="tx2"/>
                </a:solidFill>
                <a:latin typeface="Arial"/>
                <a:ea typeface="Arial"/>
                <a:cs typeface="Arial"/>
              </a:endParaRPr>
            </a:p>
          </p:txBody>
        </p:sp>
      </p:grpSp>
      <p:grpSp>
        <p:nvGrpSpPr>
          <p:cNvPr id="62" name="Group 61"/>
          <p:cNvGrpSpPr/>
          <p:nvPr/>
        </p:nvGrpSpPr>
        <p:grpSpPr>
          <a:xfrm>
            <a:off x="12406922" y="8682649"/>
            <a:ext cx="3284065" cy="1633502"/>
            <a:chOff x="2889768" y="5244765"/>
            <a:chExt cx="4377613" cy="2177437"/>
          </a:xfrm>
        </p:grpSpPr>
        <p:sp>
          <p:nvSpPr>
            <p:cNvPr id="63" name="TextBox 62"/>
            <p:cNvSpPr txBox="1"/>
            <p:nvPr/>
          </p:nvSpPr>
          <p:spPr>
            <a:xfrm>
              <a:off x="2889768" y="5914488"/>
              <a:ext cx="4377613" cy="1507714"/>
            </a:xfrm>
            <a:prstGeom prst="rect">
              <a:avLst/>
            </a:prstGeom>
            <a:noFill/>
          </p:spPr>
          <p:txBody>
            <a:bodyPr wrap="square" rtlCol="0">
              <a:spAutoFit/>
            </a:bodyPr>
            <a:lstStyle/>
            <a:p>
              <a:pPr>
                <a:lnSpc>
                  <a:spcPct val="150000"/>
                </a:lnSpc>
              </a:pPr>
              <a:r>
                <a:rPr lang="en-US" sz="1500" dirty="0">
                  <a:latin typeface="Arial"/>
                  <a:ea typeface="Arial"/>
                  <a:cs typeface="Arial"/>
                </a:rPr>
                <a:t>A company is an association or collection of individuals, whether natural persons, legal persons,.</a:t>
              </a:r>
            </a:p>
          </p:txBody>
        </p:sp>
        <p:sp>
          <p:nvSpPr>
            <p:cNvPr id="64" name="TextBox 63"/>
            <p:cNvSpPr txBox="1"/>
            <p:nvPr/>
          </p:nvSpPr>
          <p:spPr>
            <a:xfrm>
              <a:off x="2889768" y="5244765"/>
              <a:ext cx="3261156" cy="615564"/>
            </a:xfrm>
            <a:prstGeom prst="rect">
              <a:avLst/>
            </a:prstGeom>
            <a:noFill/>
          </p:spPr>
          <p:txBody>
            <a:bodyPr wrap="none" rtlCol="0">
              <a:spAutoFit/>
            </a:bodyPr>
            <a:lstStyle/>
            <a:p>
              <a:r>
                <a:rPr lang="en-US" sz="2401" spc="450" dirty="0">
                  <a:solidFill>
                    <a:schemeClr val="tx2"/>
                  </a:solidFill>
                  <a:latin typeface="Arial"/>
                  <a:ea typeface="Arial"/>
                  <a:cs typeface="Arial"/>
                </a:rPr>
                <a:t>STEP FOUR</a:t>
              </a:r>
              <a:endParaRPr lang="en-US" sz="3601" spc="450" dirty="0">
                <a:solidFill>
                  <a:schemeClr val="tx2"/>
                </a:solidFill>
                <a:latin typeface="Arial"/>
                <a:ea typeface="Arial"/>
                <a:cs typeface="Arial"/>
              </a:endParaRPr>
            </a:p>
          </p:txBody>
        </p:sp>
      </p:grpSp>
      <p:sp>
        <p:nvSpPr>
          <p:cNvPr id="54" name="TextBox 53"/>
          <p:cNvSpPr txBox="1"/>
          <p:nvPr/>
        </p:nvSpPr>
        <p:spPr>
          <a:xfrm>
            <a:off x="5770026" y="2049076"/>
            <a:ext cx="6769777" cy="1107996"/>
          </a:xfrm>
          <a:prstGeom prst="rect">
            <a:avLst/>
          </a:prstGeom>
          <a:noFill/>
        </p:spPr>
        <p:txBody>
          <a:bodyPr wrap="none" rtlCol="0">
            <a:spAutoFit/>
          </a:bodyPr>
          <a:lstStyle/>
          <a:p>
            <a:pPr algn="ctr"/>
            <a:r>
              <a:rPr lang="en-US" sz="6600" b="1" dirty="0" smtClean="0">
                <a:solidFill>
                  <a:schemeClr val="tx2"/>
                </a:solidFill>
                <a:latin typeface="Arial"/>
                <a:ea typeface="Arial"/>
                <a:cs typeface="Arial"/>
              </a:rPr>
              <a:t>Diagram section</a:t>
            </a:r>
            <a:endParaRPr lang="en-US" sz="6600" b="1" dirty="0">
              <a:solidFill>
                <a:schemeClr val="tx2"/>
              </a:solidFill>
              <a:latin typeface="Arial"/>
              <a:ea typeface="Arial"/>
              <a:cs typeface="Arial"/>
            </a:endParaRPr>
          </a:p>
        </p:txBody>
      </p:sp>
      <p:sp>
        <p:nvSpPr>
          <p:cNvPr id="55" name="TextBox 54"/>
          <p:cNvSpPr txBox="1"/>
          <p:nvPr/>
        </p:nvSpPr>
        <p:spPr>
          <a:xfrm>
            <a:off x="2174005" y="3391637"/>
            <a:ext cx="13543984" cy="1112099"/>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As described in our vision for the CRCWSC, a water sensitive city can also be described as one that is resilient, </a:t>
            </a:r>
            <a:r>
              <a:rPr lang="en-US" sz="2800" dirty="0" err="1">
                <a:solidFill>
                  <a:srgbClr val="000000"/>
                </a:solidFill>
                <a:latin typeface="Arial"/>
                <a:ea typeface="Arial"/>
                <a:cs typeface="Arial"/>
              </a:rPr>
              <a:t>liveable</a:t>
            </a:r>
            <a:r>
              <a:rPr lang="en-US" sz="2800" dirty="0">
                <a:solidFill>
                  <a:srgbClr val="000000"/>
                </a:solidFill>
                <a:latin typeface="Arial"/>
                <a:ea typeface="Arial"/>
                <a:cs typeface="Arial"/>
              </a:rPr>
              <a:t>, productive, and </a:t>
            </a:r>
            <a:r>
              <a:rPr lang="en-US" sz="2800" dirty="0" smtClean="0">
                <a:solidFill>
                  <a:srgbClr val="000000"/>
                </a:solidFill>
                <a:latin typeface="Arial"/>
                <a:ea typeface="Arial"/>
                <a:cs typeface="Arial"/>
              </a:rPr>
              <a:t>sustainable</a:t>
            </a:r>
            <a:endParaRPr lang="en-US" sz="2800" dirty="0">
              <a:solidFill>
                <a:srgbClr val="000000"/>
              </a:solidFill>
              <a:latin typeface="Arial"/>
              <a:ea typeface="Arial"/>
              <a:cs typeface="Arial"/>
            </a:endParaRPr>
          </a:p>
        </p:txBody>
      </p:sp>
    </p:spTree>
    <p:extLst>
      <p:ext uri="{BB962C8B-B14F-4D97-AF65-F5344CB8AC3E}">
        <p14:creationId xmlns:p14="http://schemas.microsoft.com/office/powerpoint/2010/main" val="171059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10282411" y="7054239"/>
            <a:ext cx="3497152" cy="3497150"/>
          </a:xfrm>
          <a:prstGeom prst="ellipse">
            <a:avLst/>
          </a:prstGeom>
          <a:solidFill>
            <a:srgbClr val="006772">
              <a:alpha val="43000"/>
            </a:srgbClr>
          </a:solidFill>
          <a:ln>
            <a:solidFill>
              <a:srgbClr val="006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Arial"/>
              <a:ea typeface="Arial"/>
              <a:cs typeface="Arial"/>
            </a:endParaRPr>
          </a:p>
        </p:txBody>
      </p:sp>
      <p:sp>
        <p:nvSpPr>
          <p:cNvPr id="32" name="Oval 31"/>
          <p:cNvSpPr/>
          <p:nvPr/>
        </p:nvSpPr>
        <p:spPr>
          <a:xfrm>
            <a:off x="11669428" y="4895100"/>
            <a:ext cx="3497152" cy="3497150"/>
          </a:xfrm>
          <a:prstGeom prst="ellipse">
            <a:avLst/>
          </a:prstGeom>
          <a:solidFill>
            <a:srgbClr val="006772">
              <a:alpha val="79000"/>
            </a:srgbClr>
          </a:solidFill>
          <a:ln>
            <a:solidFill>
              <a:srgbClr val="00677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Arial"/>
              <a:ea typeface="Arial"/>
              <a:cs typeface="Arial"/>
            </a:endParaRPr>
          </a:p>
        </p:txBody>
      </p:sp>
      <p:sp>
        <p:nvSpPr>
          <p:cNvPr id="35" name="Oval 34"/>
          <p:cNvSpPr/>
          <p:nvPr/>
        </p:nvSpPr>
        <p:spPr>
          <a:xfrm>
            <a:off x="13049168" y="7054239"/>
            <a:ext cx="3497152" cy="3497150"/>
          </a:xfrm>
          <a:prstGeom prst="ellipse">
            <a:avLst/>
          </a:prstGeom>
          <a:solidFill>
            <a:srgbClr val="707070">
              <a:alpha val="70000"/>
            </a:srgbClr>
          </a:solidFill>
          <a:ln>
            <a:solidFill>
              <a:srgbClr val="70707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latin typeface="Arial"/>
              <a:ea typeface="Arial"/>
              <a:cs typeface="Arial"/>
            </a:endParaRPr>
          </a:p>
        </p:txBody>
      </p:sp>
      <p:sp>
        <p:nvSpPr>
          <p:cNvPr id="48" name="Freeform 47"/>
          <p:cNvSpPr>
            <a:spLocks/>
          </p:cNvSpPr>
          <p:nvPr/>
        </p:nvSpPr>
        <p:spPr bwMode="auto">
          <a:xfrm>
            <a:off x="17196392" y="8603310"/>
            <a:ext cx="144485" cy="15209"/>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64" tIns="45732" rIns="91464" bIns="45732" numCol="1" anchor="t" anchorCtr="0" compatLnSpc="1">
            <a:prstTxWarp prst="textNoShape">
              <a:avLst/>
            </a:prstTxWarp>
          </a:bodyPr>
          <a:lstStyle/>
          <a:p>
            <a:endParaRPr lang="en-US" sz="1200" dirty="0">
              <a:latin typeface="Arial"/>
              <a:ea typeface="Arial"/>
              <a:cs typeface="Arial"/>
            </a:endParaRPr>
          </a:p>
        </p:txBody>
      </p:sp>
      <p:sp>
        <p:nvSpPr>
          <p:cNvPr id="67" name="TextBox 66"/>
          <p:cNvSpPr txBox="1"/>
          <p:nvPr/>
        </p:nvSpPr>
        <p:spPr>
          <a:xfrm>
            <a:off x="12179555" y="5821141"/>
            <a:ext cx="2465311" cy="1438342"/>
          </a:xfrm>
          <a:prstGeom prst="rect">
            <a:avLst/>
          </a:prstGeom>
          <a:noFill/>
        </p:spPr>
        <p:txBody>
          <a:bodyPr wrap="square" rtlCol="0">
            <a:spAutoFit/>
          </a:bodyPr>
          <a:lstStyle/>
          <a:p>
            <a:pPr algn="ctr">
              <a:lnSpc>
                <a:spcPct val="140000"/>
              </a:lnSpc>
            </a:pPr>
            <a:r>
              <a:rPr lang="en-US" sz="3200" b="1" dirty="0" smtClean="0">
                <a:solidFill>
                  <a:schemeClr val="bg1"/>
                </a:solidFill>
                <a:latin typeface="Arial"/>
                <a:ea typeface="Arial"/>
                <a:cs typeface="Arial"/>
              </a:rPr>
              <a:t>Write here</a:t>
            </a:r>
          </a:p>
          <a:p>
            <a:pPr algn="ctr">
              <a:lnSpc>
                <a:spcPct val="140000"/>
              </a:lnSpc>
            </a:pPr>
            <a:r>
              <a:rPr lang="en-US" sz="3200" b="1" dirty="0" smtClean="0">
                <a:solidFill>
                  <a:schemeClr val="bg1"/>
                </a:solidFill>
                <a:latin typeface="Arial"/>
                <a:ea typeface="Arial"/>
                <a:cs typeface="Arial"/>
              </a:rPr>
              <a:t>Element A</a:t>
            </a:r>
            <a:endParaRPr lang="en-US" sz="3200" b="1" dirty="0">
              <a:solidFill>
                <a:schemeClr val="bg1"/>
              </a:solidFill>
              <a:latin typeface="Arial"/>
              <a:ea typeface="Arial"/>
              <a:cs typeface="Arial"/>
            </a:endParaRPr>
          </a:p>
        </p:txBody>
      </p:sp>
      <p:sp>
        <p:nvSpPr>
          <p:cNvPr id="68" name="TextBox 67"/>
          <p:cNvSpPr txBox="1"/>
          <p:nvPr/>
        </p:nvSpPr>
        <p:spPr>
          <a:xfrm>
            <a:off x="13591643" y="8041315"/>
            <a:ext cx="2465311" cy="1438342"/>
          </a:xfrm>
          <a:prstGeom prst="rect">
            <a:avLst/>
          </a:prstGeom>
          <a:noFill/>
        </p:spPr>
        <p:txBody>
          <a:bodyPr wrap="square" rtlCol="0">
            <a:spAutoFit/>
          </a:bodyPr>
          <a:lstStyle/>
          <a:p>
            <a:pPr algn="ctr">
              <a:lnSpc>
                <a:spcPct val="140000"/>
              </a:lnSpc>
            </a:pPr>
            <a:r>
              <a:rPr lang="en-US" sz="3200" b="1" dirty="0">
                <a:solidFill>
                  <a:schemeClr val="bg1"/>
                </a:solidFill>
                <a:latin typeface="Arial"/>
                <a:ea typeface="Arial"/>
                <a:cs typeface="Arial"/>
              </a:rPr>
              <a:t>Write here</a:t>
            </a:r>
          </a:p>
          <a:p>
            <a:pPr algn="ctr">
              <a:lnSpc>
                <a:spcPct val="140000"/>
              </a:lnSpc>
            </a:pPr>
            <a:r>
              <a:rPr lang="en-US" sz="3200" b="1" dirty="0">
                <a:solidFill>
                  <a:schemeClr val="bg1"/>
                </a:solidFill>
                <a:latin typeface="Arial"/>
                <a:ea typeface="Arial"/>
                <a:cs typeface="Arial"/>
              </a:rPr>
              <a:t>Element </a:t>
            </a:r>
            <a:r>
              <a:rPr lang="en-US" sz="3200" b="1" dirty="0" smtClean="0">
                <a:solidFill>
                  <a:schemeClr val="bg1"/>
                </a:solidFill>
                <a:latin typeface="Arial"/>
                <a:ea typeface="Arial"/>
                <a:cs typeface="Arial"/>
              </a:rPr>
              <a:t>C</a:t>
            </a:r>
            <a:endParaRPr lang="en-US" sz="3200" b="1" dirty="0">
              <a:solidFill>
                <a:schemeClr val="bg1"/>
              </a:solidFill>
              <a:latin typeface="Arial"/>
              <a:ea typeface="Arial"/>
              <a:cs typeface="Arial"/>
            </a:endParaRPr>
          </a:p>
        </p:txBody>
      </p:sp>
      <p:sp>
        <p:nvSpPr>
          <p:cNvPr id="69" name="TextBox 68"/>
          <p:cNvSpPr txBox="1"/>
          <p:nvPr/>
        </p:nvSpPr>
        <p:spPr>
          <a:xfrm>
            <a:off x="10803553" y="8022260"/>
            <a:ext cx="2465311" cy="1438342"/>
          </a:xfrm>
          <a:prstGeom prst="rect">
            <a:avLst/>
          </a:prstGeom>
          <a:noFill/>
        </p:spPr>
        <p:txBody>
          <a:bodyPr wrap="square" rtlCol="0">
            <a:spAutoFit/>
          </a:bodyPr>
          <a:lstStyle/>
          <a:p>
            <a:pPr algn="ctr">
              <a:lnSpc>
                <a:spcPct val="140000"/>
              </a:lnSpc>
            </a:pPr>
            <a:r>
              <a:rPr lang="en-US" sz="3200" b="1" dirty="0">
                <a:solidFill>
                  <a:schemeClr val="bg1"/>
                </a:solidFill>
                <a:latin typeface="Arial"/>
                <a:ea typeface="Arial"/>
                <a:cs typeface="Arial"/>
              </a:rPr>
              <a:t>Write here</a:t>
            </a:r>
          </a:p>
          <a:p>
            <a:pPr algn="ctr">
              <a:lnSpc>
                <a:spcPct val="140000"/>
              </a:lnSpc>
            </a:pPr>
            <a:r>
              <a:rPr lang="en-US" sz="3200" b="1" dirty="0">
                <a:solidFill>
                  <a:schemeClr val="bg1"/>
                </a:solidFill>
                <a:latin typeface="Arial"/>
                <a:ea typeface="Arial"/>
                <a:cs typeface="Arial"/>
              </a:rPr>
              <a:t>Element </a:t>
            </a:r>
            <a:r>
              <a:rPr lang="en-US" sz="3200" b="1" dirty="0" smtClean="0">
                <a:solidFill>
                  <a:schemeClr val="bg1"/>
                </a:solidFill>
                <a:latin typeface="Arial"/>
                <a:ea typeface="Arial"/>
                <a:cs typeface="Arial"/>
              </a:rPr>
              <a:t>B</a:t>
            </a:r>
            <a:endParaRPr lang="en-US" sz="3200" b="1" dirty="0">
              <a:solidFill>
                <a:schemeClr val="bg1"/>
              </a:solidFill>
              <a:latin typeface="Arial"/>
              <a:ea typeface="Arial"/>
              <a:cs typeface="Arial"/>
            </a:endParaRPr>
          </a:p>
        </p:txBody>
      </p:sp>
      <p:grpSp>
        <p:nvGrpSpPr>
          <p:cNvPr id="5" name="Group 4"/>
          <p:cNvGrpSpPr/>
          <p:nvPr/>
        </p:nvGrpSpPr>
        <p:grpSpPr>
          <a:xfrm>
            <a:off x="2729626" y="4669531"/>
            <a:ext cx="5141159" cy="7445438"/>
            <a:chOff x="4155016" y="4241479"/>
            <a:chExt cx="6853093" cy="9924658"/>
          </a:xfrm>
        </p:grpSpPr>
        <p:sp>
          <p:nvSpPr>
            <p:cNvPr id="25" name="TextBox 24"/>
            <p:cNvSpPr txBox="1"/>
            <p:nvPr/>
          </p:nvSpPr>
          <p:spPr>
            <a:xfrm>
              <a:off x="4155017" y="5084474"/>
              <a:ext cx="6817784" cy="2025324"/>
            </a:xfrm>
            <a:prstGeom prst="rect">
              <a:avLst/>
            </a:prstGeom>
            <a:noFill/>
          </p:spPr>
          <p:txBody>
            <a:bodyPr wrap="square" rtlCol="0">
              <a:spAutoFit/>
            </a:bodyPr>
            <a:lstStyle/>
            <a:p>
              <a:pPr>
                <a:lnSpc>
                  <a:spcPct val="120000"/>
                </a:lnSpc>
              </a:pPr>
              <a:r>
                <a:rPr lang="en-US" sz="2600" b="1" dirty="0">
                  <a:solidFill>
                    <a:srgbClr val="000000"/>
                  </a:solidFill>
                  <a:latin typeface="Arial"/>
                  <a:ea typeface="Arial"/>
                  <a:cs typeface="Arial"/>
                </a:rPr>
                <a:t>research</a:t>
              </a:r>
              <a:r>
                <a:rPr lang="en-US" sz="2600" dirty="0">
                  <a:solidFill>
                    <a:srgbClr val="000000"/>
                  </a:solidFill>
                  <a:latin typeface="Arial"/>
                  <a:ea typeface="Arial"/>
                  <a:cs typeface="Arial"/>
                </a:rPr>
                <a:t> and develop world-class science, technology, innovation, and design;</a:t>
              </a:r>
            </a:p>
          </p:txBody>
        </p:sp>
        <p:sp>
          <p:nvSpPr>
            <p:cNvPr id="26" name="TextBox 25"/>
            <p:cNvSpPr txBox="1"/>
            <p:nvPr/>
          </p:nvSpPr>
          <p:spPr>
            <a:xfrm>
              <a:off x="4155016" y="4241479"/>
              <a:ext cx="5239803" cy="779498"/>
            </a:xfrm>
            <a:prstGeom prst="rect">
              <a:avLst/>
            </a:prstGeom>
            <a:noFill/>
          </p:spPr>
          <p:txBody>
            <a:bodyPr wrap="square" rtlCol="0">
              <a:spAutoFit/>
            </a:bodyPr>
            <a:lstStyle/>
            <a:p>
              <a:r>
                <a:rPr lang="en-US" sz="3200" b="1" dirty="0" smtClean="0">
                  <a:solidFill>
                    <a:schemeClr val="tx2"/>
                  </a:solidFill>
                  <a:latin typeface="Arial"/>
                  <a:ea typeface="Arial"/>
                  <a:cs typeface="Arial"/>
                </a:rPr>
                <a:t>Element A</a:t>
              </a:r>
              <a:endParaRPr lang="en-US" sz="3200" b="1" dirty="0">
                <a:solidFill>
                  <a:schemeClr val="tx2"/>
                </a:solidFill>
                <a:latin typeface="Arial"/>
                <a:ea typeface="Arial"/>
                <a:cs typeface="Arial"/>
              </a:endParaRPr>
            </a:p>
          </p:txBody>
        </p:sp>
        <p:sp>
          <p:nvSpPr>
            <p:cNvPr id="37" name="TextBox 36"/>
            <p:cNvSpPr txBox="1"/>
            <p:nvPr/>
          </p:nvSpPr>
          <p:spPr>
            <a:xfrm>
              <a:off x="4155017" y="8639444"/>
              <a:ext cx="6817784" cy="2025324"/>
            </a:xfrm>
            <a:prstGeom prst="rect">
              <a:avLst/>
            </a:prstGeom>
            <a:noFill/>
          </p:spPr>
          <p:txBody>
            <a:bodyPr wrap="square" rtlCol="0">
              <a:spAutoFit/>
            </a:bodyPr>
            <a:lstStyle/>
            <a:p>
              <a:pPr>
                <a:lnSpc>
                  <a:spcPct val="120000"/>
                </a:lnSpc>
              </a:pPr>
              <a:r>
                <a:rPr lang="en-US" sz="2600" b="1" dirty="0">
                  <a:solidFill>
                    <a:srgbClr val="000000"/>
                  </a:solidFill>
                  <a:latin typeface="Arial"/>
                  <a:ea typeface="Arial"/>
                  <a:cs typeface="Arial"/>
                </a:rPr>
                <a:t>synthesise</a:t>
              </a:r>
              <a:r>
                <a:rPr lang="en-US" sz="2600" dirty="0">
                  <a:solidFill>
                    <a:srgbClr val="000000"/>
                  </a:solidFill>
                  <a:latin typeface="Arial"/>
                  <a:ea typeface="Arial"/>
                  <a:cs typeface="Arial"/>
                </a:rPr>
                <a:t> knowledge across disciplines, in collaboration with our industry partners; and</a:t>
              </a:r>
            </a:p>
          </p:txBody>
        </p:sp>
        <p:sp>
          <p:nvSpPr>
            <p:cNvPr id="43" name="TextBox 42"/>
            <p:cNvSpPr txBox="1"/>
            <p:nvPr/>
          </p:nvSpPr>
          <p:spPr>
            <a:xfrm>
              <a:off x="4155016" y="7796446"/>
              <a:ext cx="5239803" cy="779498"/>
            </a:xfrm>
            <a:prstGeom prst="rect">
              <a:avLst/>
            </a:prstGeom>
            <a:noFill/>
          </p:spPr>
          <p:txBody>
            <a:bodyPr wrap="square" rtlCol="0">
              <a:spAutoFit/>
            </a:bodyPr>
            <a:lstStyle/>
            <a:p>
              <a:r>
                <a:rPr lang="en-US" sz="3200" b="1" dirty="0" smtClean="0">
                  <a:solidFill>
                    <a:schemeClr val="tx2"/>
                  </a:solidFill>
                  <a:latin typeface="Arial"/>
                  <a:ea typeface="Arial"/>
                  <a:cs typeface="Arial"/>
                </a:rPr>
                <a:t>Element B</a:t>
              </a:r>
              <a:endParaRPr lang="en-US" sz="3200" b="1" dirty="0">
                <a:solidFill>
                  <a:schemeClr val="tx2"/>
                </a:solidFill>
                <a:latin typeface="Arial"/>
                <a:ea typeface="Arial"/>
                <a:cs typeface="Arial"/>
              </a:endParaRPr>
            </a:p>
          </p:txBody>
        </p:sp>
        <p:sp>
          <p:nvSpPr>
            <p:cNvPr id="44" name="TextBox 43"/>
            <p:cNvSpPr txBox="1"/>
            <p:nvPr/>
          </p:nvSpPr>
          <p:spPr>
            <a:xfrm>
              <a:off x="4190325" y="12140813"/>
              <a:ext cx="6817784" cy="2025324"/>
            </a:xfrm>
            <a:prstGeom prst="rect">
              <a:avLst/>
            </a:prstGeom>
            <a:noFill/>
          </p:spPr>
          <p:txBody>
            <a:bodyPr wrap="square" rtlCol="0">
              <a:spAutoFit/>
            </a:bodyPr>
            <a:lstStyle/>
            <a:p>
              <a:pPr>
                <a:lnSpc>
                  <a:spcPct val="120000"/>
                </a:lnSpc>
              </a:pPr>
              <a:r>
                <a:rPr lang="en-US" sz="2600" b="1" dirty="0">
                  <a:solidFill>
                    <a:srgbClr val="000000"/>
                  </a:solidFill>
                  <a:latin typeface="Arial"/>
                  <a:ea typeface="Arial"/>
                  <a:cs typeface="Arial"/>
                </a:rPr>
                <a:t>influence</a:t>
              </a:r>
              <a:r>
                <a:rPr lang="en-US" sz="2600" dirty="0">
                  <a:solidFill>
                    <a:srgbClr val="000000"/>
                  </a:solidFill>
                  <a:latin typeface="Arial"/>
                  <a:ea typeface="Arial"/>
                  <a:cs typeface="Arial"/>
                </a:rPr>
                <a:t>, lead, empower, and partner with stakeholders across all sectors.</a:t>
              </a:r>
            </a:p>
          </p:txBody>
        </p:sp>
        <p:sp>
          <p:nvSpPr>
            <p:cNvPr id="45" name="TextBox 44"/>
            <p:cNvSpPr txBox="1"/>
            <p:nvPr/>
          </p:nvSpPr>
          <p:spPr>
            <a:xfrm>
              <a:off x="4190325" y="11269126"/>
              <a:ext cx="5239803" cy="779498"/>
            </a:xfrm>
            <a:prstGeom prst="rect">
              <a:avLst/>
            </a:prstGeom>
            <a:noFill/>
          </p:spPr>
          <p:txBody>
            <a:bodyPr wrap="square" rtlCol="0">
              <a:spAutoFit/>
            </a:bodyPr>
            <a:lstStyle/>
            <a:p>
              <a:r>
                <a:rPr lang="en-US" sz="3200" b="1" dirty="0" smtClean="0">
                  <a:solidFill>
                    <a:schemeClr val="tx2"/>
                  </a:solidFill>
                  <a:latin typeface="Arial"/>
                  <a:ea typeface="Arial"/>
                  <a:cs typeface="Arial"/>
                </a:rPr>
                <a:t>Element C</a:t>
              </a:r>
              <a:endParaRPr lang="en-US" sz="3200" b="1" dirty="0">
                <a:solidFill>
                  <a:schemeClr val="tx2"/>
                </a:solidFill>
                <a:latin typeface="Arial"/>
                <a:ea typeface="Arial"/>
                <a:cs typeface="Arial"/>
              </a:endParaRPr>
            </a:p>
          </p:txBody>
        </p:sp>
      </p:grpSp>
      <p:sp>
        <p:nvSpPr>
          <p:cNvPr id="29" name="TextBox 28"/>
          <p:cNvSpPr txBox="1"/>
          <p:nvPr/>
        </p:nvSpPr>
        <p:spPr>
          <a:xfrm>
            <a:off x="6287445" y="2049076"/>
            <a:ext cx="5734938" cy="1107996"/>
          </a:xfrm>
          <a:prstGeom prst="rect">
            <a:avLst/>
          </a:prstGeom>
          <a:noFill/>
        </p:spPr>
        <p:txBody>
          <a:bodyPr wrap="none" rtlCol="0">
            <a:spAutoFit/>
          </a:bodyPr>
          <a:lstStyle/>
          <a:p>
            <a:pPr algn="ctr"/>
            <a:r>
              <a:rPr lang="en-US" sz="6600" b="1" dirty="0" smtClean="0">
                <a:solidFill>
                  <a:schemeClr val="tx2"/>
                </a:solidFill>
                <a:latin typeface="Arial"/>
                <a:ea typeface="Arial"/>
                <a:cs typeface="Arial"/>
              </a:rPr>
              <a:t>Venn diagram</a:t>
            </a:r>
            <a:endParaRPr lang="en-US" sz="6600" b="1" dirty="0">
              <a:solidFill>
                <a:schemeClr val="tx2"/>
              </a:solidFill>
              <a:latin typeface="Arial"/>
              <a:ea typeface="Arial"/>
              <a:cs typeface="Arial"/>
            </a:endParaRPr>
          </a:p>
        </p:txBody>
      </p:sp>
      <p:sp>
        <p:nvSpPr>
          <p:cNvPr id="30" name="TextBox 29"/>
          <p:cNvSpPr txBox="1"/>
          <p:nvPr/>
        </p:nvSpPr>
        <p:spPr>
          <a:xfrm>
            <a:off x="2174005" y="3391637"/>
            <a:ext cx="13543984" cy="595035"/>
          </a:xfrm>
          <a:prstGeom prst="rect">
            <a:avLst/>
          </a:prstGeom>
          <a:noFill/>
        </p:spPr>
        <p:txBody>
          <a:bodyPr wrap="square" rtlCol="0">
            <a:spAutoFit/>
          </a:bodyPr>
          <a:lstStyle/>
          <a:p>
            <a:pPr algn="ctr">
              <a:lnSpc>
                <a:spcPct val="120000"/>
              </a:lnSpc>
            </a:pPr>
            <a:r>
              <a:rPr lang="en-US" sz="2800" dirty="0">
                <a:solidFill>
                  <a:srgbClr val="000000"/>
                </a:solidFill>
                <a:latin typeface="Arial"/>
                <a:ea typeface="Arial"/>
                <a:cs typeface="Arial"/>
              </a:rPr>
              <a:t>As described in our vision for the CRCWSC, a water sensitive city can </a:t>
            </a:r>
            <a:r>
              <a:rPr lang="en-US" sz="2800" dirty="0" smtClean="0">
                <a:solidFill>
                  <a:srgbClr val="000000"/>
                </a:solidFill>
                <a:latin typeface="Arial"/>
                <a:ea typeface="Arial"/>
                <a:cs typeface="Arial"/>
              </a:rPr>
              <a:t>also</a:t>
            </a:r>
            <a:r>
              <a:rPr lang="is-IS" sz="2800" dirty="0" smtClean="0">
                <a:solidFill>
                  <a:srgbClr val="000000"/>
                </a:solidFill>
                <a:latin typeface="Arial"/>
                <a:ea typeface="Arial"/>
                <a:cs typeface="Arial"/>
              </a:rPr>
              <a:t>…</a:t>
            </a:r>
            <a:endParaRPr lang="en-US" sz="2800" dirty="0">
              <a:solidFill>
                <a:srgbClr val="000000"/>
              </a:solidFill>
              <a:latin typeface="Arial"/>
              <a:ea typeface="Arial"/>
              <a:cs typeface="Arial"/>
            </a:endParaRPr>
          </a:p>
        </p:txBody>
      </p:sp>
    </p:spTree>
    <p:extLst>
      <p:ext uri="{BB962C8B-B14F-4D97-AF65-F5344CB8AC3E}">
        <p14:creationId xmlns:p14="http://schemas.microsoft.com/office/powerpoint/2010/main" val="1325771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445" y="8666679"/>
            <a:ext cx="3004114" cy="189236"/>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6" name="Rectangle 5"/>
          <p:cNvSpPr/>
          <p:nvPr/>
        </p:nvSpPr>
        <p:spPr>
          <a:xfrm>
            <a:off x="5259118" y="7200104"/>
            <a:ext cx="3004114" cy="189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7" name="Rectangle 6"/>
          <p:cNvSpPr/>
          <p:nvPr/>
        </p:nvSpPr>
        <p:spPr>
          <a:xfrm>
            <a:off x="9114792" y="5733530"/>
            <a:ext cx="3004114" cy="189236"/>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9" name="Rectangle 8"/>
          <p:cNvSpPr/>
          <p:nvPr/>
        </p:nvSpPr>
        <p:spPr>
          <a:xfrm>
            <a:off x="12970465" y="4290602"/>
            <a:ext cx="3004114" cy="1892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13" name="TextBox 12"/>
          <p:cNvSpPr txBox="1"/>
          <p:nvPr/>
        </p:nvSpPr>
        <p:spPr>
          <a:xfrm>
            <a:off x="1403446" y="9039092"/>
            <a:ext cx="1681971" cy="523220"/>
          </a:xfrm>
          <a:prstGeom prst="rect">
            <a:avLst/>
          </a:prstGeom>
          <a:noFill/>
        </p:spPr>
        <p:txBody>
          <a:bodyPr wrap="none" rtlCol="0">
            <a:spAutoFit/>
          </a:bodyPr>
          <a:lstStyle/>
          <a:p>
            <a:r>
              <a:rPr lang="en-US" sz="2800" b="1" dirty="0">
                <a:solidFill>
                  <a:srgbClr val="000000"/>
                </a:solidFill>
                <a:latin typeface="Arial"/>
                <a:ea typeface="Arial"/>
                <a:cs typeface="Arial"/>
              </a:rPr>
              <a:t>research</a:t>
            </a:r>
            <a:endParaRPr lang="en-US" sz="2800" b="1" spc="225" dirty="0">
              <a:solidFill>
                <a:schemeClr val="tx2"/>
              </a:solidFill>
              <a:latin typeface="Arial"/>
              <a:ea typeface="Arial"/>
              <a:cs typeface="Arial"/>
            </a:endParaRPr>
          </a:p>
        </p:txBody>
      </p:sp>
      <p:sp>
        <p:nvSpPr>
          <p:cNvPr id="14" name="TextBox 13"/>
          <p:cNvSpPr txBox="1"/>
          <p:nvPr/>
        </p:nvSpPr>
        <p:spPr>
          <a:xfrm>
            <a:off x="1403445" y="7871700"/>
            <a:ext cx="1972824" cy="600318"/>
          </a:xfrm>
          <a:prstGeom prst="rect">
            <a:avLst/>
          </a:prstGeom>
          <a:noFill/>
        </p:spPr>
        <p:txBody>
          <a:bodyPr wrap="none" rtlCol="0">
            <a:spAutoFit/>
          </a:bodyPr>
          <a:lstStyle/>
          <a:p>
            <a:r>
              <a:rPr lang="en-US" sz="3301" dirty="0" smtClean="0">
                <a:solidFill>
                  <a:schemeClr val="tx2"/>
                </a:solidFill>
                <a:latin typeface="Arial"/>
                <a:ea typeface="Arial"/>
                <a:cs typeface="Arial"/>
              </a:rPr>
              <a:t>PHASE 1</a:t>
            </a:r>
            <a:endParaRPr lang="en-US" sz="3301" dirty="0">
              <a:solidFill>
                <a:schemeClr val="tx2"/>
              </a:solidFill>
              <a:latin typeface="Arial"/>
              <a:ea typeface="Arial"/>
              <a:cs typeface="Arial"/>
            </a:endParaRPr>
          </a:p>
        </p:txBody>
      </p:sp>
      <p:sp>
        <p:nvSpPr>
          <p:cNvPr id="16" name="TextBox 15"/>
          <p:cNvSpPr txBox="1"/>
          <p:nvPr/>
        </p:nvSpPr>
        <p:spPr>
          <a:xfrm>
            <a:off x="1403444" y="9536171"/>
            <a:ext cx="3461159" cy="2663293"/>
          </a:xfrm>
          <a:prstGeom prst="rect">
            <a:avLst/>
          </a:prstGeom>
          <a:noFill/>
        </p:spPr>
        <p:txBody>
          <a:bodyPr wrap="square" rtlCol="0">
            <a:spAutoFit/>
          </a:bodyPr>
          <a:lstStyle/>
          <a:p>
            <a:pPr>
              <a:lnSpc>
                <a:spcPct val="120000"/>
              </a:lnSpc>
            </a:pPr>
            <a:r>
              <a:rPr lang="en-US" sz="2800" dirty="0" smtClean="0">
                <a:solidFill>
                  <a:srgbClr val="000000"/>
                </a:solidFill>
                <a:latin typeface="Arial"/>
                <a:ea typeface="Arial"/>
                <a:cs typeface="Arial"/>
              </a:rPr>
              <a:t>and </a:t>
            </a:r>
            <a:r>
              <a:rPr lang="en-US" sz="2800" dirty="0">
                <a:solidFill>
                  <a:srgbClr val="000000"/>
                </a:solidFill>
                <a:latin typeface="Arial"/>
                <a:ea typeface="Arial"/>
                <a:cs typeface="Arial"/>
              </a:rPr>
              <a:t>develop world-class science, technology, innovation, and design;</a:t>
            </a:r>
          </a:p>
        </p:txBody>
      </p:sp>
      <p:sp>
        <p:nvSpPr>
          <p:cNvPr id="17" name="TextBox 16"/>
          <p:cNvSpPr txBox="1"/>
          <p:nvPr/>
        </p:nvSpPr>
        <p:spPr>
          <a:xfrm>
            <a:off x="5259119" y="7545000"/>
            <a:ext cx="2040868" cy="523220"/>
          </a:xfrm>
          <a:prstGeom prst="rect">
            <a:avLst/>
          </a:prstGeom>
          <a:noFill/>
        </p:spPr>
        <p:txBody>
          <a:bodyPr wrap="none" rtlCol="0">
            <a:spAutoFit/>
          </a:bodyPr>
          <a:lstStyle/>
          <a:p>
            <a:r>
              <a:rPr lang="en-US" sz="2800" b="1" dirty="0">
                <a:solidFill>
                  <a:srgbClr val="000000"/>
                </a:solidFill>
                <a:latin typeface="Arial"/>
                <a:ea typeface="Arial"/>
                <a:cs typeface="Arial"/>
              </a:rPr>
              <a:t>synthesise</a:t>
            </a:r>
            <a:endParaRPr lang="en-US" sz="2800" b="1" spc="225" dirty="0">
              <a:solidFill>
                <a:schemeClr val="tx2"/>
              </a:solidFill>
              <a:latin typeface="Arial"/>
              <a:ea typeface="Arial"/>
              <a:cs typeface="Arial"/>
            </a:endParaRPr>
          </a:p>
        </p:txBody>
      </p:sp>
      <p:sp>
        <p:nvSpPr>
          <p:cNvPr id="18" name="TextBox 17"/>
          <p:cNvSpPr txBox="1"/>
          <p:nvPr/>
        </p:nvSpPr>
        <p:spPr>
          <a:xfrm>
            <a:off x="5259120" y="6377609"/>
            <a:ext cx="1972824" cy="600318"/>
          </a:xfrm>
          <a:prstGeom prst="rect">
            <a:avLst/>
          </a:prstGeom>
          <a:noFill/>
        </p:spPr>
        <p:txBody>
          <a:bodyPr wrap="none" rtlCol="0">
            <a:spAutoFit/>
          </a:bodyPr>
          <a:lstStyle/>
          <a:p>
            <a:r>
              <a:rPr lang="en-US" sz="3301" dirty="0" smtClean="0">
                <a:solidFill>
                  <a:schemeClr val="tx2"/>
                </a:solidFill>
                <a:latin typeface="Arial"/>
                <a:ea typeface="Arial"/>
                <a:cs typeface="Arial"/>
              </a:rPr>
              <a:t>PHASE 2</a:t>
            </a:r>
            <a:endParaRPr lang="en-US" sz="3301" dirty="0">
              <a:solidFill>
                <a:schemeClr val="tx2"/>
              </a:solidFill>
              <a:latin typeface="Arial"/>
              <a:ea typeface="Arial"/>
              <a:cs typeface="Arial"/>
            </a:endParaRPr>
          </a:p>
        </p:txBody>
      </p:sp>
      <p:sp>
        <p:nvSpPr>
          <p:cNvPr id="19" name="TextBox 18"/>
          <p:cNvSpPr txBox="1"/>
          <p:nvPr/>
        </p:nvSpPr>
        <p:spPr>
          <a:xfrm>
            <a:off x="5259117" y="8042080"/>
            <a:ext cx="3544521" cy="2663293"/>
          </a:xfrm>
          <a:prstGeom prst="rect">
            <a:avLst/>
          </a:prstGeom>
          <a:noFill/>
        </p:spPr>
        <p:txBody>
          <a:bodyPr wrap="square" rtlCol="0">
            <a:spAutoFit/>
          </a:bodyPr>
          <a:lstStyle/>
          <a:p>
            <a:pPr>
              <a:lnSpc>
                <a:spcPct val="120000"/>
              </a:lnSpc>
            </a:pPr>
            <a:r>
              <a:rPr lang="en-US" sz="2800" dirty="0" smtClean="0">
                <a:solidFill>
                  <a:srgbClr val="000000"/>
                </a:solidFill>
                <a:latin typeface="Arial"/>
                <a:ea typeface="Arial"/>
                <a:cs typeface="Arial"/>
              </a:rPr>
              <a:t>knowledge </a:t>
            </a:r>
            <a:r>
              <a:rPr lang="en-US" sz="2800" dirty="0">
                <a:solidFill>
                  <a:srgbClr val="000000"/>
                </a:solidFill>
                <a:latin typeface="Arial"/>
                <a:ea typeface="Arial"/>
                <a:cs typeface="Arial"/>
              </a:rPr>
              <a:t>across disciplines, in collaboration with our industry partners; and</a:t>
            </a:r>
          </a:p>
        </p:txBody>
      </p:sp>
      <p:sp>
        <p:nvSpPr>
          <p:cNvPr id="21" name="TextBox 20"/>
          <p:cNvSpPr txBox="1"/>
          <p:nvPr/>
        </p:nvSpPr>
        <p:spPr>
          <a:xfrm>
            <a:off x="9114793" y="6208244"/>
            <a:ext cx="1681971" cy="523220"/>
          </a:xfrm>
          <a:prstGeom prst="rect">
            <a:avLst/>
          </a:prstGeom>
          <a:noFill/>
        </p:spPr>
        <p:txBody>
          <a:bodyPr wrap="none" rtlCol="0">
            <a:spAutoFit/>
          </a:bodyPr>
          <a:lstStyle/>
          <a:p>
            <a:r>
              <a:rPr lang="en-US" sz="2800" b="1" dirty="0">
                <a:solidFill>
                  <a:srgbClr val="000000"/>
                </a:solidFill>
                <a:latin typeface="Arial"/>
                <a:ea typeface="Arial"/>
                <a:cs typeface="Arial"/>
              </a:rPr>
              <a:t>research</a:t>
            </a:r>
            <a:endParaRPr lang="en-US" sz="2800" b="1" spc="225" dirty="0">
              <a:solidFill>
                <a:schemeClr val="tx2"/>
              </a:solidFill>
              <a:latin typeface="Arial"/>
              <a:ea typeface="Arial"/>
              <a:cs typeface="Arial"/>
            </a:endParaRPr>
          </a:p>
        </p:txBody>
      </p:sp>
      <p:sp>
        <p:nvSpPr>
          <p:cNvPr id="22" name="TextBox 21"/>
          <p:cNvSpPr txBox="1"/>
          <p:nvPr/>
        </p:nvSpPr>
        <p:spPr>
          <a:xfrm>
            <a:off x="9114792" y="5040852"/>
            <a:ext cx="1972824" cy="600318"/>
          </a:xfrm>
          <a:prstGeom prst="rect">
            <a:avLst/>
          </a:prstGeom>
          <a:noFill/>
        </p:spPr>
        <p:txBody>
          <a:bodyPr wrap="none" rtlCol="0">
            <a:spAutoFit/>
          </a:bodyPr>
          <a:lstStyle/>
          <a:p>
            <a:r>
              <a:rPr lang="en-US" sz="3301" dirty="0" smtClean="0">
                <a:solidFill>
                  <a:schemeClr val="tx2"/>
                </a:solidFill>
                <a:latin typeface="Arial"/>
                <a:ea typeface="Arial"/>
                <a:cs typeface="Arial"/>
              </a:rPr>
              <a:t>PHASE 3</a:t>
            </a:r>
            <a:endParaRPr lang="en-US" sz="3301" dirty="0">
              <a:solidFill>
                <a:schemeClr val="tx2"/>
              </a:solidFill>
              <a:latin typeface="Arial"/>
              <a:ea typeface="Arial"/>
              <a:cs typeface="Arial"/>
            </a:endParaRPr>
          </a:p>
        </p:txBody>
      </p:sp>
      <p:sp>
        <p:nvSpPr>
          <p:cNvPr id="23" name="TextBox 22"/>
          <p:cNvSpPr txBox="1"/>
          <p:nvPr/>
        </p:nvSpPr>
        <p:spPr>
          <a:xfrm>
            <a:off x="9114792" y="6705323"/>
            <a:ext cx="3455686" cy="2663293"/>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and develop world-class science, technology, innovation, and design;</a:t>
            </a:r>
          </a:p>
        </p:txBody>
      </p:sp>
      <p:sp>
        <p:nvSpPr>
          <p:cNvPr id="24" name="TextBox 23"/>
          <p:cNvSpPr txBox="1"/>
          <p:nvPr/>
        </p:nvSpPr>
        <p:spPr>
          <a:xfrm>
            <a:off x="12970466" y="4670035"/>
            <a:ext cx="2040868" cy="523220"/>
          </a:xfrm>
          <a:prstGeom prst="rect">
            <a:avLst/>
          </a:prstGeom>
          <a:noFill/>
        </p:spPr>
        <p:txBody>
          <a:bodyPr wrap="none" rtlCol="0">
            <a:spAutoFit/>
          </a:bodyPr>
          <a:lstStyle/>
          <a:p>
            <a:r>
              <a:rPr lang="en-US" sz="2800" b="1" dirty="0">
                <a:solidFill>
                  <a:srgbClr val="000000"/>
                </a:solidFill>
                <a:latin typeface="Arial"/>
                <a:ea typeface="Arial"/>
                <a:cs typeface="Arial"/>
              </a:rPr>
              <a:t>synthesise</a:t>
            </a:r>
            <a:endParaRPr lang="en-US" sz="2800" b="1" spc="225" dirty="0">
              <a:solidFill>
                <a:schemeClr val="tx2"/>
              </a:solidFill>
              <a:latin typeface="Arial"/>
              <a:ea typeface="Arial"/>
              <a:cs typeface="Arial"/>
            </a:endParaRPr>
          </a:p>
        </p:txBody>
      </p:sp>
      <p:sp>
        <p:nvSpPr>
          <p:cNvPr id="25" name="TextBox 24"/>
          <p:cNvSpPr txBox="1"/>
          <p:nvPr/>
        </p:nvSpPr>
        <p:spPr>
          <a:xfrm>
            <a:off x="12970465" y="3502643"/>
            <a:ext cx="1972824" cy="600318"/>
          </a:xfrm>
          <a:prstGeom prst="rect">
            <a:avLst/>
          </a:prstGeom>
          <a:noFill/>
        </p:spPr>
        <p:txBody>
          <a:bodyPr wrap="none" rtlCol="0">
            <a:spAutoFit/>
          </a:bodyPr>
          <a:lstStyle/>
          <a:p>
            <a:r>
              <a:rPr lang="en-US" sz="3301" dirty="0" smtClean="0">
                <a:solidFill>
                  <a:schemeClr val="tx2"/>
                </a:solidFill>
                <a:latin typeface="Arial"/>
                <a:ea typeface="Arial"/>
                <a:cs typeface="Arial"/>
              </a:rPr>
              <a:t>PHASE 4</a:t>
            </a:r>
            <a:endParaRPr lang="en-US" sz="3301" dirty="0">
              <a:solidFill>
                <a:schemeClr val="tx2"/>
              </a:solidFill>
              <a:latin typeface="Arial"/>
              <a:ea typeface="Arial"/>
              <a:cs typeface="Arial"/>
            </a:endParaRPr>
          </a:p>
        </p:txBody>
      </p:sp>
      <p:sp>
        <p:nvSpPr>
          <p:cNvPr id="26" name="TextBox 25"/>
          <p:cNvSpPr txBox="1"/>
          <p:nvPr/>
        </p:nvSpPr>
        <p:spPr>
          <a:xfrm>
            <a:off x="12970465" y="5167114"/>
            <a:ext cx="3004114" cy="3180358"/>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and develop world-class science, technology, innovation, and design;</a:t>
            </a:r>
          </a:p>
        </p:txBody>
      </p:sp>
      <p:sp>
        <p:nvSpPr>
          <p:cNvPr id="20" name="TextBox 19"/>
          <p:cNvSpPr txBox="1"/>
          <p:nvPr/>
        </p:nvSpPr>
        <p:spPr>
          <a:xfrm>
            <a:off x="1260001" y="2005314"/>
            <a:ext cx="6676790" cy="1107996"/>
          </a:xfrm>
          <a:prstGeom prst="rect">
            <a:avLst/>
          </a:prstGeom>
          <a:noFill/>
        </p:spPr>
        <p:txBody>
          <a:bodyPr wrap="none" rtlCol="0">
            <a:spAutoFit/>
          </a:bodyPr>
          <a:lstStyle/>
          <a:p>
            <a:r>
              <a:rPr lang="en-US" sz="6600" b="1" dirty="0" smtClean="0">
                <a:solidFill>
                  <a:schemeClr val="tx2"/>
                </a:solidFill>
                <a:latin typeface="Arial"/>
                <a:ea typeface="Arial"/>
                <a:cs typeface="Arial"/>
              </a:rPr>
              <a:t>Phases diagram</a:t>
            </a:r>
            <a:endParaRPr lang="en-US" sz="6600" b="1" dirty="0">
              <a:solidFill>
                <a:schemeClr val="tx2"/>
              </a:solidFill>
              <a:latin typeface="Arial"/>
              <a:ea typeface="Arial"/>
              <a:cs typeface="Arial"/>
            </a:endParaRPr>
          </a:p>
        </p:txBody>
      </p:sp>
      <p:sp>
        <p:nvSpPr>
          <p:cNvPr id="28" name="TextBox 27"/>
          <p:cNvSpPr txBox="1"/>
          <p:nvPr/>
        </p:nvSpPr>
        <p:spPr>
          <a:xfrm>
            <a:off x="1332483" y="3287665"/>
            <a:ext cx="6568100" cy="2146228"/>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As described in our vision for the CRCWSC, a water sensitive city can also be described as one that is resilient, </a:t>
            </a:r>
            <a:r>
              <a:rPr lang="en-US" sz="2800" dirty="0" err="1">
                <a:solidFill>
                  <a:srgbClr val="000000"/>
                </a:solidFill>
                <a:latin typeface="Arial"/>
                <a:ea typeface="Arial"/>
                <a:cs typeface="Arial"/>
              </a:rPr>
              <a:t>liveable</a:t>
            </a:r>
            <a:r>
              <a:rPr lang="en-US" sz="2800" dirty="0">
                <a:solidFill>
                  <a:srgbClr val="000000"/>
                </a:solidFill>
                <a:latin typeface="Arial"/>
                <a:ea typeface="Arial"/>
                <a:cs typeface="Arial"/>
              </a:rPr>
              <a:t>, </a:t>
            </a:r>
            <a:r>
              <a:rPr lang="en-US" sz="2800" dirty="0" smtClean="0">
                <a:solidFill>
                  <a:srgbClr val="000000"/>
                </a:solidFill>
                <a:latin typeface="Arial"/>
                <a:ea typeface="Arial"/>
                <a:cs typeface="Arial"/>
              </a:rPr>
              <a:t>productive</a:t>
            </a:r>
            <a:r>
              <a:rPr lang="is-IS" sz="2800" dirty="0" smtClean="0">
                <a:solidFill>
                  <a:srgbClr val="000000"/>
                </a:solidFill>
                <a:latin typeface="Arial"/>
                <a:ea typeface="Arial"/>
                <a:cs typeface="Arial"/>
              </a:rPr>
              <a:t>…</a:t>
            </a:r>
            <a:endParaRPr lang="en-US" sz="2800" dirty="0">
              <a:solidFill>
                <a:srgbClr val="000000"/>
              </a:solidFill>
              <a:latin typeface="Arial"/>
              <a:ea typeface="Arial"/>
              <a:cs typeface="Arial"/>
            </a:endParaRPr>
          </a:p>
        </p:txBody>
      </p:sp>
    </p:spTree>
    <p:extLst>
      <p:ext uri="{BB962C8B-B14F-4D97-AF65-F5344CB8AC3E}">
        <p14:creationId xmlns:p14="http://schemas.microsoft.com/office/powerpoint/2010/main" val="46983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79037712"/>
              </p:ext>
            </p:extLst>
          </p:nvPr>
        </p:nvGraphicFramePr>
        <p:xfrm>
          <a:off x="3236822" y="4945885"/>
          <a:ext cx="11814357" cy="4596277"/>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p:cNvSpPr txBox="1"/>
          <p:nvPr/>
        </p:nvSpPr>
        <p:spPr>
          <a:xfrm>
            <a:off x="4509583" y="9844768"/>
            <a:ext cx="2862306" cy="523220"/>
          </a:xfrm>
          <a:prstGeom prst="rect">
            <a:avLst/>
          </a:prstGeom>
          <a:noFill/>
        </p:spPr>
        <p:txBody>
          <a:bodyPr wrap="square" rtlCol="0">
            <a:spAutoFit/>
          </a:bodyPr>
          <a:lstStyle/>
          <a:p>
            <a:r>
              <a:rPr lang="en-US" sz="2800" b="1" dirty="0" smtClean="0">
                <a:solidFill>
                  <a:schemeClr val="tx2"/>
                </a:solidFill>
                <a:latin typeface="Arial"/>
                <a:ea typeface="Arial"/>
                <a:cs typeface="Arial"/>
              </a:rPr>
              <a:t>Your title</a:t>
            </a:r>
            <a:endParaRPr lang="en-US" sz="2800" b="1" dirty="0">
              <a:solidFill>
                <a:schemeClr val="tx2"/>
              </a:solidFill>
              <a:latin typeface="Arial"/>
              <a:ea typeface="Arial"/>
              <a:cs typeface="Arial"/>
            </a:endParaRPr>
          </a:p>
        </p:txBody>
      </p:sp>
      <p:sp>
        <p:nvSpPr>
          <p:cNvPr id="27" name="TextBox 26"/>
          <p:cNvSpPr txBox="1"/>
          <p:nvPr/>
        </p:nvSpPr>
        <p:spPr>
          <a:xfrm>
            <a:off x="8314123" y="9838370"/>
            <a:ext cx="2862306" cy="523220"/>
          </a:xfrm>
          <a:prstGeom prst="rect">
            <a:avLst/>
          </a:prstGeom>
          <a:noFill/>
        </p:spPr>
        <p:txBody>
          <a:bodyPr wrap="square" rtlCol="0">
            <a:spAutoFit/>
          </a:bodyPr>
          <a:lstStyle/>
          <a:p>
            <a:r>
              <a:rPr lang="en-US" sz="2800" b="1" dirty="0">
                <a:solidFill>
                  <a:schemeClr val="tx2"/>
                </a:solidFill>
                <a:latin typeface="Arial"/>
                <a:ea typeface="Arial"/>
                <a:cs typeface="Arial"/>
              </a:rPr>
              <a:t>Your title</a:t>
            </a:r>
          </a:p>
        </p:txBody>
      </p:sp>
      <p:sp>
        <p:nvSpPr>
          <p:cNvPr id="31" name="TextBox 30"/>
          <p:cNvSpPr txBox="1"/>
          <p:nvPr/>
        </p:nvSpPr>
        <p:spPr>
          <a:xfrm>
            <a:off x="12335522" y="9842124"/>
            <a:ext cx="2862306" cy="523220"/>
          </a:xfrm>
          <a:prstGeom prst="rect">
            <a:avLst/>
          </a:prstGeom>
          <a:noFill/>
        </p:spPr>
        <p:txBody>
          <a:bodyPr wrap="square" rtlCol="0">
            <a:spAutoFit/>
          </a:bodyPr>
          <a:lstStyle/>
          <a:p>
            <a:r>
              <a:rPr lang="en-US" sz="2800" b="1" dirty="0">
                <a:solidFill>
                  <a:schemeClr val="tx2"/>
                </a:solidFill>
                <a:latin typeface="Arial"/>
                <a:ea typeface="Arial"/>
                <a:cs typeface="Arial"/>
              </a:rPr>
              <a:t>Your title</a:t>
            </a:r>
          </a:p>
        </p:txBody>
      </p:sp>
      <p:sp>
        <p:nvSpPr>
          <p:cNvPr id="3" name="Rectangle 2"/>
          <p:cNvSpPr/>
          <p:nvPr/>
        </p:nvSpPr>
        <p:spPr>
          <a:xfrm>
            <a:off x="4264143" y="10024063"/>
            <a:ext cx="195553" cy="195553"/>
          </a:xfrm>
          <a:prstGeom prst="rect">
            <a:avLst/>
          </a:prstGeom>
          <a:solidFill>
            <a:srgbClr val="409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32" name="Rectangle 31"/>
          <p:cNvSpPr/>
          <p:nvPr/>
        </p:nvSpPr>
        <p:spPr>
          <a:xfrm>
            <a:off x="8072214" y="10017769"/>
            <a:ext cx="195553" cy="195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33" name="Rectangle 32"/>
          <p:cNvSpPr/>
          <p:nvPr/>
        </p:nvSpPr>
        <p:spPr>
          <a:xfrm>
            <a:off x="12075408" y="10017769"/>
            <a:ext cx="195553" cy="195553"/>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sp>
        <p:nvSpPr>
          <p:cNvPr id="12" name="TextBox 11"/>
          <p:cNvSpPr txBox="1"/>
          <p:nvPr/>
        </p:nvSpPr>
        <p:spPr>
          <a:xfrm>
            <a:off x="6276434" y="2201938"/>
            <a:ext cx="5687825" cy="1107996"/>
          </a:xfrm>
          <a:prstGeom prst="rect">
            <a:avLst/>
          </a:prstGeom>
          <a:noFill/>
        </p:spPr>
        <p:txBody>
          <a:bodyPr wrap="none" rtlCol="0">
            <a:spAutoFit/>
          </a:bodyPr>
          <a:lstStyle/>
          <a:p>
            <a:pPr algn="ctr"/>
            <a:r>
              <a:rPr lang="en-US" sz="6600" b="1" dirty="0" smtClean="0">
                <a:solidFill>
                  <a:schemeClr val="tx2"/>
                </a:solidFill>
                <a:latin typeface="Arial"/>
                <a:ea typeface="Arial"/>
                <a:cs typeface="Arial"/>
              </a:rPr>
              <a:t>Graphic chart</a:t>
            </a:r>
            <a:endParaRPr lang="en-US" sz="6600" b="1" dirty="0">
              <a:solidFill>
                <a:schemeClr val="tx2"/>
              </a:solidFill>
              <a:latin typeface="Arial"/>
              <a:ea typeface="Arial"/>
              <a:cs typeface="Arial"/>
            </a:endParaRPr>
          </a:p>
        </p:txBody>
      </p:sp>
      <p:sp>
        <p:nvSpPr>
          <p:cNvPr id="14" name="TextBox 13"/>
          <p:cNvSpPr txBox="1"/>
          <p:nvPr/>
        </p:nvSpPr>
        <p:spPr>
          <a:xfrm>
            <a:off x="3650619" y="3678362"/>
            <a:ext cx="10996621" cy="1112099"/>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As described in our vision for the CRCWSC, a water sensitive city can also be described as one that is resilient, </a:t>
            </a:r>
            <a:r>
              <a:rPr lang="en-US" sz="2800" dirty="0" err="1">
                <a:solidFill>
                  <a:srgbClr val="000000"/>
                </a:solidFill>
                <a:latin typeface="Arial"/>
                <a:ea typeface="Arial"/>
                <a:cs typeface="Arial"/>
              </a:rPr>
              <a:t>liveable</a:t>
            </a:r>
            <a:r>
              <a:rPr lang="en-US" sz="2800" dirty="0">
                <a:solidFill>
                  <a:srgbClr val="000000"/>
                </a:solidFill>
                <a:latin typeface="Arial"/>
                <a:ea typeface="Arial"/>
                <a:cs typeface="Arial"/>
              </a:rPr>
              <a:t>, productive</a:t>
            </a:r>
            <a:r>
              <a:rPr lang="is-IS" sz="2800" dirty="0">
                <a:solidFill>
                  <a:srgbClr val="000000"/>
                </a:solidFill>
                <a:latin typeface="Arial"/>
                <a:ea typeface="Arial"/>
                <a:cs typeface="Arial"/>
              </a:rPr>
              <a:t>…</a:t>
            </a:r>
            <a:endParaRPr lang="en-US" sz="2800" dirty="0">
              <a:solidFill>
                <a:srgbClr val="000000"/>
              </a:solidFill>
              <a:latin typeface="Arial"/>
              <a:ea typeface="Arial"/>
              <a:cs typeface="Arial"/>
            </a:endParaRPr>
          </a:p>
        </p:txBody>
      </p:sp>
    </p:spTree>
    <p:extLst>
      <p:ext uri="{BB962C8B-B14F-4D97-AF65-F5344CB8AC3E}">
        <p14:creationId xmlns:p14="http://schemas.microsoft.com/office/powerpoint/2010/main" val="933596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993"/>
          <p:cNvGraphicFramePr/>
          <p:nvPr>
            <p:extLst>
              <p:ext uri="{D42A27DB-BD31-4B8C-83A1-F6EECF244321}">
                <p14:modId xmlns:p14="http://schemas.microsoft.com/office/powerpoint/2010/main" val="3541930830"/>
              </p:ext>
            </p:extLst>
          </p:nvPr>
        </p:nvGraphicFramePr>
        <p:xfrm>
          <a:off x="1967829" y="4774061"/>
          <a:ext cx="14352342" cy="6120490"/>
        </p:xfrm>
        <a:graphic>
          <a:graphicData uri="http://schemas.openxmlformats.org/drawingml/2006/table">
            <a:tbl>
              <a:tblPr firstRow="1" firstCol="1" lastRow="1" bandRow="1">
                <a:tableStyleId>{0E3FDE45-AF77-4B5C-9715-49D594BDF05E}</a:tableStyleId>
              </a:tblPr>
              <a:tblGrid>
                <a:gridCol w="2392057"/>
                <a:gridCol w="2392057"/>
                <a:gridCol w="2392057"/>
                <a:gridCol w="2392057"/>
                <a:gridCol w="2392057"/>
                <a:gridCol w="2392057"/>
              </a:tblGrid>
              <a:tr h="917554">
                <a:tc>
                  <a:txBody>
                    <a:bodyPr/>
                    <a:lstStyle/>
                    <a:p>
                      <a:pPr lvl="0" algn="ctr" defTabSz="914400">
                        <a:defRPr sz="3600" spc="0">
                          <a:latin typeface="Rajdhani"/>
                          <a:ea typeface="Rajdhani"/>
                          <a:cs typeface="Rajdhani"/>
                          <a:sym typeface="Rajdhani"/>
                        </a:defRPr>
                      </a:pPr>
                      <a:endParaRPr lang="en-US" sz="2200" b="1" i="0" spc="0" dirty="0">
                        <a:solidFill>
                          <a:srgbClr val="000000"/>
                        </a:solidFill>
                        <a:latin typeface="Arial"/>
                        <a:ea typeface="Arial"/>
                        <a:cs typeface="Arial"/>
                      </a:endParaRPr>
                    </a:p>
                  </a:txBody>
                  <a:tcPr marL="31055" marR="31055" marT="31063" marB="31063" anchor="ctr" horzOverflow="overflow">
                    <a:solidFill>
                      <a:srgbClr val="006772"/>
                    </a:solidFill>
                  </a:tcPr>
                </a:tc>
                <a:tc>
                  <a:txBody>
                    <a:bodyPr/>
                    <a:lstStyle/>
                    <a:p>
                      <a:pPr lvl="0" algn="ctr" defTabSz="914400">
                        <a:defRPr sz="1800" b="0" spc="0">
                          <a:solidFill>
                            <a:srgbClr val="000000"/>
                          </a:solidFill>
                        </a:defRPr>
                      </a:pPr>
                      <a:r>
                        <a:rPr lang="en-US" sz="2200" b="1" i="0" spc="0" dirty="0" smtClean="0">
                          <a:solidFill>
                            <a:schemeClr val="bg1"/>
                          </a:solidFill>
                          <a:latin typeface="Arial"/>
                          <a:sym typeface="Rajdhani"/>
                        </a:rPr>
                        <a:t>Column one</a:t>
                      </a:r>
                      <a:endParaRPr lang="en-US" sz="2200" b="1" i="0" spc="0" dirty="0">
                        <a:solidFill>
                          <a:schemeClr val="bg1"/>
                        </a:solidFill>
                        <a:latin typeface="Arial"/>
                        <a:ea typeface="Arial"/>
                        <a:cs typeface="Arial"/>
                        <a:sym typeface="Rajdhani"/>
                      </a:endParaRPr>
                    </a:p>
                  </a:txBody>
                  <a:tcPr marL="31055" marR="31055" marT="31063" marB="31063" anchor="ctr" horzOverflow="overflow">
                    <a:solidFill>
                      <a:srgbClr val="006772"/>
                    </a:solidFill>
                  </a:tcPr>
                </a:tc>
                <a:tc>
                  <a:txBody>
                    <a:bodyPr/>
                    <a:lstStyle/>
                    <a:p>
                      <a:pPr lvl="0" algn="ctr" defTabSz="914400">
                        <a:defRPr sz="1800" b="0" spc="0">
                          <a:solidFill>
                            <a:srgbClr val="000000"/>
                          </a:solidFill>
                        </a:defRPr>
                      </a:pPr>
                      <a:r>
                        <a:rPr lang="en-US" sz="2200" b="1" i="0" spc="0" dirty="0" smtClean="0">
                          <a:solidFill>
                            <a:schemeClr val="bg1"/>
                          </a:solidFill>
                          <a:latin typeface="Arial"/>
                          <a:sym typeface="Rajdhani"/>
                        </a:rPr>
                        <a:t>Column two</a:t>
                      </a:r>
                      <a:endParaRPr lang="en-US" sz="2200" b="1" i="0" spc="0" dirty="0">
                        <a:solidFill>
                          <a:schemeClr val="bg1"/>
                        </a:solidFill>
                        <a:latin typeface="Arial"/>
                        <a:ea typeface="Arial"/>
                        <a:cs typeface="Arial"/>
                        <a:sym typeface="Rajdhani"/>
                      </a:endParaRPr>
                    </a:p>
                  </a:txBody>
                  <a:tcPr marL="31055" marR="31055" marT="31063" marB="31063" anchor="ctr" horzOverflow="overflow">
                    <a:solidFill>
                      <a:srgbClr val="006772"/>
                    </a:solidFill>
                  </a:tcPr>
                </a:tc>
                <a:tc>
                  <a:txBody>
                    <a:bodyPr/>
                    <a:lstStyle/>
                    <a:p>
                      <a:pPr lvl="0" algn="ctr" defTabSz="914400">
                        <a:defRPr sz="1800" b="0" spc="0">
                          <a:solidFill>
                            <a:srgbClr val="000000"/>
                          </a:solidFill>
                        </a:defRPr>
                      </a:pPr>
                      <a:r>
                        <a:rPr lang="en-US" sz="2200" b="1" i="0" spc="0" dirty="0" smtClean="0">
                          <a:solidFill>
                            <a:schemeClr val="bg1"/>
                          </a:solidFill>
                          <a:latin typeface="Arial"/>
                          <a:sym typeface="Rajdhani"/>
                        </a:rPr>
                        <a:t>Column three</a:t>
                      </a:r>
                      <a:endParaRPr lang="en-US" sz="2200" b="1" i="0" spc="0" dirty="0">
                        <a:solidFill>
                          <a:schemeClr val="bg1"/>
                        </a:solidFill>
                        <a:latin typeface="Arial"/>
                        <a:ea typeface="Arial"/>
                        <a:cs typeface="Arial"/>
                        <a:sym typeface="Rajdhani"/>
                      </a:endParaRPr>
                    </a:p>
                  </a:txBody>
                  <a:tcPr marL="31055" marR="31055" marT="31063" marB="31063" anchor="ctr" horzOverflow="overflow">
                    <a:solidFill>
                      <a:srgbClr val="006772"/>
                    </a:solidFill>
                  </a:tcPr>
                </a:tc>
                <a:tc>
                  <a:txBody>
                    <a:bodyPr/>
                    <a:lstStyle/>
                    <a:p>
                      <a:pPr lvl="0" algn="ctr" defTabSz="914400">
                        <a:defRPr sz="1800" b="0" spc="0">
                          <a:solidFill>
                            <a:srgbClr val="000000"/>
                          </a:solidFill>
                        </a:defRPr>
                      </a:pPr>
                      <a:r>
                        <a:rPr lang="en-US" sz="2200" b="1" i="0" spc="0" dirty="0" smtClean="0">
                          <a:solidFill>
                            <a:schemeClr val="bg1"/>
                          </a:solidFill>
                          <a:latin typeface="Arial"/>
                          <a:sym typeface="Rajdhani"/>
                        </a:rPr>
                        <a:t>Column four</a:t>
                      </a:r>
                      <a:endParaRPr lang="en-US" sz="2200" b="1" i="0" spc="0" dirty="0">
                        <a:solidFill>
                          <a:schemeClr val="bg1"/>
                        </a:solidFill>
                        <a:latin typeface="Arial"/>
                        <a:ea typeface="Arial"/>
                        <a:cs typeface="Arial"/>
                        <a:sym typeface="Rajdhani"/>
                      </a:endParaRPr>
                    </a:p>
                  </a:txBody>
                  <a:tcPr marL="31055" marR="31055" marT="31063" marB="31063" anchor="ctr" horzOverflow="overflow">
                    <a:solidFill>
                      <a:srgbClr val="006772"/>
                    </a:solidFill>
                  </a:tcPr>
                </a:tc>
                <a:tc>
                  <a:txBody>
                    <a:bodyPr/>
                    <a:lstStyle/>
                    <a:p>
                      <a:pPr lvl="0" algn="ctr" defTabSz="914400">
                        <a:defRPr sz="1800" b="0" spc="0">
                          <a:solidFill>
                            <a:srgbClr val="000000"/>
                          </a:solidFill>
                        </a:defRPr>
                      </a:pPr>
                      <a:r>
                        <a:rPr lang="en-US" sz="2200" b="1" i="0" spc="0" dirty="0" smtClean="0">
                          <a:solidFill>
                            <a:schemeClr val="bg1"/>
                          </a:solidFill>
                          <a:latin typeface="Arial"/>
                          <a:sym typeface="Rajdhani"/>
                        </a:rPr>
                        <a:t>Column five</a:t>
                      </a:r>
                      <a:endParaRPr lang="en-US" sz="2200" b="1" i="0" spc="0" dirty="0">
                        <a:solidFill>
                          <a:schemeClr val="bg1"/>
                        </a:solidFill>
                        <a:latin typeface="Arial"/>
                        <a:ea typeface="Arial"/>
                        <a:cs typeface="Arial"/>
                        <a:sym typeface="Rajdhani"/>
                      </a:endParaRPr>
                    </a:p>
                  </a:txBody>
                  <a:tcPr marL="31055" marR="31055" marT="31063" marB="31063" anchor="ctr" horzOverflow="overflow">
                    <a:solidFill>
                      <a:srgbClr val="006772"/>
                    </a:solidFill>
                  </a:tcPr>
                </a:tc>
              </a:tr>
              <a:tr h="715264">
                <a:tc>
                  <a:txBody>
                    <a:bodyPr/>
                    <a:lstStyle/>
                    <a:p>
                      <a:pPr lvl="0" algn="ctr" defTabSz="914400">
                        <a:defRPr sz="1800" b="0" spc="0">
                          <a:solidFill>
                            <a:srgbClr val="000000"/>
                          </a:solidFill>
                        </a:defRPr>
                      </a:pPr>
                      <a:r>
                        <a:rPr lang="en-US" sz="2200" b="1" i="0" spc="0" dirty="0" smtClean="0">
                          <a:solidFill>
                            <a:srgbClr val="000000"/>
                          </a:solidFill>
                          <a:latin typeface="Arial"/>
                          <a:sym typeface="Rajdhani"/>
                        </a:rPr>
                        <a:t>Row one</a:t>
                      </a:r>
                      <a:endParaRPr lang="en-US" sz="2200" b="1" i="0" spc="0" dirty="0">
                        <a:solidFill>
                          <a:srgbClr val="000000"/>
                        </a:solidFill>
                        <a:latin typeface="Arial"/>
                        <a:ea typeface="Arial"/>
                        <a:cs typeface="Arial"/>
                        <a:sym typeface="Rajdhani"/>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r>
              <a:tr h="715264">
                <a:tc>
                  <a:txBody>
                    <a:bodyPr/>
                    <a:lstStyle/>
                    <a:p>
                      <a:pPr lvl="0" algn="ctr" defTabSz="914400">
                        <a:defRPr sz="1800" b="0" spc="0">
                          <a:solidFill>
                            <a:srgbClr val="000000"/>
                          </a:solidFill>
                        </a:defRPr>
                      </a:pPr>
                      <a:r>
                        <a:rPr lang="en-US" sz="2200" b="1" i="0" spc="0" dirty="0" smtClean="0">
                          <a:solidFill>
                            <a:srgbClr val="000000"/>
                          </a:solidFill>
                          <a:latin typeface="Arial"/>
                          <a:sym typeface="Rajdhani"/>
                        </a:rPr>
                        <a:t>Row two</a:t>
                      </a:r>
                      <a:endParaRPr lang="en-US" sz="2200" b="1" i="0" spc="0" dirty="0">
                        <a:solidFill>
                          <a:srgbClr val="000000"/>
                        </a:solidFill>
                        <a:latin typeface="Arial"/>
                        <a:ea typeface="Arial"/>
                        <a:cs typeface="Arial"/>
                        <a:sym typeface="Rajdhani"/>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r>
              <a:tr h="715264">
                <a:tc>
                  <a:txBody>
                    <a:bodyPr/>
                    <a:lstStyle/>
                    <a:p>
                      <a:pPr algn="ctr"/>
                      <a:r>
                        <a:rPr lang="en-US" sz="2200" b="1" i="0" spc="0" dirty="0" smtClean="0">
                          <a:solidFill>
                            <a:srgbClr val="000000"/>
                          </a:solidFill>
                          <a:latin typeface="Arial"/>
                        </a:rPr>
                        <a:t>Row</a:t>
                      </a:r>
                      <a:r>
                        <a:rPr lang="en-US" sz="2200" b="1" i="0" spc="0" baseline="0" dirty="0" smtClean="0">
                          <a:solidFill>
                            <a:srgbClr val="000000"/>
                          </a:solidFill>
                          <a:latin typeface="Arial"/>
                        </a:rPr>
                        <a:t> three</a:t>
                      </a:r>
                      <a:endParaRPr lang="en-US" sz="2200" b="1"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r>
              <a:tr h="715264">
                <a:tc>
                  <a:txBody>
                    <a:bodyPr/>
                    <a:lstStyle/>
                    <a:p>
                      <a:pPr algn="ctr"/>
                      <a:r>
                        <a:rPr lang="en-US" sz="2200" b="1" i="0" spc="0" dirty="0" smtClean="0">
                          <a:solidFill>
                            <a:srgbClr val="000000"/>
                          </a:solidFill>
                          <a:latin typeface="Arial"/>
                        </a:rPr>
                        <a:t>Row four</a:t>
                      </a:r>
                      <a:endParaRPr lang="en-US" sz="2200" b="1"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r>
              <a:tr h="715264">
                <a:tc>
                  <a:txBody>
                    <a:bodyPr/>
                    <a:lstStyle/>
                    <a:p>
                      <a:pPr algn="ctr"/>
                      <a:r>
                        <a:rPr lang="en-US" sz="2200" b="1" i="0" spc="0" dirty="0" smtClean="0">
                          <a:solidFill>
                            <a:srgbClr val="000000"/>
                          </a:solidFill>
                          <a:latin typeface="Arial"/>
                        </a:rPr>
                        <a:t>Row five</a:t>
                      </a:r>
                      <a:endParaRPr lang="en-US" sz="2200" b="1"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solidFill>
                      <a:schemeClr val="accent2">
                        <a:alpha val="10000"/>
                      </a:schemeClr>
                    </a:solidFill>
                  </a:tcPr>
                </a:tc>
              </a:tr>
              <a:tr h="715264">
                <a:tc>
                  <a:txBody>
                    <a:bodyPr/>
                    <a:lstStyle/>
                    <a:p>
                      <a:pPr algn="ctr"/>
                      <a:r>
                        <a:rPr lang="en-US" sz="2200" b="1" i="0" spc="0" dirty="0" smtClean="0">
                          <a:solidFill>
                            <a:srgbClr val="000000"/>
                          </a:solidFill>
                          <a:latin typeface="Arial"/>
                        </a:rPr>
                        <a:t>Row six</a:t>
                      </a:r>
                      <a:endParaRPr lang="en-US" sz="2200" b="1"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r>
              <a:tr h="911352">
                <a:tc>
                  <a:txBody>
                    <a:bodyPr/>
                    <a:lstStyle/>
                    <a:p>
                      <a:pPr algn="ctr"/>
                      <a:r>
                        <a:rPr lang="en-US" sz="2200" b="1" i="0" spc="0" dirty="0" smtClean="0">
                          <a:solidFill>
                            <a:srgbClr val="000000"/>
                          </a:solidFill>
                          <a:latin typeface="Arial"/>
                        </a:rPr>
                        <a:t>Amount</a:t>
                      </a:r>
                      <a:endParaRPr lang="en-US" sz="2200" b="1"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c>
                  <a:txBody>
                    <a:bodyPr/>
                    <a:lstStyle/>
                    <a:p>
                      <a:pPr algn="ctr"/>
                      <a:r>
                        <a:rPr lang="en-US" sz="2000" b="0" i="0" spc="0" dirty="0" smtClean="0">
                          <a:solidFill>
                            <a:srgbClr val="000000"/>
                          </a:solidFill>
                          <a:latin typeface="Arial"/>
                        </a:rPr>
                        <a:t>$33,878.31</a:t>
                      </a:r>
                      <a:endParaRPr lang="en-US" sz="2000" b="0" i="0" spc="0" dirty="0">
                        <a:solidFill>
                          <a:srgbClr val="000000"/>
                        </a:solidFill>
                        <a:latin typeface="Arial"/>
                        <a:cs typeface="Arial"/>
                      </a:endParaRPr>
                    </a:p>
                  </a:txBody>
                  <a:tcPr marL="31055" marR="31055" marT="31063" marB="31063" anchor="ctr" horzOverflow="overflow"/>
                </a:tc>
              </a:tr>
            </a:tbl>
          </a:graphicData>
        </a:graphic>
      </p:graphicFrame>
      <p:sp>
        <p:nvSpPr>
          <p:cNvPr id="7" name="TextBox 6"/>
          <p:cNvSpPr txBox="1"/>
          <p:nvPr/>
        </p:nvSpPr>
        <p:spPr>
          <a:xfrm>
            <a:off x="5653272" y="1916511"/>
            <a:ext cx="7003277" cy="1107996"/>
          </a:xfrm>
          <a:prstGeom prst="rect">
            <a:avLst/>
          </a:prstGeom>
          <a:noFill/>
        </p:spPr>
        <p:txBody>
          <a:bodyPr wrap="none" rtlCol="0">
            <a:spAutoFit/>
          </a:bodyPr>
          <a:lstStyle/>
          <a:p>
            <a:pPr algn="ctr"/>
            <a:r>
              <a:rPr lang="en-US" sz="6600" b="1" dirty="0" err="1" smtClean="0">
                <a:solidFill>
                  <a:schemeClr val="tx2"/>
                </a:solidFill>
                <a:latin typeface="Arial"/>
                <a:ea typeface="Arial"/>
                <a:cs typeface="Arial"/>
              </a:rPr>
              <a:t>Infographic</a:t>
            </a:r>
            <a:r>
              <a:rPr lang="en-US" sz="6600" b="1" dirty="0" smtClean="0">
                <a:solidFill>
                  <a:schemeClr val="tx2"/>
                </a:solidFill>
                <a:latin typeface="Arial"/>
                <a:ea typeface="Arial"/>
                <a:cs typeface="Arial"/>
              </a:rPr>
              <a:t> table</a:t>
            </a:r>
            <a:endParaRPr lang="en-US" sz="6600" b="1" dirty="0">
              <a:solidFill>
                <a:schemeClr val="tx2"/>
              </a:solidFill>
              <a:latin typeface="Arial"/>
              <a:ea typeface="Arial"/>
              <a:cs typeface="Arial"/>
            </a:endParaRPr>
          </a:p>
        </p:txBody>
      </p:sp>
      <p:sp>
        <p:nvSpPr>
          <p:cNvPr id="11" name="TextBox 10"/>
          <p:cNvSpPr txBox="1"/>
          <p:nvPr/>
        </p:nvSpPr>
        <p:spPr>
          <a:xfrm>
            <a:off x="3650619" y="3108405"/>
            <a:ext cx="10996621" cy="1112099"/>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Climate change is resulting in more extreme weather events such as floods, </a:t>
            </a:r>
            <a:r>
              <a:rPr lang="en-US" sz="2800" dirty="0" err="1">
                <a:solidFill>
                  <a:srgbClr val="000000"/>
                </a:solidFill>
                <a:latin typeface="Arial"/>
                <a:ea typeface="Arial"/>
                <a:cs typeface="Arial"/>
              </a:rPr>
              <a:t>heatwaves</a:t>
            </a:r>
            <a:r>
              <a:rPr lang="en-US" sz="2800" dirty="0">
                <a:solidFill>
                  <a:srgbClr val="000000"/>
                </a:solidFill>
                <a:latin typeface="Arial"/>
                <a:ea typeface="Arial"/>
                <a:cs typeface="Arial"/>
              </a:rPr>
              <a:t>, bushfires, increasing periods of </a:t>
            </a:r>
            <a:r>
              <a:rPr lang="en-US" sz="2800" dirty="0" smtClean="0">
                <a:solidFill>
                  <a:srgbClr val="000000"/>
                </a:solidFill>
                <a:latin typeface="Arial"/>
                <a:ea typeface="Arial"/>
                <a:cs typeface="Arial"/>
              </a:rPr>
              <a:t>drought</a:t>
            </a:r>
            <a:r>
              <a:rPr lang="is-IS" sz="2800" dirty="0" smtClean="0">
                <a:solidFill>
                  <a:srgbClr val="000000"/>
                </a:solidFill>
                <a:latin typeface="Arial"/>
                <a:ea typeface="Arial"/>
                <a:cs typeface="Arial"/>
              </a:rPr>
              <a:t>….</a:t>
            </a:r>
            <a:endParaRPr lang="en-US" sz="2800" dirty="0">
              <a:solidFill>
                <a:srgbClr val="000000"/>
              </a:solidFill>
              <a:latin typeface="Arial"/>
              <a:ea typeface="Arial"/>
              <a:cs typeface="Arial"/>
            </a:endParaRPr>
          </a:p>
        </p:txBody>
      </p:sp>
    </p:spTree>
    <p:extLst>
      <p:ext uri="{BB962C8B-B14F-4D97-AF65-F5344CB8AC3E}">
        <p14:creationId xmlns:p14="http://schemas.microsoft.com/office/powerpoint/2010/main" val="201212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2442" y="1990930"/>
            <a:ext cx="11128316" cy="1107996"/>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About the CRCWSC</a:t>
            </a:r>
            <a:endParaRPr lang="en-US" sz="6600" b="1" dirty="0">
              <a:solidFill>
                <a:schemeClr val="tx2"/>
              </a:solidFill>
              <a:latin typeface="Arial"/>
              <a:ea typeface="Arial"/>
              <a:cs typeface="Arial"/>
            </a:endParaRPr>
          </a:p>
        </p:txBody>
      </p:sp>
      <p:sp>
        <p:nvSpPr>
          <p:cNvPr id="9" name="TextBox 8"/>
          <p:cNvSpPr txBox="1"/>
          <p:nvPr/>
        </p:nvSpPr>
        <p:spPr>
          <a:xfrm>
            <a:off x="2136645" y="3705772"/>
            <a:ext cx="6753093" cy="6576159"/>
          </a:xfrm>
          <a:prstGeom prst="rect">
            <a:avLst/>
          </a:prstGeom>
          <a:noFill/>
        </p:spPr>
        <p:txBody>
          <a:bodyPr wrap="square" rtlCol="0">
            <a:spAutoFit/>
          </a:bodyPr>
          <a:lstStyle/>
          <a:p>
            <a:pPr>
              <a:lnSpc>
                <a:spcPct val="120000"/>
              </a:lnSpc>
            </a:pPr>
            <a:r>
              <a:rPr lang="en-US" sz="3200" dirty="0">
                <a:solidFill>
                  <a:srgbClr val="000000"/>
                </a:solidFill>
                <a:latin typeface="Arial"/>
                <a:ea typeface="Arial"/>
                <a:cs typeface="Arial"/>
              </a:rPr>
              <a:t>The Cooperative Research Centre for Water Sensitive Cities (CRCWSC) was established in July 2012 to help change the way we design, build and manage our cities and towns by valuing the contribution water makes to economic development and growth, our quality of life, and the ecosystems of which cities are a part. </a:t>
            </a:r>
          </a:p>
        </p:txBody>
      </p:sp>
      <p:sp>
        <p:nvSpPr>
          <p:cNvPr id="6" name="TextBox 5"/>
          <p:cNvSpPr txBox="1"/>
          <p:nvPr/>
        </p:nvSpPr>
        <p:spPr>
          <a:xfrm>
            <a:off x="9638154" y="3705772"/>
            <a:ext cx="6513201" cy="4803366"/>
          </a:xfrm>
          <a:prstGeom prst="rect">
            <a:avLst/>
          </a:prstGeom>
          <a:noFill/>
        </p:spPr>
        <p:txBody>
          <a:bodyPr wrap="square" rtlCol="0">
            <a:spAutoFit/>
          </a:bodyPr>
          <a:lstStyle/>
          <a:p>
            <a:pPr>
              <a:lnSpc>
                <a:spcPct val="120000"/>
              </a:lnSpc>
            </a:pPr>
            <a:r>
              <a:rPr lang="en-US" sz="3200" dirty="0">
                <a:solidFill>
                  <a:srgbClr val="000000"/>
                </a:solidFill>
                <a:latin typeface="Arial"/>
                <a:ea typeface="Arial"/>
                <a:cs typeface="Arial"/>
              </a:rPr>
              <a:t>The CRCWSC is an Australian research </a:t>
            </a:r>
            <a:r>
              <a:rPr lang="en-US" sz="3200" dirty="0" err="1">
                <a:solidFill>
                  <a:srgbClr val="000000"/>
                </a:solidFill>
                <a:latin typeface="Arial"/>
                <a:ea typeface="Arial"/>
                <a:cs typeface="Arial"/>
              </a:rPr>
              <a:t>centre</a:t>
            </a:r>
            <a:r>
              <a:rPr lang="en-US" sz="3200" dirty="0">
                <a:solidFill>
                  <a:srgbClr val="000000"/>
                </a:solidFill>
                <a:latin typeface="Arial"/>
                <a:ea typeface="Arial"/>
                <a:cs typeface="Arial"/>
              </a:rPr>
              <a:t> that brings together many disciplines, world-renowned subject matter experts, and industry thought leaders who want to </a:t>
            </a:r>
            <a:r>
              <a:rPr lang="en-US" sz="3200" dirty="0" err="1">
                <a:solidFill>
                  <a:srgbClr val="000000"/>
                </a:solidFill>
                <a:latin typeface="Arial"/>
                <a:ea typeface="Arial"/>
                <a:cs typeface="Arial"/>
              </a:rPr>
              <a:t>revolutionise</a:t>
            </a:r>
            <a:r>
              <a:rPr lang="en-US" sz="3200" dirty="0">
                <a:solidFill>
                  <a:srgbClr val="000000"/>
                </a:solidFill>
                <a:latin typeface="Arial"/>
                <a:ea typeface="Arial"/>
                <a:cs typeface="Arial"/>
              </a:rPr>
              <a:t> urban water management in Australia and overseas.</a:t>
            </a:r>
          </a:p>
        </p:txBody>
      </p:sp>
    </p:spTree>
    <p:extLst>
      <p:ext uri="{BB962C8B-B14F-4D97-AF65-F5344CB8AC3E}">
        <p14:creationId xmlns:p14="http://schemas.microsoft.com/office/powerpoint/2010/main" val="2636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2442" y="1990930"/>
            <a:ext cx="11128316" cy="1107996"/>
          </a:xfrm>
          <a:prstGeom prst="rect">
            <a:avLst/>
          </a:prstGeom>
          <a:noFill/>
        </p:spPr>
        <p:txBody>
          <a:bodyPr wrap="square" rtlCol="0">
            <a:spAutoFit/>
          </a:bodyPr>
          <a:lstStyle/>
          <a:p>
            <a:pPr algn="ctr"/>
            <a:r>
              <a:rPr lang="en-US" sz="6600" b="1" dirty="0">
                <a:solidFill>
                  <a:schemeClr val="tx2"/>
                </a:solidFill>
                <a:latin typeface="Arial"/>
                <a:ea typeface="Arial"/>
                <a:cs typeface="Arial"/>
              </a:rPr>
              <a:t>Research synthesis</a:t>
            </a:r>
          </a:p>
        </p:txBody>
      </p:sp>
      <p:sp>
        <p:nvSpPr>
          <p:cNvPr id="9" name="TextBox 8"/>
          <p:cNvSpPr txBox="1"/>
          <p:nvPr/>
        </p:nvSpPr>
        <p:spPr>
          <a:xfrm>
            <a:off x="2136645" y="3705772"/>
            <a:ext cx="6753093" cy="5985228"/>
          </a:xfrm>
          <a:prstGeom prst="rect">
            <a:avLst/>
          </a:prstGeom>
          <a:noFill/>
        </p:spPr>
        <p:txBody>
          <a:bodyPr wrap="square" rtlCol="0">
            <a:spAutoFit/>
          </a:bodyPr>
          <a:lstStyle/>
          <a:p>
            <a:pPr>
              <a:lnSpc>
                <a:spcPct val="120000"/>
              </a:lnSpc>
            </a:pPr>
            <a:r>
              <a:rPr lang="en-US" sz="3200" dirty="0">
                <a:solidFill>
                  <a:srgbClr val="000000"/>
                </a:solidFill>
                <a:latin typeface="Arial"/>
                <a:ea typeface="Arial"/>
                <a:cs typeface="Arial"/>
              </a:rPr>
              <a:t>Research synthesis is key to successful research application and adoption. A facilitated design process, Research Synthesis brings together the CRCWSC’s many research areas and disciplines with government and private industry partners to develop practical “ideas” for addressing specific industry-based challenges. </a:t>
            </a:r>
          </a:p>
        </p:txBody>
      </p:sp>
      <p:sp>
        <p:nvSpPr>
          <p:cNvPr id="6" name="TextBox 5"/>
          <p:cNvSpPr txBox="1"/>
          <p:nvPr/>
        </p:nvSpPr>
        <p:spPr>
          <a:xfrm>
            <a:off x="9638154" y="3705772"/>
            <a:ext cx="6513201" cy="7167090"/>
          </a:xfrm>
          <a:prstGeom prst="rect">
            <a:avLst/>
          </a:prstGeom>
          <a:noFill/>
        </p:spPr>
        <p:txBody>
          <a:bodyPr wrap="square" rtlCol="0">
            <a:spAutoFit/>
          </a:bodyPr>
          <a:lstStyle/>
          <a:p>
            <a:pPr>
              <a:lnSpc>
                <a:spcPct val="120000"/>
              </a:lnSpc>
            </a:pPr>
            <a:r>
              <a:rPr lang="en-US" sz="3200" dirty="0">
                <a:solidFill>
                  <a:srgbClr val="000000"/>
                </a:solidFill>
                <a:latin typeface="Arial"/>
                <a:ea typeface="Arial"/>
                <a:cs typeface="Arial"/>
              </a:rPr>
              <a:t>Research synthesis is a highly effective tool for exploring collaboration and innovation. The open-minded environment of a research synthesis design workshop is founded on science, and no individual </a:t>
            </a:r>
            <a:r>
              <a:rPr lang="en-US" sz="3200" dirty="0" err="1">
                <a:solidFill>
                  <a:srgbClr val="000000"/>
                </a:solidFill>
                <a:latin typeface="Arial"/>
                <a:ea typeface="Arial"/>
                <a:cs typeface="Arial"/>
              </a:rPr>
              <a:t>organisation</a:t>
            </a:r>
            <a:r>
              <a:rPr lang="en-US" sz="3200" dirty="0">
                <a:solidFill>
                  <a:srgbClr val="000000"/>
                </a:solidFill>
                <a:latin typeface="Arial"/>
                <a:ea typeface="Arial"/>
                <a:cs typeface="Arial"/>
              </a:rPr>
              <a:t> leads or owns the conversation. This supports an un-biased dialogue that enables the discovery of new and creative ideas.</a:t>
            </a:r>
          </a:p>
        </p:txBody>
      </p:sp>
    </p:spTree>
    <p:extLst>
      <p:ext uri="{BB962C8B-B14F-4D97-AF65-F5344CB8AC3E}">
        <p14:creationId xmlns:p14="http://schemas.microsoft.com/office/powerpoint/2010/main" val="1132746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21592" y="2025616"/>
            <a:ext cx="8044818" cy="1107996"/>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Bulleted list text</a:t>
            </a:r>
            <a:endParaRPr lang="en-US" sz="6600" b="1" dirty="0">
              <a:solidFill>
                <a:schemeClr val="tx2"/>
              </a:solidFill>
              <a:latin typeface="Arial"/>
              <a:ea typeface="Arial"/>
              <a:cs typeface="Arial"/>
            </a:endParaRPr>
          </a:p>
        </p:txBody>
      </p:sp>
      <p:grpSp>
        <p:nvGrpSpPr>
          <p:cNvPr id="2" name="Group 1"/>
          <p:cNvGrpSpPr/>
          <p:nvPr/>
        </p:nvGrpSpPr>
        <p:grpSpPr>
          <a:xfrm>
            <a:off x="2772642" y="4196610"/>
            <a:ext cx="12807877" cy="1144374"/>
            <a:chOff x="3276792" y="4309397"/>
            <a:chExt cx="17072722" cy="1525434"/>
          </a:xfrm>
        </p:grpSpPr>
        <p:sp>
          <p:nvSpPr>
            <p:cNvPr id="9" name="TextBox 8"/>
            <p:cNvSpPr txBox="1"/>
            <p:nvPr/>
          </p:nvSpPr>
          <p:spPr>
            <a:xfrm>
              <a:off x="4103022" y="5041658"/>
              <a:ext cx="16246492" cy="793173"/>
            </a:xfrm>
            <a:prstGeom prst="rect">
              <a:avLst/>
            </a:prstGeom>
            <a:noFill/>
          </p:spPr>
          <p:txBody>
            <a:bodyPr wrap="square" rtlCol="0">
              <a:spAutoFit/>
            </a:bodyPr>
            <a:lstStyle/>
            <a:p>
              <a:pPr algn="just">
                <a:lnSpc>
                  <a:spcPct val="120000"/>
                </a:lnSpc>
              </a:pPr>
              <a:r>
                <a:rPr lang="en-US" sz="2800" dirty="0">
                  <a:solidFill>
                    <a:srgbClr val="000000"/>
                  </a:solidFill>
                  <a:latin typeface="Arial"/>
                  <a:ea typeface="Arial"/>
                  <a:cs typeface="Arial"/>
                </a:rPr>
                <a:t>Water is integral to almost every feature of an urban landscape.</a:t>
              </a:r>
            </a:p>
          </p:txBody>
        </p:sp>
        <p:sp>
          <p:nvSpPr>
            <p:cNvPr id="6" name="TextBox 5"/>
            <p:cNvSpPr txBox="1"/>
            <p:nvPr/>
          </p:nvSpPr>
          <p:spPr>
            <a:xfrm>
              <a:off x="4103022" y="4309397"/>
              <a:ext cx="3900587" cy="779498"/>
            </a:xfrm>
            <a:prstGeom prst="rect">
              <a:avLst/>
            </a:prstGeom>
            <a:noFill/>
          </p:spPr>
          <p:txBody>
            <a:bodyPr wrap="none" rtlCol="0">
              <a:spAutoFit/>
            </a:bodyPr>
            <a:lstStyle/>
            <a:p>
              <a:r>
                <a:rPr lang="en-US" sz="3200" b="1" dirty="0" smtClean="0">
                  <a:solidFill>
                    <a:srgbClr val="006772"/>
                  </a:solidFill>
                  <a:latin typeface="Arial"/>
                  <a:ea typeface="Arial"/>
                  <a:cs typeface="Arial"/>
                </a:rPr>
                <a:t>Your title here</a:t>
              </a:r>
              <a:endParaRPr lang="en-US" sz="3200" b="1" dirty="0">
                <a:solidFill>
                  <a:srgbClr val="006772"/>
                </a:solidFill>
                <a:latin typeface="Arial"/>
                <a:ea typeface="Arial"/>
                <a:cs typeface="Arial"/>
              </a:endParaRPr>
            </a:p>
          </p:txBody>
        </p:sp>
        <p:sp>
          <p:nvSpPr>
            <p:cNvPr id="7" name="Shape 2906"/>
            <p:cNvSpPr/>
            <p:nvPr/>
          </p:nvSpPr>
          <p:spPr>
            <a:xfrm>
              <a:off x="3276792" y="4465912"/>
              <a:ext cx="558654"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677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grpSp>
      <p:grpSp>
        <p:nvGrpSpPr>
          <p:cNvPr id="10" name="Group 9"/>
          <p:cNvGrpSpPr/>
          <p:nvPr/>
        </p:nvGrpSpPr>
        <p:grpSpPr>
          <a:xfrm>
            <a:off x="2772642" y="6108558"/>
            <a:ext cx="12807877" cy="1252095"/>
            <a:chOff x="3276792" y="4309397"/>
            <a:chExt cx="17072722" cy="1669025"/>
          </a:xfrm>
        </p:grpSpPr>
        <p:sp>
          <p:nvSpPr>
            <p:cNvPr id="11" name="TextBox 10"/>
            <p:cNvSpPr txBox="1"/>
            <p:nvPr/>
          </p:nvSpPr>
          <p:spPr>
            <a:xfrm>
              <a:off x="4103022" y="5041658"/>
              <a:ext cx="16246492" cy="936764"/>
            </a:xfrm>
            <a:prstGeom prst="rect">
              <a:avLst/>
            </a:prstGeom>
            <a:noFill/>
          </p:spPr>
          <p:txBody>
            <a:bodyPr wrap="square" rtlCol="0">
              <a:spAutoFit/>
            </a:bodyPr>
            <a:lstStyle/>
            <a:p>
              <a:pPr algn="just">
                <a:lnSpc>
                  <a:spcPct val="150000"/>
                </a:lnSpc>
              </a:pPr>
              <a:r>
                <a:rPr lang="en-US" sz="2800" dirty="0">
                  <a:solidFill>
                    <a:srgbClr val="000000"/>
                  </a:solidFill>
                  <a:latin typeface="Arial"/>
                  <a:ea typeface="Arial"/>
                  <a:cs typeface="Arial"/>
                </a:rPr>
                <a:t>Water is integral to almost every feature of an urban landscape.</a:t>
              </a:r>
            </a:p>
          </p:txBody>
        </p:sp>
        <p:sp>
          <p:nvSpPr>
            <p:cNvPr id="12" name="TextBox 11"/>
            <p:cNvSpPr txBox="1"/>
            <p:nvPr/>
          </p:nvSpPr>
          <p:spPr>
            <a:xfrm>
              <a:off x="4103022" y="4309397"/>
              <a:ext cx="3900587" cy="779498"/>
            </a:xfrm>
            <a:prstGeom prst="rect">
              <a:avLst/>
            </a:prstGeom>
            <a:noFill/>
          </p:spPr>
          <p:txBody>
            <a:bodyPr wrap="none" rtlCol="0">
              <a:spAutoFit/>
            </a:bodyPr>
            <a:lstStyle/>
            <a:p>
              <a:r>
                <a:rPr lang="en-US" sz="3200" b="1" dirty="0">
                  <a:solidFill>
                    <a:srgbClr val="006772"/>
                  </a:solidFill>
                  <a:latin typeface="Arial"/>
                  <a:ea typeface="Arial"/>
                  <a:cs typeface="Arial"/>
                </a:rPr>
                <a:t>Your title here</a:t>
              </a:r>
            </a:p>
          </p:txBody>
        </p:sp>
        <p:sp>
          <p:nvSpPr>
            <p:cNvPr id="13" name="Shape 2906"/>
            <p:cNvSpPr/>
            <p:nvPr/>
          </p:nvSpPr>
          <p:spPr>
            <a:xfrm>
              <a:off x="3276792" y="4465912"/>
              <a:ext cx="558654" cy="5586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677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grpSp>
      <p:grpSp>
        <p:nvGrpSpPr>
          <p:cNvPr id="14" name="Group 13"/>
          <p:cNvGrpSpPr/>
          <p:nvPr/>
        </p:nvGrpSpPr>
        <p:grpSpPr>
          <a:xfrm>
            <a:off x="2772642" y="8040102"/>
            <a:ext cx="12807877" cy="1252095"/>
            <a:chOff x="3276792" y="4309397"/>
            <a:chExt cx="17072722" cy="1669025"/>
          </a:xfrm>
        </p:grpSpPr>
        <p:sp>
          <p:nvSpPr>
            <p:cNvPr id="15" name="TextBox 14"/>
            <p:cNvSpPr txBox="1"/>
            <p:nvPr/>
          </p:nvSpPr>
          <p:spPr>
            <a:xfrm>
              <a:off x="4103022" y="5041658"/>
              <a:ext cx="16246492" cy="936764"/>
            </a:xfrm>
            <a:prstGeom prst="rect">
              <a:avLst/>
            </a:prstGeom>
            <a:noFill/>
          </p:spPr>
          <p:txBody>
            <a:bodyPr wrap="square" rtlCol="0">
              <a:spAutoFit/>
            </a:bodyPr>
            <a:lstStyle/>
            <a:p>
              <a:pPr algn="just">
                <a:lnSpc>
                  <a:spcPct val="150000"/>
                </a:lnSpc>
              </a:pPr>
              <a:r>
                <a:rPr lang="en-US" sz="2800" dirty="0">
                  <a:solidFill>
                    <a:srgbClr val="000000"/>
                  </a:solidFill>
                  <a:latin typeface="Arial"/>
                  <a:ea typeface="Arial"/>
                  <a:cs typeface="Arial"/>
                </a:rPr>
                <a:t>Water is integral to almost every feature of an urban landscape.</a:t>
              </a:r>
            </a:p>
          </p:txBody>
        </p:sp>
        <p:sp>
          <p:nvSpPr>
            <p:cNvPr id="16" name="TextBox 15"/>
            <p:cNvSpPr txBox="1"/>
            <p:nvPr/>
          </p:nvSpPr>
          <p:spPr>
            <a:xfrm>
              <a:off x="4103022" y="4309397"/>
              <a:ext cx="3900587" cy="779498"/>
            </a:xfrm>
            <a:prstGeom prst="rect">
              <a:avLst/>
            </a:prstGeom>
            <a:noFill/>
          </p:spPr>
          <p:txBody>
            <a:bodyPr wrap="none" rtlCol="0">
              <a:spAutoFit/>
            </a:bodyPr>
            <a:lstStyle/>
            <a:p>
              <a:r>
                <a:rPr lang="en-US" sz="3200" b="1" dirty="0">
                  <a:solidFill>
                    <a:srgbClr val="006772"/>
                  </a:solidFill>
                  <a:latin typeface="Arial"/>
                  <a:ea typeface="Arial"/>
                  <a:cs typeface="Arial"/>
                </a:rPr>
                <a:t>Your title here</a:t>
              </a:r>
            </a:p>
          </p:txBody>
        </p:sp>
        <p:sp>
          <p:nvSpPr>
            <p:cNvPr id="17" name="Shape 2906"/>
            <p:cNvSpPr/>
            <p:nvPr/>
          </p:nvSpPr>
          <p:spPr>
            <a:xfrm>
              <a:off x="3276792" y="4465912"/>
              <a:ext cx="558654" cy="55865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00677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grpSp>
    </p:spTree>
    <p:extLst>
      <p:ext uri="{BB962C8B-B14F-4D97-AF65-F5344CB8AC3E}">
        <p14:creationId xmlns:p14="http://schemas.microsoft.com/office/powerpoint/2010/main" val="77746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9725180" y="4884208"/>
            <a:ext cx="6465170" cy="6098790"/>
            <a:chOff x="12898875" y="3276917"/>
            <a:chExt cx="8617982" cy="8129603"/>
          </a:xfrm>
          <a:solidFill>
            <a:schemeClr val="bg1">
              <a:lumMod val="85000"/>
            </a:schemeClr>
          </a:solidFill>
        </p:grpSpPr>
        <p:sp>
          <p:nvSpPr>
            <p:cNvPr id="63" name="Freeform 62"/>
            <p:cNvSpPr>
              <a:spLocks noChangeArrowheads="1"/>
            </p:cNvSpPr>
            <p:nvPr/>
          </p:nvSpPr>
          <p:spPr bwMode="auto">
            <a:xfrm>
              <a:off x="12898875" y="4054954"/>
              <a:ext cx="3404899" cy="5007757"/>
            </a:xfrm>
            <a:custGeom>
              <a:avLst/>
              <a:gdLst>
                <a:gd name="T0" fmla="*/ 7481 w 7738"/>
                <a:gd name="T1" fmla="*/ 599 h 11380"/>
                <a:gd name="T2" fmla="*/ 7405 w 7738"/>
                <a:gd name="T3" fmla="*/ 652 h 11380"/>
                <a:gd name="T4" fmla="*/ 7259 w 7738"/>
                <a:gd name="T5" fmla="*/ 785 h 11380"/>
                <a:gd name="T6" fmla="*/ 7155 w 7738"/>
                <a:gd name="T7" fmla="*/ 337 h 11380"/>
                <a:gd name="T8" fmla="*/ 6858 w 7738"/>
                <a:gd name="T9" fmla="*/ 104 h 11380"/>
                <a:gd name="T10" fmla="*/ 6654 w 7738"/>
                <a:gd name="T11" fmla="*/ 116 h 11380"/>
                <a:gd name="T12" fmla="*/ 6392 w 7738"/>
                <a:gd name="T13" fmla="*/ 250 h 11380"/>
                <a:gd name="T14" fmla="*/ 6235 w 7738"/>
                <a:gd name="T15" fmla="*/ 436 h 11380"/>
                <a:gd name="T16" fmla="*/ 6072 w 7738"/>
                <a:gd name="T17" fmla="*/ 407 h 11380"/>
                <a:gd name="T18" fmla="*/ 5880 w 7738"/>
                <a:gd name="T19" fmla="*/ 494 h 11380"/>
                <a:gd name="T20" fmla="*/ 5979 w 7738"/>
                <a:gd name="T21" fmla="*/ 622 h 11380"/>
                <a:gd name="T22" fmla="*/ 5810 w 7738"/>
                <a:gd name="T23" fmla="*/ 687 h 11380"/>
                <a:gd name="T24" fmla="*/ 5845 w 7738"/>
                <a:gd name="T25" fmla="*/ 756 h 11380"/>
                <a:gd name="T26" fmla="*/ 5711 w 7738"/>
                <a:gd name="T27" fmla="*/ 797 h 11380"/>
                <a:gd name="T28" fmla="*/ 5530 w 7738"/>
                <a:gd name="T29" fmla="*/ 925 h 11380"/>
                <a:gd name="T30" fmla="*/ 5676 w 7738"/>
                <a:gd name="T31" fmla="*/ 1013 h 11380"/>
                <a:gd name="T32" fmla="*/ 5513 w 7738"/>
                <a:gd name="T33" fmla="*/ 1274 h 11380"/>
                <a:gd name="T34" fmla="*/ 5524 w 7738"/>
                <a:gd name="T35" fmla="*/ 1350 h 11380"/>
                <a:gd name="T36" fmla="*/ 5315 w 7738"/>
                <a:gd name="T37" fmla="*/ 1309 h 11380"/>
                <a:gd name="T38" fmla="*/ 5158 w 7738"/>
                <a:gd name="T39" fmla="*/ 1211 h 11380"/>
                <a:gd name="T40" fmla="*/ 5134 w 7738"/>
                <a:gd name="T41" fmla="*/ 1350 h 11380"/>
                <a:gd name="T42" fmla="*/ 5222 w 7738"/>
                <a:gd name="T43" fmla="*/ 1600 h 11380"/>
                <a:gd name="T44" fmla="*/ 5164 w 7738"/>
                <a:gd name="T45" fmla="*/ 1746 h 11380"/>
                <a:gd name="T46" fmla="*/ 4977 w 7738"/>
                <a:gd name="T47" fmla="*/ 1665 h 11380"/>
                <a:gd name="T48" fmla="*/ 4832 w 7738"/>
                <a:gd name="T49" fmla="*/ 1333 h 11380"/>
                <a:gd name="T50" fmla="*/ 4622 w 7738"/>
                <a:gd name="T51" fmla="*/ 1502 h 11380"/>
                <a:gd name="T52" fmla="*/ 4552 w 7738"/>
                <a:gd name="T53" fmla="*/ 2130 h 11380"/>
                <a:gd name="T54" fmla="*/ 4191 w 7738"/>
                <a:gd name="T55" fmla="*/ 2520 h 11380"/>
                <a:gd name="T56" fmla="*/ 3010 w 7738"/>
                <a:gd name="T57" fmla="*/ 3126 h 11380"/>
                <a:gd name="T58" fmla="*/ 2433 w 7738"/>
                <a:gd name="T59" fmla="*/ 3376 h 11380"/>
                <a:gd name="T60" fmla="*/ 1607 w 7738"/>
                <a:gd name="T61" fmla="*/ 3603 h 11380"/>
                <a:gd name="T62" fmla="*/ 844 w 7738"/>
                <a:gd name="T63" fmla="*/ 4075 h 11380"/>
                <a:gd name="T64" fmla="*/ 593 w 7738"/>
                <a:gd name="T65" fmla="*/ 4342 h 11380"/>
                <a:gd name="T66" fmla="*/ 442 w 7738"/>
                <a:gd name="T67" fmla="*/ 4278 h 11380"/>
                <a:gd name="T68" fmla="*/ 233 w 7738"/>
                <a:gd name="T69" fmla="*/ 5379 h 11380"/>
                <a:gd name="T70" fmla="*/ 646 w 7738"/>
                <a:gd name="T71" fmla="*/ 6246 h 11380"/>
                <a:gd name="T72" fmla="*/ 512 w 7738"/>
                <a:gd name="T73" fmla="*/ 6444 h 11380"/>
                <a:gd name="T74" fmla="*/ 250 w 7738"/>
                <a:gd name="T75" fmla="*/ 6060 h 11380"/>
                <a:gd name="T76" fmla="*/ 436 w 7738"/>
                <a:gd name="T77" fmla="*/ 6595 h 11380"/>
                <a:gd name="T78" fmla="*/ 233 w 7738"/>
                <a:gd name="T79" fmla="*/ 6392 h 11380"/>
                <a:gd name="T80" fmla="*/ 180 w 7738"/>
                <a:gd name="T81" fmla="*/ 6461 h 11380"/>
                <a:gd name="T82" fmla="*/ 576 w 7738"/>
                <a:gd name="T83" fmla="*/ 7276 h 11380"/>
                <a:gd name="T84" fmla="*/ 995 w 7738"/>
                <a:gd name="T85" fmla="*/ 8207 h 11380"/>
                <a:gd name="T86" fmla="*/ 1281 w 7738"/>
                <a:gd name="T87" fmla="*/ 9295 h 11380"/>
                <a:gd name="T88" fmla="*/ 1345 w 7738"/>
                <a:gd name="T89" fmla="*/ 9872 h 11380"/>
                <a:gd name="T90" fmla="*/ 1013 w 7738"/>
                <a:gd name="T91" fmla="*/ 10518 h 11380"/>
                <a:gd name="T92" fmla="*/ 1461 w 7738"/>
                <a:gd name="T93" fmla="*/ 11158 h 11380"/>
                <a:gd name="T94" fmla="*/ 2014 w 7738"/>
                <a:gd name="T95" fmla="*/ 11327 h 11380"/>
                <a:gd name="T96" fmla="*/ 2305 w 7738"/>
                <a:gd name="T97" fmla="*/ 11333 h 11380"/>
                <a:gd name="T98" fmla="*/ 2817 w 7738"/>
                <a:gd name="T99" fmla="*/ 11042 h 11380"/>
                <a:gd name="T100" fmla="*/ 3627 w 7738"/>
                <a:gd name="T101" fmla="*/ 10704 h 11380"/>
                <a:gd name="T102" fmla="*/ 4418 w 7738"/>
                <a:gd name="T103" fmla="*/ 10681 h 11380"/>
                <a:gd name="T104" fmla="*/ 4855 w 7738"/>
                <a:gd name="T105" fmla="*/ 10658 h 11380"/>
                <a:gd name="T106" fmla="*/ 5356 w 7738"/>
                <a:gd name="T107" fmla="*/ 10314 h 11380"/>
                <a:gd name="T108" fmla="*/ 6345 w 7738"/>
                <a:gd name="T109" fmla="*/ 9732 h 11380"/>
                <a:gd name="T110" fmla="*/ 7737 w 7738"/>
                <a:gd name="T111" fmla="*/ 9406 h 11380"/>
                <a:gd name="T112" fmla="*/ 1147 w 7738"/>
                <a:gd name="T113" fmla="*/ 3586 h 11380"/>
                <a:gd name="T114" fmla="*/ 122 w 7738"/>
                <a:gd name="T115" fmla="*/ 6339 h 1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8" h="11380">
                  <a:moveTo>
                    <a:pt x="7713" y="576"/>
                  </a:moveTo>
                  <a:lnTo>
                    <a:pt x="7713" y="576"/>
                  </a:lnTo>
                  <a:cubicBezTo>
                    <a:pt x="7684" y="559"/>
                    <a:pt x="7649" y="553"/>
                    <a:pt x="7614" y="541"/>
                  </a:cubicBezTo>
                  <a:cubicBezTo>
                    <a:pt x="7574" y="535"/>
                    <a:pt x="7556" y="512"/>
                    <a:pt x="7516" y="512"/>
                  </a:cubicBezTo>
                  <a:cubicBezTo>
                    <a:pt x="7498" y="512"/>
                    <a:pt x="7486" y="518"/>
                    <a:pt x="7463" y="518"/>
                  </a:cubicBezTo>
                  <a:cubicBezTo>
                    <a:pt x="7463" y="547"/>
                    <a:pt x="7469" y="570"/>
                    <a:pt x="7486" y="593"/>
                  </a:cubicBezTo>
                  <a:cubicBezTo>
                    <a:pt x="7481" y="599"/>
                    <a:pt x="7481" y="599"/>
                    <a:pt x="7481" y="599"/>
                  </a:cubicBezTo>
                  <a:cubicBezTo>
                    <a:pt x="7469" y="599"/>
                    <a:pt x="7463" y="593"/>
                    <a:pt x="7451" y="588"/>
                  </a:cubicBezTo>
                  <a:cubicBezTo>
                    <a:pt x="7440" y="593"/>
                    <a:pt x="7440" y="593"/>
                    <a:pt x="7440" y="593"/>
                  </a:cubicBezTo>
                  <a:cubicBezTo>
                    <a:pt x="7440" y="599"/>
                    <a:pt x="7446" y="605"/>
                    <a:pt x="7451" y="611"/>
                  </a:cubicBezTo>
                  <a:cubicBezTo>
                    <a:pt x="7446" y="622"/>
                    <a:pt x="7446" y="622"/>
                    <a:pt x="7446" y="622"/>
                  </a:cubicBezTo>
                  <a:cubicBezTo>
                    <a:pt x="7428" y="617"/>
                    <a:pt x="7416" y="605"/>
                    <a:pt x="7405" y="593"/>
                  </a:cubicBezTo>
                  <a:cubicBezTo>
                    <a:pt x="7393" y="599"/>
                    <a:pt x="7393" y="599"/>
                    <a:pt x="7393" y="599"/>
                  </a:cubicBezTo>
                  <a:cubicBezTo>
                    <a:pt x="7393" y="622"/>
                    <a:pt x="7405" y="628"/>
                    <a:pt x="7405" y="652"/>
                  </a:cubicBezTo>
                  <a:cubicBezTo>
                    <a:pt x="7405" y="657"/>
                    <a:pt x="7399" y="657"/>
                    <a:pt x="7393" y="657"/>
                  </a:cubicBezTo>
                  <a:cubicBezTo>
                    <a:pt x="7364" y="617"/>
                    <a:pt x="7364" y="617"/>
                    <a:pt x="7364" y="617"/>
                  </a:cubicBezTo>
                  <a:cubicBezTo>
                    <a:pt x="7347" y="640"/>
                    <a:pt x="7335" y="652"/>
                    <a:pt x="7335" y="681"/>
                  </a:cubicBezTo>
                  <a:cubicBezTo>
                    <a:pt x="7335" y="722"/>
                    <a:pt x="7376" y="826"/>
                    <a:pt x="7312" y="722"/>
                  </a:cubicBezTo>
                  <a:cubicBezTo>
                    <a:pt x="7300" y="751"/>
                    <a:pt x="7288" y="791"/>
                    <a:pt x="7288" y="815"/>
                  </a:cubicBezTo>
                  <a:cubicBezTo>
                    <a:pt x="7288" y="826"/>
                    <a:pt x="7300" y="855"/>
                    <a:pt x="7288" y="832"/>
                  </a:cubicBezTo>
                  <a:cubicBezTo>
                    <a:pt x="7259" y="785"/>
                    <a:pt x="7259" y="785"/>
                    <a:pt x="7259" y="785"/>
                  </a:cubicBezTo>
                  <a:cubicBezTo>
                    <a:pt x="7224" y="780"/>
                    <a:pt x="7195" y="756"/>
                    <a:pt x="7253" y="756"/>
                  </a:cubicBezTo>
                  <a:cubicBezTo>
                    <a:pt x="7277" y="756"/>
                    <a:pt x="7294" y="739"/>
                    <a:pt x="7294" y="716"/>
                  </a:cubicBezTo>
                  <a:cubicBezTo>
                    <a:pt x="7294" y="681"/>
                    <a:pt x="7277" y="663"/>
                    <a:pt x="7277" y="622"/>
                  </a:cubicBezTo>
                  <a:cubicBezTo>
                    <a:pt x="7277" y="593"/>
                    <a:pt x="7271" y="576"/>
                    <a:pt x="7283" y="553"/>
                  </a:cubicBezTo>
                  <a:cubicBezTo>
                    <a:pt x="7294" y="535"/>
                    <a:pt x="7318" y="529"/>
                    <a:pt x="7318" y="506"/>
                  </a:cubicBezTo>
                  <a:cubicBezTo>
                    <a:pt x="7318" y="454"/>
                    <a:pt x="7271" y="436"/>
                    <a:pt x="7230" y="413"/>
                  </a:cubicBezTo>
                  <a:cubicBezTo>
                    <a:pt x="7190" y="390"/>
                    <a:pt x="7178" y="372"/>
                    <a:pt x="7155" y="337"/>
                  </a:cubicBezTo>
                  <a:cubicBezTo>
                    <a:pt x="7149" y="320"/>
                    <a:pt x="7125" y="320"/>
                    <a:pt x="7125" y="308"/>
                  </a:cubicBezTo>
                  <a:cubicBezTo>
                    <a:pt x="7125" y="296"/>
                    <a:pt x="7131" y="296"/>
                    <a:pt x="7131" y="291"/>
                  </a:cubicBezTo>
                  <a:cubicBezTo>
                    <a:pt x="7131" y="250"/>
                    <a:pt x="7090" y="244"/>
                    <a:pt x="7056" y="221"/>
                  </a:cubicBezTo>
                  <a:cubicBezTo>
                    <a:pt x="7038" y="209"/>
                    <a:pt x="7027" y="198"/>
                    <a:pt x="7003" y="186"/>
                  </a:cubicBezTo>
                  <a:cubicBezTo>
                    <a:pt x="6986" y="174"/>
                    <a:pt x="6957" y="174"/>
                    <a:pt x="6957" y="157"/>
                  </a:cubicBezTo>
                  <a:cubicBezTo>
                    <a:pt x="6957" y="128"/>
                    <a:pt x="6957" y="99"/>
                    <a:pt x="6933" y="99"/>
                  </a:cubicBezTo>
                  <a:cubicBezTo>
                    <a:pt x="6904" y="99"/>
                    <a:pt x="6887" y="104"/>
                    <a:pt x="6858" y="104"/>
                  </a:cubicBezTo>
                  <a:cubicBezTo>
                    <a:pt x="6799" y="104"/>
                    <a:pt x="6764" y="58"/>
                    <a:pt x="6747" y="0"/>
                  </a:cubicBezTo>
                  <a:cubicBezTo>
                    <a:pt x="6724" y="11"/>
                    <a:pt x="6712" y="23"/>
                    <a:pt x="6695" y="35"/>
                  </a:cubicBezTo>
                  <a:cubicBezTo>
                    <a:pt x="6648" y="17"/>
                    <a:pt x="6648" y="17"/>
                    <a:pt x="6648" y="17"/>
                  </a:cubicBezTo>
                  <a:cubicBezTo>
                    <a:pt x="6636" y="17"/>
                    <a:pt x="6636" y="17"/>
                    <a:pt x="6636" y="17"/>
                  </a:cubicBezTo>
                  <a:cubicBezTo>
                    <a:pt x="6666" y="58"/>
                    <a:pt x="6677" y="87"/>
                    <a:pt x="6712" y="104"/>
                  </a:cubicBezTo>
                  <a:cubicBezTo>
                    <a:pt x="6706" y="116"/>
                    <a:pt x="6706" y="116"/>
                    <a:pt x="6706" y="116"/>
                  </a:cubicBezTo>
                  <a:cubicBezTo>
                    <a:pt x="6689" y="116"/>
                    <a:pt x="6677" y="116"/>
                    <a:pt x="6654" y="116"/>
                  </a:cubicBezTo>
                  <a:cubicBezTo>
                    <a:pt x="6654" y="163"/>
                    <a:pt x="6631" y="192"/>
                    <a:pt x="6590" y="221"/>
                  </a:cubicBezTo>
                  <a:cubicBezTo>
                    <a:pt x="6572" y="227"/>
                    <a:pt x="6572" y="250"/>
                    <a:pt x="6555" y="250"/>
                  </a:cubicBezTo>
                  <a:cubicBezTo>
                    <a:pt x="6508" y="250"/>
                    <a:pt x="6508" y="192"/>
                    <a:pt x="6508" y="145"/>
                  </a:cubicBezTo>
                  <a:cubicBezTo>
                    <a:pt x="6508" y="81"/>
                    <a:pt x="6514" y="133"/>
                    <a:pt x="6468" y="157"/>
                  </a:cubicBezTo>
                  <a:cubicBezTo>
                    <a:pt x="6450" y="168"/>
                    <a:pt x="6421" y="163"/>
                    <a:pt x="6421" y="186"/>
                  </a:cubicBezTo>
                  <a:cubicBezTo>
                    <a:pt x="6421" y="203"/>
                    <a:pt x="6450" y="203"/>
                    <a:pt x="6456" y="221"/>
                  </a:cubicBezTo>
                  <a:cubicBezTo>
                    <a:pt x="6427" y="227"/>
                    <a:pt x="6415" y="250"/>
                    <a:pt x="6392" y="250"/>
                  </a:cubicBezTo>
                  <a:cubicBezTo>
                    <a:pt x="6322" y="250"/>
                    <a:pt x="6386" y="168"/>
                    <a:pt x="6305" y="256"/>
                  </a:cubicBezTo>
                  <a:cubicBezTo>
                    <a:pt x="6310" y="279"/>
                    <a:pt x="6310" y="279"/>
                    <a:pt x="6310" y="279"/>
                  </a:cubicBezTo>
                  <a:cubicBezTo>
                    <a:pt x="6299" y="296"/>
                    <a:pt x="6275" y="308"/>
                    <a:pt x="6275" y="331"/>
                  </a:cubicBezTo>
                  <a:cubicBezTo>
                    <a:pt x="6275" y="349"/>
                    <a:pt x="6287" y="355"/>
                    <a:pt x="6287" y="372"/>
                  </a:cubicBezTo>
                  <a:cubicBezTo>
                    <a:pt x="6287" y="396"/>
                    <a:pt x="6252" y="390"/>
                    <a:pt x="6229" y="396"/>
                  </a:cubicBezTo>
                  <a:cubicBezTo>
                    <a:pt x="6235" y="413"/>
                    <a:pt x="6235" y="425"/>
                    <a:pt x="6241" y="442"/>
                  </a:cubicBezTo>
                  <a:cubicBezTo>
                    <a:pt x="6235" y="436"/>
                    <a:pt x="6235" y="436"/>
                    <a:pt x="6235" y="436"/>
                  </a:cubicBezTo>
                  <a:cubicBezTo>
                    <a:pt x="6223" y="419"/>
                    <a:pt x="6206" y="419"/>
                    <a:pt x="6200" y="401"/>
                  </a:cubicBezTo>
                  <a:cubicBezTo>
                    <a:pt x="6188" y="390"/>
                    <a:pt x="6194" y="361"/>
                    <a:pt x="6171" y="361"/>
                  </a:cubicBezTo>
                  <a:cubicBezTo>
                    <a:pt x="6095" y="361"/>
                    <a:pt x="6112" y="483"/>
                    <a:pt x="6112" y="285"/>
                  </a:cubicBezTo>
                  <a:lnTo>
                    <a:pt x="6118" y="279"/>
                  </a:lnTo>
                  <a:cubicBezTo>
                    <a:pt x="6118" y="256"/>
                    <a:pt x="6095" y="256"/>
                    <a:pt x="6078" y="244"/>
                  </a:cubicBezTo>
                  <a:cubicBezTo>
                    <a:pt x="6078" y="349"/>
                    <a:pt x="6078" y="349"/>
                    <a:pt x="6078" y="349"/>
                  </a:cubicBezTo>
                  <a:cubicBezTo>
                    <a:pt x="6078" y="372"/>
                    <a:pt x="6078" y="384"/>
                    <a:pt x="6072" y="407"/>
                  </a:cubicBezTo>
                  <a:cubicBezTo>
                    <a:pt x="6037" y="407"/>
                    <a:pt x="6008" y="407"/>
                    <a:pt x="5990" y="442"/>
                  </a:cubicBezTo>
                  <a:cubicBezTo>
                    <a:pt x="5984" y="436"/>
                    <a:pt x="5984" y="430"/>
                    <a:pt x="5979" y="430"/>
                  </a:cubicBezTo>
                  <a:cubicBezTo>
                    <a:pt x="5979" y="419"/>
                    <a:pt x="5979" y="419"/>
                    <a:pt x="5979" y="419"/>
                  </a:cubicBezTo>
                  <a:cubicBezTo>
                    <a:pt x="5955" y="419"/>
                    <a:pt x="5955" y="419"/>
                    <a:pt x="5955" y="419"/>
                  </a:cubicBezTo>
                  <a:cubicBezTo>
                    <a:pt x="5949" y="419"/>
                    <a:pt x="5944" y="413"/>
                    <a:pt x="5938" y="413"/>
                  </a:cubicBezTo>
                  <a:cubicBezTo>
                    <a:pt x="5932" y="413"/>
                    <a:pt x="5932" y="419"/>
                    <a:pt x="5926" y="419"/>
                  </a:cubicBezTo>
                  <a:cubicBezTo>
                    <a:pt x="5932" y="454"/>
                    <a:pt x="5880" y="459"/>
                    <a:pt x="5880" y="494"/>
                  </a:cubicBezTo>
                  <a:cubicBezTo>
                    <a:pt x="5880" y="529"/>
                    <a:pt x="5915" y="547"/>
                    <a:pt x="5944" y="547"/>
                  </a:cubicBezTo>
                  <a:cubicBezTo>
                    <a:pt x="5944" y="553"/>
                    <a:pt x="5949" y="553"/>
                    <a:pt x="5949" y="559"/>
                  </a:cubicBezTo>
                  <a:cubicBezTo>
                    <a:pt x="5949" y="576"/>
                    <a:pt x="5938" y="588"/>
                    <a:pt x="5926" y="599"/>
                  </a:cubicBezTo>
                  <a:cubicBezTo>
                    <a:pt x="5932" y="611"/>
                    <a:pt x="5932" y="611"/>
                    <a:pt x="5932" y="611"/>
                  </a:cubicBezTo>
                  <a:cubicBezTo>
                    <a:pt x="5938" y="611"/>
                    <a:pt x="5938" y="617"/>
                    <a:pt x="5944" y="617"/>
                  </a:cubicBezTo>
                  <a:cubicBezTo>
                    <a:pt x="5949" y="617"/>
                    <a:pt x="5955" y="611"/>
                    <a:pt x="5961" y="605"/>
                  </a:cubicBezTo>
                  <a:cubicBezTo>
                    <a:pt x="5967" y="611"/>
                    <a:pt x="5973" y="622"/>
                    <a:pt x="5979" y="622"/>
                  </a:cubicBezTo>
                  <a:cubicBezTo>
                    <a:pt x="5990" y="622"/>
                    <a:pt x="5996" y="628"/>
                    <a:pt x="6002" y="628"/>
                  </a:cubicBezTo>
                  <a:cubicBezTo>
                    <a:pt x="5990" y="634"/>
                    <a:pt x="5984" y="640"/>
                    <a:pt x="5984" y="652"/>
                  </a:cubicBezTo>
                  <a:cubicBezTo>
                    <a:pt x="5984" y="669"/>
                    <a:pt x="6008" y="675"/>
                    <a:pt x="6025" y="692"/>
                  </a:cubicBezTo>
                  <a:cubicBezTo>
                    <a:pt x="6002" y="698"/>
                    <a:pt x="5990" y="710"/>
                    <a:pt x="5967" y="710"/>
                  </a:cubicBezTo>
                  <a:cubicBezTo>
                    <a:pt x="5932" y="710"/>
                    <a:pt x="5915" y="687"/>
                    <a:pt x="5886" y="675"/>
                  </a:cubicBezTo>
                  <a:cubicBezTo>
                    <a:pt x="5886" y="687"/>
                    <a:pt x="5880" y="692"/>
                    <a:pt x="5874" y="704"/>
                  </a:cubicBezTo>
                  <a:cubicBezTo>
                    <a:pt x="5816" y="675"/>
                    <a:pt x="5816" y="570"/>
                    <a:pt x="5810" y="687"/>
                  </a:cubicBezTo>
                  <a:cubicBezTo>
                    <a:pt x="5786" y="687"/>
                    <a:pt x="5769" y="687"/>
                    <a:pt x="5746" y="687"/>
                  </a:cubicBezTo>
                  <a:cubicBezTo>
                    <a:pt x="5746" y="698"/>
                    <a:pt x="5746" y="704"/>
                    <a:pt x="5746" y="716"/>
                  </a:cubicBezTo>
                  <a:cubicBezTo>
                    <a:pt x="5769" y="716"/>
                    <a:pt x="5769" y="716"/>
                    <a:pt x="5769" y="716"/>
                  </a:cubicBezTo>
                  <a:cubicBezTo>
                    <a:pt x="5786" y="716"/>
                    <a:pt x="5798" y="704"/>
                    <a:pt x="5821" y="704"/>
                  </a:cubicBezTo>
                  <a:cubicBezTo>
                    <a:pt x="5798" y="722"/>
                    <a:pt x="5786" y="733"/>
                    <a:pt x="5763" y="739"/>
                  </a:cubicBezTo>
                  <a:cubicBezTo>
                    <a:pt x="5769" y="762"/>
                    <a:pt x="5786" y="768"/>
                    <a:pt x="5810" y="768"/>
                  </a:cubicBezTo>
                  <a:cubicBezTo>
                    <a:pt x="5821" y="768"/>
                    <a:pt x="5833" y="756"/>
                    <a:pt x="5845" y="756"/>
                  </a:cubicBezTo>
                  <a:cubicBezTo>
                    <a:pt x="5839" y="774"/>
                    <a:pt x="5839" y="785"/>
                    <a:pt x="5839" y="809"/>
                  </a:cubicBezTo>
                  <a:cubicBezTo>
                    <a:pt x="5839" y="838"/>
                    <a:pt x="5932" y="919"/>
                    <a:pt x="5909" y="914"/>
                  </a:cubicBezTo>
                  <a:cubicBezTo>
                    <a:pt x="5862" y="896"/>
                    <a:pt x="5874" y="867"/>
                    <a:pt x="5839" y="867"/>
                  </a:cubicBezTo>
                  <a:cubicBezTo>
                    <a:pt x="5827" y="867"/>
                    <a:pt x="5821" y="879"/>
                    <a:pt x="5816" y="885"/>
                  </a:cubicBezTo>
                  <a:cubicBezTo>
                    <a:pt x="5792" y="873"/>
                    <a:pt x="5775" y="873"/>
                    <a:pt x="5769" y="855"/>
                  </a:cubicBezTo>
                  <a:cubicBezTo>
                    <a:pt x="5757" y="838"/>
                    <a:pt x="5775" y="815"/>
                    <a:pt x="5763" y="797"/>
                  </a:cubicBezTo>
                  <a:cubicBezTo>
                    <a:pt x="5746" y="785"/>
                    <a:pt x="5728" y="803"/>
                    <a:pt x="5711" y="797"/>
                  </a:cubicBezTo>
                  <a:cubicBezTo>
                    <a:pt x="5699" y="791"/>
                    <a:pt x="5699" y="780"/>
                    <a:pt x="5687" y="780"/>
                  </a:cubicBezTo>
                  <a:cubicBezTo>
                    <a:pt x="5658" y="780"/>
                    <a:pt x="5653" y="815"/>
                    <a:pt x="5629" y="826"/>
                  </a:cubicBezTo>
                  <a:cubicBezTo>
                    <a:pt x="5641" y="850"/>
                    <a:pt x="5641" y="850"/>
                    <a:pt x="5641" y="850"/>
                  </a:cubicBezTo>
                  <a:cubicBezTo>
                    <a:pt x="5629" y="867"/>
                    <a:pt x="5618" y="879"/>
                    <a:pt x="5594" y="879"/>
                  </a:cubicBezTo>
                  <a:cubicBezTo>
                    <a:pt x="5583" y="879"/>
                    <a:pt x="5571" y="867"/>
                    <a:pt x="5565" y="855"/>
                  </a:cubicBezTo>
                  <a:cubicBezTo>
                    <a:pt x="5554" y="879"/>
                    <a:pt x="5519" y="879"/>
                    <a:pt x="5519" y="908"/>
                  </a:cubicBezTo>
                  <a:cubicBezTo>
                    <a:pt x="5519" y="914"/>
                    <a:pt x="5524" y="919"/>
                    <a:pt x="5530" y="925"/>
                  </a:cubicBezTo>
                  <a:cubicBezTo>
                    <a:pt x="5507" y="943"/>
                    <a:pt x="5501" y="972"/>
                    <a:pt x="5501" y="1001"/>
                  </a:cubicBezTo>
                  <a:cubicBezTo>
                    <a:pt x="5501" y="1018"/>
                    <a:pt x="5513" y="1030"/>
                    <a:pt x="5530" y="1030"/>
                  </a:cubicBezTo>
                  <a:cubicBezTo>
                    <a:pt x="5530" y="1030"/>
                    <a:pt x="5536" y="1030"/>
                    <a:pt x="5542" y="1030"/>
                  </a:cubicBezTo>
                  <a:cubicBezTo>
                    <a:pt x="5554" y="1030"/>
                    <a:pt x="5554" y="1030"/>
                    <a:pt x="5554" y="1030"/>
                  </a:cubicBezTo>
                  <a:cubicBezTo>
                    <a:pt x="5554" y="1042"/>
                    <a:pt x="5554" y="1053"/>
                    <a:pt x="5554" y="1071"/>
                  </a:cubicBezTo>
                  <a:cubicBezTo>
                    <a:pt x="5618" y="1042"/>
                    <a:pt x="5629" y="1001"/>
                    <a:pt x="5676" y="954"/>
                  </a:cubicBezTo>
                  <a:cubicBezTo>
                    <a:pt x="5676" y="1013"/>
                    <a:pt x="5676" y="1013"/>
                    <a:pt x="5676" y="1013"/>
                  </a:cubicBezTo>
                  <a:cubicBezTo>
                    <a:pt x="5676" y="1048"/>
                    <a:pt x="5612" y="1048"/>
                    <a:pt x="5612" y="1088"/>
                  </a:cubicBezTo>
                  <a:cubicBezTo>
                    <a:pt x="5612" y="1094"/>
                    <a:pt x="5618" y="1100"/>
                    <a:pt x="5618" y="1111"/>
                  </a:cubicBezTo>
                  <a:cubicBezTo>
                    <a:pt x="5606" y="1117"/>
                    <a:pt x="5594" y="1123"/>
                    <a:pt x="5594" y="1135"/>
                  </a:cubicBezTo>
                  <a:cubicBezTo>
                    <a:pt x="5594" y="1152"/>
                    <a:pt x="5606" y="1158"/>
                    <a:pt x="5606" y="1176"/>
                  </a:cubicBezTo>
                  <a:cubicBezTo>
                    <a:pt x="5606" y="1193"/>
                    <a:pt x="5583" y="1193"/>
                    <a:pt x="5571" y="1211"/>
                  </a:cubicBezTo>
                  <a:cubicBezTo>
                    <a:pt x="5554" y="1205"/>
                    <a:pt x="5548" y="1199"/>
                    <a:pt x="5530" y="1193"/>
                  </a:cubicBezTo>
                  <a:cubicBezTo>
                    <a:pt x="5524" y="1228"/>
                    <a:pt x="5524" y="1245"/>
                    <a:pt x="5513" y="1274"/>
                  </a:cubicBezTo>
                  <a:cubicBezTo>
                    <a:pt x="5524" y="1280"/>
                    <a:pt x="5530" y="1286"/>
                    <a:pt x="5542" y="1286"/>
                  </a:cubicBezTo>
                  <a:cubicBezTo>
                    <a:pt x="5554" y="1286"/>
                    <a:pt x="5559" y="1280"/>
                    <a:pt x="5571" y="1280"/>
                  </a:cubicBezTo>
                  <a:cubicBezTo>
                    <a:pt x="5589" y="1280"/>
                    <a:pt x="5757" y="1333"/>
                    <a:pt x="5723" y="1344"/>
                  </a:cubicBezTo>
                  <a:cubicBezTo>
                    <a:pt x="5658" y="1327"/>
                    <a:pt x="5623" y="1344"/>
                    <a:pt x="5565" y="1333"/>
                  </a:cubicBezTo>
                  <a:cubicBezTo>
                    <a:pt x="5536" y="1327"/>
                    <a:pt x="5519" y="1304"/>
                    <a:pt x="5490" y="1304"/>
                  </a:cubicBezTo>
                  <a:lnTo>
                    <a:pt x="5484" y="1309"/>
                  </a:lnTo>
                  <a:cubicBezTo>
                    <a:pt x="5484" y="1333"/>
                    <a:pt x="5501" y="1350"/>
                    <a:pt x="5524" y="1350"/>
                  </a:cubicBezTo>
                  <a:cubicBezTo>
                    <a:pt x="5524" y="1368"/>
                    <a:pt x="5519" y="1374"/>
                    <a:pt x="5513" y="1385"/>
                  </a:cubicBezTo>
                  <a:cubicBezTo>
                    <a:pt x="5495" y="1374"/>
                    <a:pt x="5490" y="1356"/>
                    <a:pt x="5466" y="1356"/>
                  </a:cubicBezTo>
                  <a:cubicBezTo>
                    <a:pt x="5460" y="1356"/>
                    <a:pt x="5455" y="1362"/>
                    <a:pt x="5449" y="1362"/>
                  </a:cubicBezTo>
                  <a:cubicBezTo>
                    <a:pt x="5408" y="1362"/>
                    <a:pt x="5408" y="1315"/>
                    <a:pt x="5385" y="1286"/>
                  </a:cubicBezTo>
                  <a:cubicBezTo>
                    <a:pt x="5361" y="1257"/>
                    <a:pt x="5332" y="1263"/>
                    <a:pt x="5297" y="1263"/>
                  </a:cubicBezTo>
                  <a:cubicBezTo>
                    <a:pt x="5292" y="1263"/>
                    <a:pt x="5292" y="1263"/>
                    <a:pt x="5286" y="1263"/>
                  </a:cubicBezTo>
                  <a:cubicBezTo>
                    <a:pt x="5297" y="1286"/>
                    <a:pt x="5315" y="1286"/>
                    <a:pt x="5315" y="1309"/>
                  </a:cubicBezTo>
                  <a:cubicBezTo>
                    <a:pt x="5315" y="1315"/>
                    <a:pt x="5309" y="1315"/>
                    <a:pt x="5309" y="1321"/>
                  </a:cubicBezTo>
                  <a:cubicBezTo>
                    <a:pt x="5286" y="1321"/>
                    <a:pt x="5286" y="1321"/>
                    <a:pt x="5286" y="1321"/>
                  </a:cubicBezTo>
                  <a:cubicBezTo>
                    <a:pt x="5274" y="1321"/>
                    <a:pt x="5268" y="1333"/>
                    <a:pt x="5257" y="1333"/>
                  </a:cubicBezTo>
                  <a:cubicBezTo>
                    <a:pt x="5245" y="1333"/>
                    <a:pt x="5239" y="1315"/>
                    <a:pt x="5228" y="1309"/>
                  </a:cubicBezTo>
                  <a:cubicBezTo>
                    <a:pt x="5204" y="1280"/>
                    <a:pt x="5175" y="1269"/>
                    <a:pt x="5175" y="1228"/>
                  </a:cubicBezTo>
                  <a:cubicBezTo>
                    <a:pt x="5175" y="1222"/>
                    <a:pt x="5181" y="1216"/>
                    <a:pt x="5181" y="1205"/>
                  </a:cubicBezTo>
                  <a:cubicBezTo>
                    <a:pt x="5158" y="1211"/>
                    <a:pt x="5158" y="1211"/>
                    <a:pt x="5158" y="1211"/>
                  </a:cubicBezTo>
                  <a:cubicBezTo>
                    <a:pt x="5152" y="1211"/>
                    <a:pt x="5152" y="1205"/>
                    <a:pt x="5146" y="1205"/>
                  </a:cubicBezTo>
                  <a:cubicBezTo>
                    <a:pt x="5140" y="1205"/>
                    <a:pt x="5140" y="1211"/>
                    <a:pt x="5134" y="1211"/>
                  </a:cubicBezTo>
                  <a:cubicBezTo>
                    <a:pt x="5134" y="1228"/>
                    <a:pt x="5129" y="1234"/>
                    <a:pt x="5129" y="1251"/>
                  </a:cubicBezTo>
                  <a:cubicBezTo>
                    <a:pt x="5129" y="1257"/>
                    <a:pt x="5134" y="1257"/>
                    <a:pt x="5134" y="1263"/>
                  </a:cubicBezTo>
                  <a:cubicBezTo>
                    <a:pt x="5169" y="1263"/>
                    <a:pt x="5169" y="1263"/>
                    <a:pt x="5169" y="1263"/>
                  </a:cubicBezTo>
                  <a:cubicBezTo>
                    <a:pt x="5169" y="1327"/>
                    <a:pt x="5169" y="1327"/>
                    <a:pt x="5169" y="1327"/>
                  </a:cubicBezTo>
                  <a:cubicBezTo>
                    <a:pt x="5158" y="1339"/>
                    <a:pt x="5134" y="1339"/>
                    <a:pt x="5134" y="1350"/>
                  </a:cubicBezTo>
                  <a:cubicBezTo>
                    <a:pt x="5134" y="1368"/>
                    <a:pt x="5146" y="1374"/>
                    <a:pt x="5146" y="1385"/>
                  </a:cubicBezTo>
                  <a:cubicBezTo>
                    <a:pt x="5146" y="1408"/>
                    <a:pt x="5111" y="1414"/>
                    <a:pt x="5111" y="1437"/>
                  </a:cubicBezTo>
                  <a:cubicBezTo>
                    <a:pt x="5111" y="1472"/>
                    <a:pt x="5158" y="1455"/>
                    <a:pt x="5181" y="1472"/>
                  </a:cubicBezTo>
                  <a:cubicBezTo>
                    <a:pt x="5204" y="1502"/>
                    <a:pt x="5198" y="1537"/>
                    <a:pt x="5210" y="1571"/>
                  </a:cubicBezTo>
                  <a:cubicBezTo>
                    <a:pt x="5228" y="1566"/>
                    <a:pt x="5245" y="1571"/>
                    <a:pt x="5263" y="1560"/>
                  </a:cubicBezTo>
                  <a:cubicBezTo>
                    <a:pt x="5274" y="1566"/>
                    <a:pt x="5274" y="1566"/>
                    <a:pt x="5274" y="1566"/>
                  </a:cubicBezTo>
                  <a:cubicBezTo>
                    <a:pt x="5257" y="1583"/>
                    <a:pt x="5245" y="1589"/>
                    <a:pt x="5222" y="1600"/>
                  </a:cubicBezTo>
                  <a:cubicBezTo>
                    <a:pt x="5251" y="1641"/>
                    <a:pt x="5280" y="1665"/>
                    <a:pt x="5216" y="1624"/>
                  </a:cubicBezTo>
                  <a:cubicBezTo>
                    <a:pt x="5233" y="1670"/>
                    <a:pt x="5245" y="1700"/>
                    <a:pt x="5274" y="1740"/>
                  </a:cubicBezTo>
                  <a:cubicBezTo>
                    <a:pt x="5268" y="1752"/>
                    <a:pt x="5268" y="1752"/>
                    <a:pt x="5268" y="1752"/>
                  </a:cubicBezTo>
                  <a:cubicBezTo>
                    <a:pt x="5233" y="1729"/>
                    <a:pt x="5210" y="1717"/>
                    <a:pt x="5181" y="1694"/>
                  </a:cubicBezTo>
                  <a:cubicBezTo>
                    <a:pt x="5158" y="1670"/>
                    <a:pt x="5164" y="1630"/>
                    <a:pt x="5134" y="1630"/>
                  </a:cubicBezTo>
                  <a:cubicBezTo>
                    <a:pt x="5117" y="1630"/>
                    <a:pt x="5129" y="1659"/>
                    <a:pt x="5129" y="1676"/>
                  </a:cubicBezTo>
                  <a:cubicBezTo>
                    <a:pt x="5129" y="1705"/>
                    <a:pt x="5152" y="1717"/>
                    <a:pt x="5164" y="1746"/>
                  </a:cubicBezTo>
                  <a:cubicBezTo>
                    <a:pt x="5158" y="1752"/>
                    <a:pt x="5146" y="1758"/>
                    <a:pt x="5134" y="1758"/>
                  </a:cubicBezTo>
                  <a:cubicBezTo>
                    <a:pt x="5134" y="1787"/>
                    <a:pt x="5105" y="1793"/>
                    <a:pt x="5105" y="1822"/>
                  </a:cubicBezTo>
                  <a:cubicBezTo>
                    <a:pt x="5105" y="1833"/>
                    <a:pt x="5111" y="1839"/>
                    <a:pt x="5111" y="1851"/>
                  </a:cubicBezTo>
                  <a:cubicBezTo>
                    <a:pt x="5111" y="1886"/>
                    <a:pt x="5094" y="2031"/>
                    <a:pt x="5094" y="1926"/>
                  </a:cubicBezTo>
                  <a:cubicBezTo>
                    <a:pt x="5094" y="1909"/>
                    <a:pt x="5100" y="1897"/>
                    <a:pt x="5100" y="1880"/>
                  </a:cubicBezTo>
                  <a:cubicBezTo>
                    <a:pt x="5100" y="1839"/>
                    <a:pt x="5065" y="1828"/>
                    <a:pt x="5030" y="1804"/>
                  </a:cubicBezTo>
                  <a:cubicBezTo>
                    <a:pt x="4989" y="1763"/>
                    <a:pt x="5006" y="1717"/>
                    <a:pt x="4977" y="1665"/>
                  </a:cubicBezTo>
                  <a:cubicBezTo>
                    <a:pt x="4954" y="1624"/>
                    <a:pt x="4902" y="1618"/>
                    <a:pt x="4902" y="1571"/>
                  </a:cubicBezTo>
                  <a:cubicBezTo>
                    <a:pt x="4902" y="1554"/>
                    <a:pt x="4907" y="1548"/>
                    <a:pt x="4907" y="1531"/>
                  </a:cubicBezTo>
                  <a:cubicBezTo>
                    <a:pt x="4907" y="1513"/>
                    <a:pt x="4907" y="1513"/>
                    <a:pt x="4907" y="1513"/>
                  </a:cubicBezTo>
                  <a:cubicBezTo>
                    <a:pt x="4896" y="1507"/>
                    <a:pt x="4890" y="1507"/>
                    <a:pt x="4872" y="1502"/>
                  </a:cubicBezTo>
                  <a:cubicBezTo>
                    <a:pt x="4878" y="1478"/>
                    <a:pt x="4878" y="1478"/>
                    <a:pt x="4878" y="1478"/>
                  </a:cubicBezTo>
                  <a:cubicBezTo>
                    <a:pt x="4855" y="1449"/>
                    <a:pt x="4808" y="1443"/>
                    <a:pt x="4808" y="1403"/>
                  </a:cubicBezTo>
                  <a:cubicBezTo>
                    <a:pt x="4808" y="1374"/>
                    <a:pt x="4826" y="1362"/>
                    <a:pt x="4832" y="1333"/>
                  </a:cubicBezTo>
                  <a:cubicBezTo>
                    <a:pt x="4814" y="1333"/>
                    <a:pt x="4808" y="1333"/>
                    <a:pt x="4791" y="1333"/>
                  </a:cubicBezTo>
                  <a:cubicBezTo>
                    <a:pt x="4779" y="1374"/>
                    <a:pt x="4756" y="1391"/>
                    <a:pt x="4715" y="1397"/>
                  </a:cubicBezTo>
                  <a:cubicBezTo>
                    <a:pt x="4721" y="1420"/>
                    <a:pt x="4715" y="1432"/>
                    <a:pt x="4715" y="1455"/>
                  </a:cubicBezTo>
                  <a:cubicBezTo>
                    <a:pt x="4715" y="1478"/>
                    <a:pt x="4733" y="1490"/>
                    <a:pt x="4756" y="1496"/>
                  </a:cubicBezTo>
                  <a:cubicBezTo>
                    <a:pt x="4750" y="1502"/>
                    <a:pt x="4750" y="1507"/>
                    <a:pt x="4750" y="1513"/>
                  </a:cubicBezTo>
                  <a:cubicBezTo>
                    <a:pt x="4715" y="1513"/>
                    <a:pt x="4692" y="1525"/>
                    <a:pt x="4657" y="1525"/>
                  </a:cubicBezTo>
                  <a:cubicBezTo>
                    <a:pt x="4640" y="1525"/>
                    <a:pt x="4634" y="1507"/>
                    <a:pt x="4622" y="1502"/>
                  </a:cubicBezTo>
                  <a:cubicBezTo>
                    <a:pt x="4616" y="1542"/>
                    <a:pt x="4622" y="1560"/>
                    <a:pt x="4622" y="1600"/>
                  </a:cubicBezTo>
                  <a:cubicBezTo>
                    <a:pt x="4611" y="1600"/>
                    <a:pt x="4611" y="1600"/>
                    <a:pt x="4611" y="1600"/>
                  </a:cubicBezTo>
                  <a:cubicBezTo>
                    <a:pt x="4552" y="1612"/>
                    <a:pt x="4535" y="1647"/>
                    <a:pt x="4500" y="1694"/>
                  </a:cubicBezTo>
                  <a:cubicBezTo>
                    <a:pt x="4471" y="1740"/>
                    <a:pt x="4436" y="1763"/>
                    <a:pt x="4436" y="1816"/>
                  </a:cubicBezTo>
                  <a:cubicBezTo>
                    <a:pt x="4436" y="1886"/>
                    <a:pt x="4453" y="1926"/>
                    <a:pt x="4459" y="1991"/>
                  </a:cubicBezTo>
                  <a:cubicBezTo>
                    <a:pt x="4459" y="2031"/>
                    <a:pt x="4442" y="2060"/>
                    <a:pt x="4471" y="2089"/>
                  </a:cubicBezTo>
                  <a:cubicBezTo>
                    <a:pt x="4488" y="2113"/>
                    <a:pt x="4552" y="2095"/>
                    <a:pt x="4552" y="2130"/>
                  </a:cubicBezTo>
                  <a:cubicBezTo>
                    <a:pt x="4552" y="2206"/>
                    <a:pt x="4482" y="2241"/>
                    <a:pt x="4412" y="2282"/>
                  </a:cubicBezTo>
                  <a:cubicBezTo>
                    <a:pt x="4360" y="2311"/>
                    <a:pt x="4337" y="2346"/>
                    <a:pt x="4273" y="2357"/>
                  </a:cubicBezTo>
                  <a:cubicBezTo>
                    <a:pt x="4249" y="2363"/>
                    <a:pt x="4255" y="2392"/>
                    <a:pt x="4238" y="2404"/>
                  </a:cubicBezTo>
                  <a:cubicBezTo>
                    <a:pt x="4244" y="2421"/>
                    <a:pt x="4255" y="2427"/>
                    <a:pt x="4255" y="2450"/>
                  </a:cubicBezTo>
                  <a:cubicBezTo>
                    <a:pt x="4255" y="2474"/>
                    <a:pt x="4232" y="2491"/>
                    <a:pt x="4209" y="2491"/>
                  </a:cubicBezTo>
                  <a:cubicBezTo>
                    <a:pt x="4203" y="2491"/>
                    <a:pt x="4197" y="2497"/>
                    <a:pt x="4186" y="2497"/>
                  </a:cubicBezTo>
                  <a:cubicBezTo>
                    <a:pt x="4191" y="2509"/>
                    <a:pt x="4191" y="2509"/>
                    <a:pt x="4191" y="2520"/>
                  </a:cubicBezTo>
                  <a:cubicBezTo>
                    <a:pt x="4191" y="2619"/>
                    <a:pt x="4139" y="2666"/>
                    <a:pt x="4086" y="2741"/>
                  </a:cubicBezTo>
                  <a:cubicBezTo>
                    <a:pt x="4023" y="2817"/>
                    <a:pt x="3988" y="2870"/>
                    <a:pt x="3906" y="2928"/>
                  </a:cubicBezTo>
                  <a:cubicBezTo>
                    <a:pt x="3825" y="2980"/>
                    <a:pt x="3766" y="2998"/>
                    <a:pt x="3673" y="3033"/>
                  </a:cubicBezTo>
                  <a:cubicBezTo>
                    <a:pt x="3592" y="3067"/>
                    <a:pt x="3551" y="3108"/>
                    <a:pt x="3464" y="3108"/>
                  </a:cubicBezTo>
                  <a:cubicBezTo>
                    <a:pt x="3400" y="3108"/>
                    <a:pt x="3400" y="3108"/>
                    <a:pt x="3400" y="3108"/>
                  </a:cubicBezTo>
                  <a:cubicBezTo>
                    <a:pt x="3306" y="3108"/>
                    <a:pt x="3260" y="3178"/>
                    <a:pt x="3167" y="3178"/>
                  </a:cubicBezTo>
                  <a:cubicBezTo>
                    <a:pt x="3103" y="3178"/>
                    <a:pt x="3074" y="3126"/>
                    <a:pt x="3010" y="3126"/>
                  </a:cubicBezTo>
                  <a:cubicBezTo>
                    <a:pt x="2998" y="3126"/>
                    <a:pt x="2998" y="3132"/>
                    <a:pt x="2992" y="3132"/>
                  </a:cubicBezTo>
                  <a:cubicBezTo>
                    <a:pt x="2992" y="3143"/>
                    <a:pt x="2992" y="3149"/>
                    <a:pt x="2992" y="3161"/>
                  </a:cubicBezTo>
                  <a:cubicBezTo>
                    <a:pt x="2975" y="3161"/>
                    <a:pt x="2969" y="3149"/>
                    <a:pt x="2957" y="3149"/>
                  </a:cubicBezTo>
                  <a:cubicBezTo>
                    <a:pt x="2887" y="3149"/>
                    <a:pt x="2882" y="3225"/>
                    <a:pt x="2829" y="3271"/>
                  </a:cubicBezTo>
                  <a:cubicBezTo>
                    <a:pt x="2777" y="3312"/>
                    <a:pt x="2730" y="3324"/>
                    <a:pt x="2666" y="3324"/>
                  </a:cubicBezTo>
                  <a:cubicBezTo>
                    <a:pt x="2619" y="3324"/>
                    <a:pt x="2619" y="3324"/>
                    <a:pt x="2619" y="3324"/>
                  </a:cubicBezTo>
                  <a:cubicBezTo>
                    <a:pt x="2550" y="3341"/>
                    <a:pt x="2497" y="3341"/>
                    <a:pt x="2433" y="3376"/>
                  </a:cubicBezTo>
                  <a:cubicBezTo>
                    <a:pt x="2387" y="3405"/>
                    <a:pt x="2375" y="3440"/>
                    <a:pt x="2334" y="3469"/>
                  </a:cubicBezTo>
                  <a:cubicBezTo>
                    <a:pt x="2264" y="3522"/>
                    <a:pt x="2206" y="3539"/>
                    <a:pt x="2119" y="3539"/>
                  </a:cubicBezTo>
                  <a:cubicBezTo>
                    <a:pt x="2072" y="3539"/>
                    <a:pt x="2055" y="3481"/>
                    <a:pt x="2002" y="3481"/>
                  </a:cubicBezTo>
                  <a:cubicBezTo>
                    <a:pt x="1944" y="3481"/>
                    <a:pt x="1915" y="3527"/>
                    <a:pt x="1863" y="3527"/>
                  </a:cubicBezTo>
                  <a:cubicBezTo>
                    <a:pt x="1845" y="3527"/>
                    <a:pt x="1839" y="3522"/>
                    <a:pt x="1828" y="3522"/>
                  </a:cubicBezTo>
                  <a:cubicBezTo>
                    <a:pt x="1828" y="3516"/>
                    <a:pt x="1857" y="3411"/>
                    <a:pt x="1839" y="3446"/>
                  </a:cubicBezTo>
                  <a:cubicBezTo>
                    <a:pt x="1775" y="3533"/>
                    <a:pt x="1705" y="3556"/>
                    <a:pt x="1607" y="3603"/>
                  </a:cubicBezTo>
                  <a:cubicBezTo>
                    <a:pt x="1589" y="3591"/>
                    <a:pt x="1589" y="3591"/>
                    <a:pt x="1589" y="3591"/>
                  </a:cubicBezTo>
                  <a:cubicBezTo>
                    <a:pt x="1572" y="3615"/>
                    <a:pt x="1577" y="3644"/>
                    <a:pt x="1554" y="3656"/>
                  </a:cubicBezTo>
                  <a:cubicBezTo>
                    <a:pt x="1508" y="3685"/>
                    <a:pt x="1455" y="3679"/>
                    <a:pt x="1420" y="3719"/>
                  </a:cubicBezTo>
                  <a:cubicBezTo>
                    <a:pt x="1356" y="3784"/>
                    <a:pt x="1333" y="3830"/>
                    <a:pt x="1263" y="3888"/>
                  </a:cubicBezTo>
                  <a:cubicBezTo>
                    <a:pt x="1164" y="3976"/>
                    <a:pt x="1088" y="3999"/>
                    <a:pt x="960" y="4028"/>
                  </a:cubicBezTo>
                  <a:cubicBezTo>
                    <a:pt x="925" y="4040"/>
                    <a:pt x="914" y="4075"/>
                    <a:pt x="879" y="4075"/>
                  </a:cubicBezTo>
                  <a:cubicBezTo>
                    <a:pt x="867" y="4075"/>
                    <a:pt x="856" y="4075"/>
                    <a:pt x="844" y="4075"/>
                  </a:cubicBezTo>
                  <a:cubicBezTo>
                    <a:pt x="821" y="4110"/>
                    <a:pt x="826" y="4145"/>
                    <a:pt x="803" y="4179"/>
                  </a:cubicBezTo>
                  <a:cubicBezTo>
                    <a:pt x="780" y="4220"/>
                    <a:pt x="751" y="4238"/>
                    <a:pt x="739" y="4284"/>
                  </a:cubicBezTo>
                  <a:cubicBezTo>
                    <a:pt x="727" y="4342"/>
                    <a:pt x="733" y="4389"/>
                    <a:pt x="687" y="4424"/>
                  </a:cubicBezTo>
                  <a:cubicBezTo>
                    <a:pt x="681" y="4412"/>
                    <a:pt x="669" y="4406"/>
                    <a:pt x="658" y="4401"/>
                  </a:cubicBezTo>
                  <a:cubicBezTo>
                    <a:pt x="646" y="4430"/>
                    <a:pt x="623" y="4436"/>
                    <a:pt x="593" y="4447"/>
                  </a:cubicBezTo>
                  <a:cubicBezTo>
                    <a:pt x="588" y="4436"/>
                    <a:pt x="582" y="4424"/>
                    <a:pt x="582" y="4406"/>
                  </a:cubicBezTo>
                  <a:cubicBezTo>
                    <a:pt x="582" y="4383"/>
                    <a:pt x="593" y="4371"/>
                    <a:pt x="593" y="4342"/>
                  </a:cubicBezTo>
                  <a:cubicBezTo>
                    <a:pt x="559" y="4249"/>
                    <a:pt x="559" y="4249"/>
                    <a:pt x="559" y="4249"/>
                  </a:cubicBezTo>
                  <a:cubicBezTo>
                    <a:pt x="564" y="4232"/>
                    <a:pt x="564" y="4226"/>
                    <a:pt x="564" y="4208"/>
                  </a:cubicBezTo>
                  <a:cubicBezTo>
                    <a:pt x="553" y="4139"/>
                    <a:pt x="553" y="4139"/>
                    <a:pt x="553" y="4139"/>
                  </a:cubicBezTo>
                  <a:cubicBezTo>
                    <a:pt x="559" y="4121"/>
                    <a:pt x="582" y="4110"/>
                    <a:pt x="582" y="4086"/>
                  </a:cubicBezTo>
                  <a:cubicBezTo>
                    <a:pt x="582" y="4080"/>
                    <a:pt x="576" y="4069"/>
                    <a:pt x="570" y="4069"/>
                  </a:cubicBezTo>
                  <a:cubicBezTo>
                    <a:pt x="524" y="4069"/>
                    <a:pt x="512" y="4121"/>
                    <a:pt x="495" y="4162"/>
                  </a:cubicBezTo>
                  <a:cubicBezTo>
                    <a:pt x="477" y="4208"/>
                    <a:pt x="466" y="4238"/>
                    <a:pt x="442" y="4278"/>
                  </a:cubicBezTo>
                  <a:cubicBezTo>
                    <a:pt x="425" y="4319"/>
                    <a:pt x="425" y="4342"/>
                    <a:pt x="413" y="4377"/>
                  </a:cubicBezTo>
                  <a:cubicBezTo>
                    <a:pt x="396" y="4424"/>
                    <a:pt x="372" y="4447"/>
                    <a:pt x="372" y="4494"/>
                  </a:cubicBezTo>
                  <a:cubicBezTo>
                    <a:pt x="372" y="4581"/>
                    <a:pt x="442" y="4622"/>
                    <a:pt x="442" y="4709"/>
                  </a:cubicBezTo>
                  <a:cubicBezTo>
                    <a:pt x="442" y="4732"/>
                    <a:pt x="419" y="4738"/>
                    <a:pt x="419" y="4762"/>
                  </a:cubicBezTo>
                  <a:cubicBezTo>
                    <a:pt x="419" y="4797"/>
                    <a:pt x="425" y="4814"/>
                    <a:pt x="425" y="4843"/>
                  </a:cubicBezTo>
                  <a:cubicBezTo>
                    <a:pt x="425" y="4925"/>
                    <a:pt x="372" y="4960"/>
                    <a:pt x="332" y="5035"/>
                  </a:cubicBezTo>
                  <a:cubicBezTo>
                    <a:pt x="267" y="5157"/>
                    <a:pt x="233" y="5239"/>
                    <a:pt x="233" y="5379"/>
                  </a:cubicBezTo>
                  <a:cubicBezTo>
                    <a:pt x="233" y="5524"/>
                    <a:pt x="384" y="5582"/>
                    <a:pt x="361" y="5728"/>
                  </a:cubicBezTo>
                  <a:cubicBezTo>
                    <a:pt x="361" y="5757"/>
                    <a:pt x="361" y="5786"/>
                    <a:pt x="390" y="5804"/>
                  </a:cubicBezTo>
                  <a:cubicBezTo>
                    <a:pt x="413" y="5815"/>
                    <a:pt x="436" y="5821"/>
                    <a:pt x="448" y="5844"/>
                  </a:cubicBezTo>
                  <a:cubicBezTo>
                    <a:pt x="477" y="5926"/>
                    <a:pt x="477" y="5984"/>
                    <a:pt x="530" y="6054"/>
                  </a:cubicBezTo>
                  <a:cubicBezTo>
                    <a:pt x="564" y="6095"/>
                    <a:pt x="576" y="6124"/>
                    <a:pt x="611" y="6159"/>
                  </a:cubicBezTo>
                  <a:cubicBezTo>
                    <a:pt x="629" y="6188"/>
                    <a:pt x="658" y="6199"/>
                    <a:pt x="658" y="6229"/>
                  </a:cubicBezTo>
                  <a:cubicBezTo>
                    <a:pt x="658" y="6234"/>
                    <a:pt x="646" y="6240"/>
                    <a:pt x="646" y="6246"/>
                  </a:cubicBezTo>
                  <a:cubicBezTo>
                    <a:pt x="646" y="6258"/>
                    <a:pt x="652" y="6264"/>
                    <a:pt x="652" y="6275"/>
                  </a:cubicBezTo>
                  <a:cubicBezTo>
                    <a:pt x="652" y="6281"/>
                    <a:pt x="634" y="6281"/>
                    <a:pt x="634" y="6287"/>
                  </a:cubicBezTo>
                  <a:cubicBezTo>
                    <a:pt x="629" y="6310"/>
                    <a:pt x="634" y="6322"/>
                    <a:pt x="634" y="6339"/>
                  </a:cubicBezTo>
                  <a:cubicBezTo>
                    <a:pt x="629" y="6357"/>
                    <a:pt x="611" y="6362"/>
                    <a:pt x="611" y="6386"/>
                  </a:cubicBezTo>
                  <a:cubicBezTo>
                    <a:pt x="611" y="6409"/>
                    <a:pt x="629" y="6421"/>
                    <a:pt x="629" y="6444"/>
                  </a:cubicBezTo>
                  <a:cubicBezTo>
                    <a:pt x="629" y="6479"/>
                    <a:pt x="599" y="6520"/>
                    <a:pt x="559" y="6520"/>
                  </a:cubicBezTo>
                  <a:cubicBezTo>
                    <a:pt x="524" y="6520"/>
                    <a:pt x="530" y="6473"/>
                    <a:pt x="512" y="6444"/>
                  </a:cubicBezTo>
                  <a:cubicBezTo>
                    <a:pt x="495" y="6409"/>
                    <a:pt x="471" y="6397"/>
                    <a:pt x="460" y="6362"/>
                  </a:cubicBezTo>
                  <a:cubicBezTo>
                    <a:pt x="448" y="6362"/>
                    <a:pt x="448" y="6362"/>
                    <a:pt x="448" y="6362"/>
                  </a:cubicBezTo>
                  <a:cubicBezTo>
                    <a:pt x="425" y="6386"/>
                    <a:pt x="396" y="6397"/>
                    <a:pt x="355" y="6351"/>
                  </a:cubicBezTo>
                  <a:cubicBezTo>
                    <a:pt x="355" y="6304"/>
                    <a:pt x="384" y="6275"/>
                    <a:pt x="384" y="6229"/>
                  </a:cubicBezTo>
                  <a:cubicBezTo>
                    <a:pt x="384" y="6194"/>
                    <a:pt x="355" y="6182"/>
                    <a:pt x="337" y="6153"/>
                  </a:cubicBezTo>
                  <a:cubicBezTo>
                    <a:pt x="308" y="6112"/>
                    <a:pt x="303" y="6089"/>
                    <a:pt x="267" y="6054"/>
                  </a:cubicBezTo>
                  <a:cubicBezTo>
                    <a:pt x="250" y="6060"/>
                    <a:pt x="250" y="6060"/>
                    <a:pt x="250" y="6060"/>
                  </a:cubicBezTo>
                  <a:cubicBezTo>
                    <a:pt x="244" y="6077"/>
                    <a:pt x="244" y="6083"/>
                    <a:pt x="244" y="6101"/>
                  </a:cubicBezTo>
                  <a:cubicBezTo>
                    <a:pt x="244" y="6135"/>
                    <a:pt x="244" y="6135"/>
                    <a:pt x="244" y="6135"/>
                  </a:cubicBezTo>
                  <a:cubicBezTo>
                    <a:pt x="244" y="6176"/>
                    <a:pt x="273" y="6188"/>
                    <a:pt x="291" y="6229"/>
                  </a:cubicBezTo>
                  <a:cubicBezTo>
                    <a:pt x="308" y="6281"/>
                    <a:pt x="308" y="6316"/>
                    <a:pt x="343" y="6362"/>
                  </a:cubicBezTo>
                  <a:cubicBezTo>
                    <a:pt x="367" y="6403"/>
                    <a:pt x="401" y="6409"/>
                    <a:pt x="442" y="6438"/>
                  </a:cubicBezTo>
                  <a:cubicBezTo>
                    <a:pt x="471" y="6461"/>
                    <a:pt x="466" y="6502"/>
                    <a:pt x="466" y="6543"/>
                  </a:cubicBezTo>
                  <a:cubicBezTo>
                    <a:pt x="466" y="6566"/>
                    <a:pt x="448" y="6578"/>
                    <a:pt x="436" y="6595"/>
                  </a:cubicBezTo>
                  <a:cubicBezTo>
                    <a:pt x="413" y="6619"/>
                    <a:pt x="407" y="6648"/>
                    <a:pt x="378" y="6648"/>
                  </a:cubicBezTo>
                  <a:cubicBezTo>
                    <a:pt x="361" y="6648"/>
                    <a:pt x="355" y="6630"/>
                    <a:pt x="343" y="6624"/>
                  </a:cubicBezTo>
                  <a:cubicBezTo>
                    <a:pt x="320" y="6613"/>
                    <a:pt x="291" y="6607"/>
                    <a:pt x="291" y="6584"/>
                  </a:cubicBezTo>
                  <a:cubicBezTo>
                    <a:pt x="291" y="6560"/>
                    <a:pt x="297" y="6549"/>
                    <a:pt x="297" y="6525"/>
                  </a:cubicBezTo>
                  <a:cubicBezTo>
                    <a:pt x="279" y="6514"/>
                    <a:pt x="262" y="6508"/>
                    <a:pt x="250" y="6490"/>
                  </a:cubicBezTo>
                  <a:cubicBezTo>
                    <a:pt x="256" y="6473"/>
                    <a:pt x="262" y="6461"/>
                    <a:pt x="262" y="6444"/>
                  </a:cubicBezTo>
                  <a:cubicBezTo>
                    <a:pt x="262" y="6421"/>
                    <a:pt x="250" y="6403"/>
                    <a:pt x="233" y="6392"/>
                  </a:cubicBezTo>
                  <a:cubicBezTo>
                    <a:pt x="215" y="6392"/>
                    <a:pt x="215" y="6392"/>
                    <a:pt x="215" y="6392"/>
                  </a:cubicBezTo>
                  <a:cubicBezTo>
                    <a:pt x="215" y="6421"/>
                    <a:pt x="215" y="6421"/>
                    <a:pt x="215" y="6421"/>
                  </a:cubicBezTo>
                  <a:cubicBezTo>
                    <a:pt x="227" y="6461"/>
                    <a:pt x="227" y="6461"/>
                    <a:pt x="227" y="6461"/>
                  </a:cubicBezTo>
                  <a:cubicBezTo>
                    <a:pt x="227" y="6502"/>
                    <a:pt x="227" y="6502"/>
                    <a:pt x="227" y="6502"/>
                  </a:cubicBezTo>
                  <a:cubicBezTo>
                    <a:pt x="215" y="6508"/>
                    <a:pt x="215" y="6508"/>
                    <a:pt x="215" y="6508"/>
                  </a:cubicBezTo>
                  <a:cubicBezTo>
                    <a:pt x="209" y="6490"/>
                    <a:pt x="204" y="6473"/>
                    <a:pt x="186" y="6461"/>
                  </a:cubicBezTo>
                  <a:cubicBezTo>
                    <a:pt x="180" y="6461"/>
                    <a:pt x="180" y="6461"/>
                    <a:pt x="180" y="6461"/>
                  </a:cubicBezTo>
                  <a:cubicBezTo>
                    <a:pt x="186" y="6496"/>
                    <a:pt x="215" y="6502"/>
                    <a:pt x="238" y="6537"/>
                  </a:cubicBezTo>
                  <a:cubicBezTo>
                    <a:pt x="273" y="6601"/>
                    <a:pt x="308" y="6630"/>
                    <a:pt x="355" y="6688"/>
                  </a:cubicBezTo>
                  <a:cubicBezTo>
                    <a:pt x="407" y="6747"/>
                    <a:pt x="419" y="6787"/>
                    <a:pt x="454" y="6851"/>
                  </a:cubicBezTo>
                  <a:cubicBezTo>
                    <a:pt x="524" y="6956"/>
                    <a:pt x="570" y="7020"/>
                    <a:pt x="582" y="7148"/>
                  </a:cubicBezTo>
                  <a:cubicBezTo>
                    <a:pt x="588" y="7148"/>
                    <a:pt x="593" y="7148"/>
                    <a:pt x="599" y="7148"/>
                  </a:cubicBezTo>
                  <a:cubicBezTo>
                    <a:pt x="605" y="7160"/>
                    <a:pt x="605" y="7160"/>
                    <a:pt x="605" y="7160"/>
                  </a:cubicBezTo>
                  <a:cubicBezTo>
                    <a:pt x="570" y="7195"/>
                    <a:pt x="576" y="7230"/>
                    <a:pt x="576" y="7276"/>
                  </a:cubicBezTo>
                  <a:cubicBezTo>
                    <a:pt x="576" y="7335"/>
                    <a:pt x="570" y="7375"/>
                    <a:pt x="599" y="7428"/>
                  </a:cubicBezTo>
                  <a:cubicBezTo>
                    <a:pt x="611" y="7445"/>
                    <a:pt x="634" y="7439"/>
                    <a:pt x="646" y="7457"/>
                  </a:cubicBezTo>
                  <a:cubicBezTo>
                    <a:pt x="669" y="7479"/>
                    <a:pt x="669" y="7497"/>
                    <a:pt x="687" y="7520"/>
                  </a:cubicBezTo>
                  <a:cubicBezTo>
                    <a:pt x="733" y="7578"/>
                    <a:pt x="768" y="7607"/>
                    <a:pt x="786" y="7677"/>
                  </a:cubicBezTo>
                  <a:cubicBezTo>
                    <a:pt x="815" y="7747"/>
                    <a:pt x="803" y="7793"/>
                    <a:pt x="838" y="7858"/>
                  </a:cubicBezTo>
                  <a:cubicBezTo>
                    <a:pt x="861" y="7898"/>
                    <a:pt x="896" y="7904"/>
                    <a:pt x="925" y="7939"/>
                  </a:cubicBezTo>
                  <a:cubicBezTo>
                    <a:pt x="989" y="8026"/>
                    <a:pt x="995" y="8096"/>
                    <a:pt x="995" y="8207"/>
                  </a:cubicBezTo>
                  <a:cubicBezTo>
                    <a:pt x="995" y="8242"/>
                    <a:pt x="978" y="8265"/>
                    <a:pt x="978" y="8306"/>
                  </a:cubicBezTo>
                  <a:cubicBezTo>
                    <a:pt x="978" y="8393"/>
                    <a:pt x="978" y="8393"/>
                    <a:pt x="978" y="8393"/>
                  </a:cubicBezTo>
                  <a:cubicBezTo>
                    <a:pt x="978" y="8416"/>
                    <a:pt x="972" y="8434"/>
                    <a:pt x="972" y="8463"/>
                  </a:cubicBezTo>
                  <a:cubicBezTo>
                    <a:pt x="972" y="8498"/>
                    <a:pt x="995" y="8510"/>
                    <a:pt x="1001" y="8539"/>
                  </a:cubicBezTo>
                  <a:cubicBezTo>
                    <a:pt x="1024" y="8608"/>
                    <a:pt x="1013" y="8649"/>
                    <a:pt x="1024" y="8719"/>
                  </a:cubicBezTo>
                  <a:cubicBezTo>
                    <a:pt x="1042" y="8824"/>
                    <a:pt x="1083" y="8876"/>
                    <a:pt x="1129" y="8969"/>
                  </a:cubicBezTo>
                  <a:cubicBezTo>
                    <a:pt x="1199" y="9092"/>
                    <a:pt x="1228" y="9167"/>
                    <a:pt x="1281" y="9295"/>
                  </a:cubicBezTo>
                  <a:cubicBezTo>
                    <a:pt x="1310" y="9360"/>
                    <a:pt x="1356" y="9389"/>
                    <a:pt x="1356" y="9458"/>
                  </a:cubicBezTo>
                  <a:cubicBezTo>
                    <a:pt x="1356" y="9534"/>
                    <a:pt x="1356" y="9534"/>
                    <a:pt x="1356" y="9534"/>
                  </a:cubicBezTo>
                  <a:cubicBezTo>
                    <a:pt x="1356" y="9546"/>
                    <a:pt x="1350" y="9552"/>
                    <a:pt x="1350" y="9563"/>
                  </a:cubicBezTo>
                  <a:cubicBezTo>
                    <a:pt x="1350" y="9604"/>
                    <a:pt x="1368" y="9627"/>
                    <a:pt x="1368" y="9674"/>
                  </a:cubicBezTo>
                  <a:cubicBezTo>
                    <a:pt x="1368" y="9703"/>
                    <a:pt x="1362" y="9720"/>
                    <a:pt x="1350" y="9744"/>
                  </a:cubicBezTo>
                  <a:cubicBezTo>
                    <a:pt x="1362" y="9784"/>
                    <a:pt x="1362" y="9784"/>
                    <a:pt x="1362" y="9784"/>
                  </a:cubicBezTo>
                  <a:cubicBezTo>
                    <a:pt x="1350" y="9819"/>
                    <a:pt x="1356" y="9843"/>
                    <a:pt x="1345" y="9872"/>
                  </a:cubicBezTo>
                  <a:cubicBezTo>
                    <a:pt x="1339" y="9883"/>
                    <a:pt x="1321" y="9883"/>
                    <a:pt x="1310" y="9889"/>
                  </a:cubicBezTo>
                  <a:cubicBezTo>
                    <a:pt x="1292" y="9907"/>
                    <a:pt x="1292" y="9930"/>
                    <a:pt x="1286" y="9959"/>
                  </a:cubicBezTo>
                  <a:cubicBezTo>
                    <a:pt x="1327" y="10209"/>
                    <a:pt x="1327" y="10209"/>
                    <a:pt x="1327" y="10209"/>
                  </a:cubicBezTo>
                  <a:cubicBezTo>
                    <a:pt x="1327" y="10291"/>
                    <a:pt x="1304" y="10338"/>
                    <a:pt x="1263" y="10413"/>
                  </a:cubicBezTo>
                  <a:cubicBezTo>
                    <a:pt x="1228" y="10483"/>
                    <a:pt x="1187" y="10535"/>
                    <a:pt x="1106" y="10535"/>
                  </a:cubicBezTo>
                  <a:cubicBezTo>
                    <a:pt x="1065" y="10535"/>
                    <a:pt x="1053" y="10495"/>
                    <a:pt x="1013" y="10471"/>
                  </a:cubicBezTo>
                  <a:cubicBezTo>
                    <a:pt x="1013" y="10518"/>
                    <a:pt x="1013" y="10518"/>
                    <a:pt x="1013" y="10518"/>
                  </a:cubicBezTo>
                  <a:cubicBezTo>
                    <a:pt x="1013" y="10541"/>
                    <a:pt x="1001" y="10547"/>
                    <a:pt x="1001" y="10564"/>
                  </a:cubicBezTo>
                  <a:cubicBezTo>
                    <a:pt x="1001" y="10704"/>
                    <a:pt x="1001" y="10704"/>
                    <a:pt x="1001" y="10704"/>
                  </a:cubicBezTo>
                  <a:cubicBezTo>
                    <a:pt x="1001" y="10751"/>
                    <a:pt x="1013" y="10780"/>
                    <a:pt x="1024" y="10827"/>
                  </a:cubicBezTo>
                  <a:cubicBezTo>
                    <a:pt x="1036" y="10873"/>
                    <a:pt x="1036" y="10902"/>
                    <a:pt x="1071" y="10931"/>
                  </a:cubicBezTo>
                  <a:cubicBezTo>
                    <a:pt x="1077" y="10914"/>
                    <a:pt x="1083" y="10902"/>
                    <a:pt x="1094" y="10885"/>
                  </a:cubicBezTo>
                  <a:cubicBezTo>
                    <a:pt x="1199" y="10925"/>
                    <a:pt x="1263" y="10954"/>
                    <a:pt x="1345" y="11036"/>
                  </a:cubicBezTo>
                  <a:cubicBezTo>
                    <a:pt x="1391" y="11083"/>
                    <a:pt x="1438" y="11100"/>
                    <a:pt x="1461" y="11158"/>
                  </a:cubicBezTo>
                  <a:cubicBezTo>
                    <a:pt x="1478" y="11187"/>
                    <a:pt x="1461" y="11211"/>
                    <a:pt x="1484" y="11228"/>
                  </a:cubicBezTo>
                  <a:cubicBezTo>
                    <a:pt x="1519" y="11251"/>
                    <a:pt x="1548" y="11234"/>
                    <a:pt x="1583" y="11246"/>
                  </a:cubicBezTo>
                  <a:cubicBezTo>
                    <a:pt x="1671" y="11275"/>
                    <a:pt x="1717" y="11298"/>
                    <a:pt x="1793" y="11345"/>
                  </a:cubicBezTo>
                  <a:cubicBezTo>
                    <a:pt x="1799" y="11327"/>
                    <a:pt x="1804" y="11316"/>
                    <a:pt x="1810" y="11298"/>
                  </a:cubicBezTo>
                  <a:cubicBezTo>
                    <a:pt x="1909" y="11345"/>
                    <a:pt x="1909" y="11345"/>
                    <a:pt x="1909" y="11345"/>
                  </a:cubicBezTo>
                  <a:cubicBezTo>
                    <a:pt x="1927" y="11333"/>
                    <a:pt x="1933" y="11316"/>
                    <a:pt x="1944" y="11298"/>
                  </a:cubicBezTo>
                  <a:cubicBezTo>
                    <a:pt x="1967" y="11316"/>
                    <a:pt x="1985" y="11327"/>
                    <a:pt x="2014" y="11327"/>
                  </a:cubicBezTo>
                  <a:cubicBezTo>
                    <a:pt x="2043" y="11327"/>
                    <a:pt x="2061" y="11333"/>
                    <a:pt x="2090" y="11333"/>
                  </a:cubicBezTo>
                  <a:cubicBezTo>
                    <a:pt x="2107" y="11333"/>
                    <a:pt x="2113" y="11310"/>
                    <a:pt x="2136" y="11310"/>
                  </a:cubicBezTo>
                  <a:cubicBezTo>
                    <a:pt x="2154" y="11310"/>
                    <a:pt x="2165" y="11316"/>
                    <a:pt x="2183" y="11310"/>
                  </a:cubicBezTo>
                  <a:cubicBezTo>
                    <a:pt x="2183" y="11321"/>
                    <a:pt x="2177" y="11327"/>
                    <a:pt x="2177" y="11339"/>
                  </a:cubicBezTo>
                  <a:cubicBezTo>
                    <a:pt x="2177" y="11350"/>
                    <a:pt x="2194" y="11345"/>
                    <a:pt x="2206" y="11350"/>
                  </a:cubicBezTo>
                  <a:cubicBezTo>
                    <a:pt x="2224" y="11356"/>
                    <a:pt x="2235" y="11374"/>
                    <a:pt x="2259" y="11374"/>
                  </a:cubicBezTo>
                  <a:cubicBezTo>
                    <a:pt x="2282" y="11374"/>
                    <a:pt x="2282" y="11333"/>
                    <a:pt x="2305" y="11333"/>
                  </a:cubicBezTo>
                  <a:cubicBezTo>
                    <a:pt x="2346" y="11333"/>
                    <a:pt x="2363" y="11374"/>
                    <a:pt x="2404" y="11379"/>
                  </a:cubicBezTo>
                  <a:cubicBezTo>
                    <a:pt x="2404" y="11316"/>
                    <a:pt x="2474" y="11304"/>
                    <a:pt x="2532" y="11269"/>
                  </a:cubicBezTo>
                  <a:cubicBezTo>
                    <a:pt x="2567" y="11251"/>
                    <a:pt x="2590" y="11251"/>
                    <a:pt x="2625" y="11228"/>
                  </a:cubicBezTo>
                  <a:cubicBezTo>
                    <a:pt x="2649" y="11211"/>
                    <a:pt x="2643" y="11182"/>
                    <a:pt x="2672" y="11170"/>
                  </a:cubicBezTo>
                  <a:cubicBezTo>
                    <a:pt x="2695" y="11153"/>
                    <a:pt x="2701" y="11135"/>
                    <a:pt x="2730" y="11123"/>
                  </a:cubicBezTo>
                  <a:cubicBezTo>
                    <a:pt x="2759" y="11112"/>
                    <a:pt x="2782" y="11117"/>
                    <a:pt x="2806" y="11094"/>
                  </a:cubicBezTo>
                  <a:cubicBezTo>
                    <a:pt x="2817" y="11083"/>
                    <a:pt x="2806" y="11059"/>
                    <a:pt x="2817" y="11042"/>
                  </a:cubicBezTo>
                  <a:cubicBezTo>
                    <a:pt x="2847" y="10995"/>
                    <a:pt x="2899" y="10995"/>
                    <a:pt x="2951" y="10995"/>
                  </a:cubicBezTo>
                  <a:cubicBezTo>
                    <a:pt x="2992" y="10995"/>
                    <a:pt x="3010" y="11013"/>
                    <a:pt x="3050" y="11019"/>
                  </a:cubicBezTo>
                  <a:cubicBezTo>
                    <a:pt x="3056" y="10995"/>
                    <a:pt x="3079" y="10995"/>
                    <a:pt x="3103" y="10990"/>
                  </a:cubicBezTo>
                  <a:cubicBezTo>
                    <a:pt x="3184" y="10827"/>
                    <a:pt x="3271" y="10687"/>
                    <a:pt x="3452" y="10687"/>
                  </a:cubicBezTo>
                  <a:cubicBezTo>
                    <a:pt x="3469" y="10687"/>
                    <a:pt x="3475" y="10698"/>
                    <a:pt x="3487" y="10698"/>
                  </a:cubicBezTo>
                  <a:cubicBezTo>
                    <a:pt x="3510" y="10698"/>
                    <a:pt x="3516" y="10687"/>
                    <a:pt x="3539" y="10687"/>
                  </a:cubicBezTo>
                  <a:cubicBezTo>
                    <a:pt x="3574" y="10687"/>
                    <a:pt x="3592" y="10704"/>
                    <a:pt x="3627" y="10704"/>
                  </a:cubicBezTo>
                  <a:cubicBezTo>
                    <a:pt x="3656" y="10704"/>
                    <a:pt x="3650" y="10664"/>
                    <a:pt x="3679" y="10658"/>
                  </a:cubicBezTo>
                  <a:cubicBezTo>
                    <a:pt x="3731" y="10646"/>
                    <a:pt x="3766" y="10646"/>
                    <a:pt x="3825" y="10646"/>
                  </a:cubicBezTo>
                  <a:cubicBezTo>
                    <a:pt x="3918" y="10646"/>
                    <a:pt x="3918" y="10646"/>
                    <a:pt x="3918" y="10646"/>
                  </a:cubicBezTo>
                  <a:cubicBezTo>
                    <a:pt x="3982" y="10646"/>
                    <a:pt x="4017" y="10617"/>
                    <a:pt x="4081" y="10617"/>
                  </a:cubicBezTo>
                  <a:cubicBezTo>
                    <a:pt x="4162" y="10617"/>
                    <a:pt x="4203" y="10664"/>
                    <a:pt x="4285" y="10664"/>
                  </a:cubicBezTo>
                  <a:cubicBezTo>
                    <a:pt x="4314" y="10664"/>
                    <a:pt x="4325" y="10640"/>
                    <a:pt x="4354" y="10640"/>
                  </a:cubicBezTo>
                  <a:cubicBezTo>
                    <a:pt x="4383" y="10640"/>
                    <a:pt x="4401" y="10652"/>
                    <a:pt x="4418" y="10681"/>
                  </a:cubicBezTo>
                  <a:cubicBezTo>
                    <a:pt x="4424" y="10698"/>
                    <a:pt x="4424" y="10722"/>
                    <a:pt x="4442" y="10722"/>
                  </a:cubicBezTo>
                  <a:cubicBezTo>
                    <a:pt x="4465" y="10722"/>
                    <a:pt x="4482" y="10727"/>
                    <a:pt x="4500" y="10716"/>
                  </a:cubicBezTo>
                  <a:cubicBezTo>
                    <a:pt x="4523" y="10704"/>
                    <a:pt x="4523" y="10664"/>
                    <a:pt x="4552" y="10664"/>
                  </a:cubicBezTo>
                  <a:cubicBezTo>
                    <a:pt x="4581" y="10664"/>
                    <a:pt x="4593" y="10687"/>
                    <a:pt x="4622" y="10687"/>
                  </a:cubicBezTo>
                  <a:cubicBezTo>
                    <a:pt x="4640" y="10687"/>
                    <a:pt x="4645" y="10675"/>
                    <a:pt x="4657" y="10669"/>
                  </a:cubicBezTo>
                  <a:cubicBezTo>
                    <a:pt x="4709" y="10669"/>
                    <a:pt x="4709" y="10669"/>
                    <a:pt x="4709" y="10669"/>
                  </a:cubicBezTo>
                  <a:cubicBezTo>
                    <a:pt x="4768" y="10669"/>
                    <a:pt x="4797" y="10658"/>
                    <a:pt x="4855" y="10658"/>
                  </a:cubicBezTo>
                  <a:cubicBezTo>
                    <a:pt x="4902" y="10658"/>
                    <a:pt x="4907" y="10722"/>
                    <a:pt x="4954" y="10722"/>
                  </a:cubicBezTo>
                  <a:cubicBezTo>
                    <a:pt x="5012" y="10722"/>
                    <a:pt x="5041" y="10693"/>
                    <a:pt x="5094" y="10664"/>
                  </a:cubicBezTo>
                  <a:cubicBezTo>
                    <a:pt x="5117" y="10652"/>
                    <a:pt x="5134" y="10652"/>
                    <a:pt x="5164" y="10646"/>
                  </a:cubicBezTo>
                  <a:cubicBezTo>
                    <a:pt x="5187" y="10640"/>
                    <a:pt x="5210" y="10640"/>
                    <a:pt x="5210" y="10623"/>
                  </a:cubicBezTo>
                  <a:cubicBezTo>
                    <a:pt x="5210" y="10605"/>
                    <a:pt x="5198" y="10599"/>
                    <a:pt x="5198" y="10582"/>
                  </a:cubicBezTo>
                  <a:cubicBezTo>
                    <a:pt x="5198" y="10518"/>
                    <a:pt x="5280" y="10518"/>
                    <a:pt x="5315" y="10465"/>
                  </a:cubicBezTo>
                  <a:cubicBezTo>
                    <a:pt x="5350" y="10413"/>
                    <a:pt x="5344" y="10372"/>
                    <a:pt x="5356" y="10314"/>
                  </a:cubicBezTo>
                  <a:cubicBezTo>
                    <a:pt x="5373" y="10244"/>
                    <a:pt x="5396" y="10204"/>
                    <a:pt x="5455" y="10169"/>
                  </a:cubicBezTo>
                  <a:cubicBezTo>
                    <a:pt x="5507" y="10139"/>
                    <a:pt x="5530" y="10105"/>
                    <a:pt x="5583" y="10105"/>
                  </a:cubicBezTo>
                  <a:cubicBezTo>
                    <a:pt x="5635" y="10105"/>
                    <a:pt x="5635" y="10105"/>
                    <a:pt x="5635" y="10105"/>
                  </a:cubicBezTo>
                  <a:cubicBezTo>
                    <a:pt x="5693" y="10105"/>
                    <a:pt x="5717" y="10070"/>
                    <a:pt x="5763" y="10041"/>
                  </a:cubicBezTo>
                  <a:cubicBezTo>
                    <a:pt x="5856" y="9982"/>
                    <a:pt x="5909" y="9942"/>
                    <a:pt x="6013" y="9918"/>
                  </a:cubicBezTo>
                  <a:cubicBezTo>
                    <a:pt x="6153" y="9907"/>
                    <a:pt x="6188" y="9761"/>
                    <a:pt x="6322" y="9726"/>
                  </a:cubicBezTo>
                  <a:cubicBezTo>
                    <a:pt x="6345" y="9732"/>
                    <a:pt x="6345" y="9732"/>
                    <a:pt x="6345" y="9732"/>
                  </a:cubicBezTo>
                  <a:cubicBezTo>
                    <a:pt x="6363" y="9720"/>
                    <a:pt x="6375" y="9709"/>
                    <a:pt x="6398" y="9709"/>
                  </a:cubicBezTo>
                  <a:cubicBezTo>
                    <a:pt x="6485" y="9709"/>
                    <a:pt x="6526" y="9761"/>
                    <a:pt x="6607" y="9761"/>
                  </a:cubicBezTo>
                  <a:cubicBezTo>
                    <a:pt x="6764" y="9761"/>
                    <a:pt x="6852" y="9744"/>
                    <a:pt x="7009" y="9709"/>
                  </a:cubicBezTo>
                  <a:cubicBezTo>
                    <a:pt x="7079" y="9691"/>
                    <a:pt x="7108" y="9656"/>
                    <a:pt x="7178" y="9639"/>
                  </a:cubicBezTo>
                  <a:cubicBezTo>
                    <a:pt x="7300" y="9610"/>
                    <a:pt x="7364" y="9581"/>
                    <a:pt x="7481" y="9528"/>
                  </a:cubicBezTo>
                  <a:cubicBezTo>
                    <a:pt x="7585" y="9487"/>
                    <a:pt x="7626" y="9406"/>
                    <a:pt x="7737" y="9406"/>
                  </a:cubicBezTo>
                  <a:lnTo>
                    <a:pt x="7737" y="9406"/>
                  </a:lnTo>
                  <a:cubicBezTo>
                    <a:pt x="7737" y="6258"/>
                    <a:pt x="7737" y="6258"/>
                    <a:pt x="7737" y="6258"/>
                  </a:cubicBezTo>
                  <a:lnTo>
                    <a:pt x="7737" y="6258"/>
                  </a:lnTo>
                  <a:cubicBezTo>
                    <a:pt x="7713" y="576"/>
                    <a:pt x="7713" y="576"/>
                    <a:pt x="7713" y="576"/>
                  </a:cubicBezTo>
                  <a:close/>
                  <a:moveTo>
                    <a:pt x="1123" y="3580"/>
                  </a:moveTo>
                  <a:lnTo>
                    <a:pt x="1123" y="3580"/>
                  </a:lnTo>
                  <a:cubicBezTo>
                    <a:pt x="1141" y="3539"/>
                    <a:pt x="1164" y="3510"/>
                    <a:pt x="1205" y="3498"/>
                  </a:cubicBezTo>
                  <a:cubicBezTo>
                    <a:pt x="1205" y="3539"/>
                    <a:pt x="1187" y="3586"/>
                    <a:pt x="1147" y="3586"/>
                  </a:cubicBezTo>
                  <a:cubicBezTo>
                    <a:pt x="1135" y="3586"/>
                    <a:pt x="1129" y="3586"/>
                    <a:pt x="1123" y="3580"/>
                  </a:cubicBezTo>
                  <a:close/>
                  <a:moveTo>
                    <a:pt x="29" y="6019"/>
                  </a:moveTo>
                  <a:lnTo>
                    <a:pt x="29" y="6019"/>
                  </a:lnTo>
                  <a:cubicBezTo>
                    <a:pt x="23" y="6019"/>
                    <a:pt x="17" y="6013"/>
                    <a:pt x="6" y="6013"/>
                  </a:cubicBezTo>
                  <a:cubicBezTo>
                    <a:pt x="6" y="6019"/>
                    <a:pt x="0" y="6025"/>
                    <a:pt x="0" y="6036"/>
                  </a:cubicBezTo>
                  <a:cubicBezTo>
                    <a:pt x="0" y="6118"/>
                    <a:pt x="29" y="6164"/>
                    <a:pt x="70" y="6234"/>
                  </a:cubicBezTo>
                  <a:cubicBezTo>
                    <a:pt x="93" y="6275"/>
                    <a:pt x="99" y="6304"/>
                    <a:pt x="122" y="6339"/>
                  </a:cubicBezTo>
                  <a:cubicBezTo>
                    <a:pt x="116" y="6223"/>
                    <a:pt x="29" y="6170"/>
                    <a:pt x="29" y="6054"/>
                  </a:cubicBezTo>
                  <a:lnTo>
                    <a:pt x="29" y="6019"/>
                  </a:lnTo>
                  <a:close/>
                </a:path>
              </a:pathLst>
            </a:custGeom>
            <a:solidFill>
              <a:srgbClr val="006772">
                <a:alpha val="56000"/>
              </a:srgbClr>
            </a:solid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4" name="Freeform 63"/>
            <p:cNvSpPr>
              <a:spLocks noChangeArrowheads="1"/>
            </p:cNvSpPr>
            <p:nvPr/>
          </p:nvSpPr>
          <p:spPr bwMode="auto">
            <a:xfrm>
              <a:off x="16292133" y="3470940"/>
              <a:ext cx="1916832" cy="3344973"/>
            </a:xfrm>
            <a:custGeom>
              <a:avLst/>
              <a:gdLst>
                <a:gd name="T0" fmla="*/ 984 w 4355"/>
                <a:gd name="T1" fmla="*/ 157 h 7604"/>
                <a:gd name="T2" fmla="*/ 874 w 4355"/>
                <a:gd name="T3" fmla="*/ 227 h 7604"/>
                <a:gd name="T4" fmla="*/ 676 w 4355"/>
                <a:gd name="T5" fmla="*/ 59 h 7604"/>
                <a:gd name="T6" fmla="*/ 897 w 4355"/>
                <a:gd name="T7" fmla="*/ 379 h 7604"/>
                <a:gd name="T8" fmla="*/ 1171 w 4355"/>
                <a:gd name="T9" fmla="*/ 268 h 7604"/>
                <a:gd name="T10" fmla="*/ 664 w 4355"/>
                <a:gd name="T11" fmla="*/ 169 h 7604"/>
                <a:gd name="T12" fmla="*/ 781 w 4355"/>
                <a:gd name="T13" fmla="*/ 361 h 7604"/>
                <a:gd name="T14" fmla="*/ 554 w 4355"/>
                <a:gd name="T15" fmla="*/ 315 h 7604"/>
                <a:gd name="T16" fmla="*/ 571 w 4355"/>
                <a:gd name="T17" fmla="*/ 204 h 7604"/>
                <a:gd name="T18" fmla="*/ 3591 w 4355"/>
                <a:gd name="T19" fmla="*/ 1374 h 7604"/>
                <a:gd name="T20" fmla="*/ 3824 w 4355"/>
                <a:gd name="T21" fmla="*/ 1549 h 7604"/>
                <a:gd name="T22" fmla="*/ 3708 w 4355"/>
                <a:gd name="T23" fmla="*/ 1520 h 7604"/>
                <a:gd name="T24" fmla="*/ 3754 w 4355"/>
                <a:gd name="T25" fmla="*/ 1386 h 7604"/>
                <a:gd name="T26" fmla="*/ 3498 w 4355"/>
                <a:gd name="T27" fmla="*/ 1298 h 7604"/>
                <a:gd name="T28" fmla="*/ 3498 w 4355"/>
                <a:gd name="T29" fmla="*/ 1298 h 7604"/>
                <a:gd name="T30" fmla="*/ 3894 w 4355"/>
                <a:gd name="T31" fmla="*/ 2352 h 7604"/>
                <a:gd name="T32" fmla="*/ 4348 w 4355"/>
                <a:gd name="T33" fmla="*/ 2742 h 7604"/>
                <a:gd name="T34" fmla="*/ 0 w 4355"/>
                <a:gd name="T35" fmla="*/ 1904 h 7604"/>
                <a:gd name="T36" fmla="*/ 117 w 4355"/>
                <a:gd name="T37" fmla="*/ 1898 h 7604"/>
                <a:gd name="T38" fmla="*/ 292 w 4355"/>
                <a:gd name="T39" fmla="*/ 1997 h 7604"/>
                <a:gd name="T40" fmla="*/ 297 w 4355"/>
                <a:gd name="T41" fmla="*/ 1881 h 7604"/>
                <a:gd name="T42" fmla="*/ 449 w 4355"/>
                <a:gd name="T43" fmla="*/ 1828 h 7604"/>
                <a:gd name="T44" fmla="*/ 361 w 4355"/>
                <a:gd name="T45" fmla="*/ 1724 h 7604"/>
                <a:gd name="T46" fmla="*/ 268 w 4355"/>
                <a:gd name="T47" fmla="*/ 1531 h 7604"/>
                <a:gd name="T48" fmla="*/ 466 w 4355"/>
                <a:gd name="T49" fmla="*/ 1217 h 7604"/>
                <a:gd name="T50" fmla="*/ 629 w 4355"/>
                <a:gd name="T51" fmla="*/ 1112 h 7604"/>
                <a:gd name="T52" fmla="*/ 664 w 4355"/>
                <a:gd name="T53" fmla="*/ 815 h 7604"/>
                <a:gd name="T54" fmla="*/ 781 w 4355"/>
                <a:gd name="T55" fmla="*/ 763 h 7604"/>
                <a:gd name="T56" fmla="*/ 880 w 4355"/>
                <a:gd name="T57" fmla="*/ 740 h 7604"/>
                <a:gd name="T58" fmla="*/ 949 w 4355"/>
                <a:gd name="T59" fmla="*/ 751 h 7604"/>
                <a:gd name="T60" fmla="*/ 1060 w 4355"/>
                <a:gd name="T61" fmla="*/ 588 h 7604"/>
                <a:gd name="T62" fmla="*/ 1369 w 4355"/>
                <a:gd name="T63" fmla="*/ 588 h 7604"/>
                <a:gd name="T64" fmla="*/ 1753 w 4355"/>
                <a:gd name="T65" fmla="*/ 425 h 7604"/>
                <a:gd name="T66" fmla="*/ 1718 w 4355"/>
                <a:gd name="T67" fmla="*/ 297 h 7604"/>
                <a:gd name="T68" fmla="*/ 1374 w 4355"/>
                <a:gd name="T69" fmla="*/ 94 h 7604"/>
                <a:gd name="T70" fmla="*/ 1526 w 4355"/>
                <a:gd name="T71" fmla="*/ 128 h 7604"/>
                <a:gd name="T72" fmla="*/ 1613 w 4355"/>
                <a:gd name="T73" fmla="*/ 41 h 7604"/>
                <a:gd name="T74" fmla="*/ 1712 w 4355"/>
                <a:gd name="T75" fmla="*/ 0 h 7604"/>
                <a:gd name="T76" fmla="*/ 1840 w 4355"/>
                <a:gd name="T77" fmla="*/ 204 h 7604"/>
                <a:gd name="T78" fmla="*/ 2235 w 4355"/>
                <a:gd name="T79" fmla="*/ 385 h 7604"/>
                <a:gd name="T80" fmla="*/ 2375 w 4355"/>
                <a:gd name="T81" fmla="*/ 437 h 7604"/>
                <a:gd name="T82" fmla="*/ 2631 w 4355"/>
                <a:gd name="T83" fmla="*/ 507 h 7604"/>
                <a:gd name="T84" fmla="*/ 2957 w 4355"/>
                <a:gd name="T85" fmla="*/ 583 h 7604"/>
                <a:gd name="T86" fmla="*/ 3097 w 4355"/>
                <a:gd name="T87" fmla="*/ 536 h 7604"/>
                <a:gd name="T88" fmla="*/ 3295 w 4355"/>
                <a:gd name="T89" fmla="*/ 425 h 7604"/>
                <a:gd name="T90" fmla="*/ 3242 w 4355"/>
                <a:gd name="T91" fmla="*/ 594 h 7604"/>
                <a:gd name="T92" fmla="*/ 3358 w 4355"/>
                <a:gd name="T93" fmla="*/ 693 h 7604"/>
                <a:gd name="T94" fmla="*/ 3469 w 4355"/>
                <a:gd name="T95" fmla="*/ 542 h 7604"/>
                <a:gd name="T96" fmla="*/ 3737 w 4355"/>
                <a:gd name="T97" fmla="*/ 583 h 7604"/>
                <a:gd name="T98" fmla="*/ 3743 w 4355"/>
                <a:gd name="T99" fmla="*/ 681 h 7604"/>
                <a:gd name="T100" fmla="*/ 3650 w 4355"/>
                <a:gd name="T101" fmla="*/ 932 h 7604"/>
                <a:gd name="T102" fmla="*/ 3539 w 4355"/>
                <a:gd name="T103" fmla="*/ 978 h 7604"/>
                <a:gd name="T104" fmla="*/ 3428 w 4355"/>
                <a:gd name="T105" fmla="*/ 1007 h 7604"/>
                <a:gd name="T106" fmla="*/ 3329 w 4355"/>
                <a:gd name="T107" fmla="*/ 1165 h 7604"/>
                <a:gd name="T108" fmla="*/ 3230 w 4355"/>
                <a:gd name="T109" fmla="*/ 1601 h 7604"/>
                <a:gd name="T110" fmla="*/ 3242 w 4355"/>
                <a:gd name="T111" fmla="*/ 2015 h 7604"/>
                <a:gd name="T112" fmla="*/ 3725 w 4355"/>
                <a:gd name="T113" fmla="*/ 2410 h 7604"/>
                <a:gd name="T114" fmla="*/ 3964 w 4355"/>
                <a:gd name="T115" fmla="*/ 2474 h 7604"/>
                <a:gd name="T116" fmla="*/ 4226 w 4355"/>
                <a:gd name="T117" fmla="*/ 2626 h 7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5" h="7604">
                  <a:moveTo>
                    <a:pt x="1089" y="59"/>
                  </a:moveTo>
                  <a:lnTo>
                    <a:pt x="1089" y="59"/>
                  </a:lnTo>
                  <a:cubicBezTo>
                    <a:pt x="1083" y="105"/>
                    <a:pt x="1089" y="128"/>
                    <a:pt x="1089" y="175"/>
                  </a:cubicBezTo>
                  <a:cubicBezTo>
                    <a:pt x="1077" y="146"/>
                    <a:pt x="1072" y="117"/>
                    <a:pt x="1043" y="117"/>
                  </a:cubicBezTo>
                  <a:cubicBezTo>
                    <a:pt x="1013" y="117"/>
                    <a:pt x="984" y="128"/>
                    <a:pt x="984" y="157"/>
                  </a:cubicBezTo>
                  <a:cubicBezTo>
                    <a:pt x="984" y="181"/>
                    <a:pt x="984" y="192"/>
                    <a:pt x="984" y="210"/>
                  </a:cubicBezTo>
                  <a:cubicBezTo>
                    <a:pt x="967" y="181"/>
                    <a:pt x="978" y="128"/>
                    <a:pt x="944" y="128"/>
                  </a:cubicBezTo>
                  <a:cubicBezTo>
                    <a:pt x="909" y="128"/>
                    <a:pt x="891" y="157"/>
                    <a:pt x="856" y="163"/>
                  </a:cubicBezTo>
                  <a:cubicBezTo>
                    <a:pt x="862" y="187"/>
                    <a:pt x="874" y="198"/>
                    <a:pt x="885" y="227"/>
                  </a:cubicBezTo>
                  <a:cubicBezTo>
                    <a:pt x="874" y="227"/>
                    <a:pt x="874" y="227"/>
                    <a:pt x="874" y="227"/>
                  </a:cubicBezTo>
                  <a:cubicBezTo>
                    <a:pt x="845" y="210"/>
                    <a:pt x="833" y="187"/>
                    <a:pt x="798" y="169"/>
                  </a:cubicBezTo>
                  <a:cubicBezTo>
                    <a:pt x="775" y="163"/>
                    <a:pt x="751" y="157"/>
                    <a:pt x="746" y="128"/>
                  </a:cubicBezTo>
                  <a:cubicBezTo>
                    <a:pt x="769" y="128"/>
                    <a:pt x="769" y="128"/>
                    <a:pt x="769" y="128"/>
                  </a:cubicBezTo>
                  <a:cubicBezTo>
                    <a:pt x="769" y="123"/>
                    <a:pt x="769" y="117"/>
                    <a:pt x="775" y="111"/>
                  </a:cubicBezTo>
                  <a:cubicBezTo>
                    <a:pt x="734" y="105"/>
                    <a:pt x="717" y="76"/>
                    <a:pt x="676" y="59"/>
                  </a:cubicBezTo>
                  <a:cubicBezTo>
                    <a:pt x="676" y="59"/>
                    <a:pt x="670" y="64"/>
                    <a:pt x="670" y="70"/>
                  </a:cubicBezTo>
                  <a:cubicBezTo>
                    <a:pt x="670" y="157"/>
                    <a:pt x="722" y="198"/>
                    <a:pt x="722" y="291"/>
                  </a:cubicBezTo>
                  <a:cubicBezTo>
                    <a:pt x="751" y="291"/>
                    <a:pt x="769" y="297"/>
                    <a:pt x="786" y="309"/>
                  </a:cubicBezTo>
                  <a:cubicBezTo>
                    <a:pt x="815" y="320"/>
                    <a:pt x="804" y="355"/>
                    <a:pt x="827" y="373"/>
                  </a:cubicBezTo>
                  <a:cubicBezTo>
                    <a:pt x="850" y="385"/>
                    <a:pt x="868" y="373"/>
                    <a:pt x="897" y="379"/>
                  </a:cubicBezTo>
                  <a:cubicBezTo>
                    <a:pt x="920" y="390"/>
                    <a:pt x="932" y="408"/>
                    <a:pt x="949" y="431"/>
                  </a:cubicBezTo>
                  <a:cubicBezTo>
                    <a:pt x="967" y="420"/>
                    <a:pt x="967" y="396"/>
                    <a:pt x="984" y="385"/>
                  </a:cubicBezTo>
                  <a:cubicBezTo>
                    <a:pt x="1008" y="367"/>
                    <a:pt x="1037" y="373"/>
                    <a:pt x="1060" y="350"/>
                  </a:cubicBezTo>
                  <a:cubicBezTo>
                    <a:pt x="1095" y="320"/>
                    <a:pt x="1095" y="262"/>
                    <a:pt x="1141" y="262"/>
                  </a:cubicBezTo>
                  <a:cubicBezTo>
                    <a:pt x="1153" y="262"/>
                    <a:pt x="1159" y="268"/>
                    <a:pt x="1171" y="268"/>
                  </a:cubicBezTo>
                  <a:cubicBezTo>
                    <a:pt x="1188" y="233"/>
                    <a:pt x="1217" y="216"/>
                    <a:pt x="1217" y="181"/>
                  </a:cubicBezTo>
                  <a:cubicBezTo>
                    <a:pt x="1217" y="152"/>
                    <a:pt x="1182" y="157"/>
                    <a:pt x="1171" y="134"/>
                  </a:cubicBezTo>
                  <a:cubicBezTo>
                    <a:pt x="1141" y="99"/>
                    <a:pt x="1130" y="76"/>
                    <a:pt x="1089" y="59"/>
                  </a:cubicBezTo>
                  <a:close/>
                  <a:moveTo>
                    <a:pt x="664" y="169"/>
                  </a:moveTo>
                  <a:lnTo>
                    <a:pt x="664" y="169"/>
                  </a:lnTo>
                  <a:cubicBezTo>
                    <a:pt x="676" y="210"/>
                    <a:pt x="652" y="227"/>
                    <a:pt x="647" y="268"/>
                  </a:cubicBezTo>
                  <a:cubicBezTo>
                    <a:pt x="664" y="268"/>
                    <a:pt x="682" y="262"/>
                    <a:pt x="693" y="274"/>
                  </a:cubicBezTo>
                  <a:cubicBezTo>
                    <a:pt x="687" y="297"/>
                    <a:pt x="687" y="297"/>
                    <a:pt x="687" y="297"/>
                  </a:cubicBezTo>
                  <a:cubicBezTo>
                    <a:pt x="687" y="303"/>
                    <a:pt x="687" y="309"/>
                    <a:pt x="687" y="315"/>
                  </a:cubicBezTo>
                  <a:cubicBezTo>
                    <a:pt x="728" y="320"/>
                    <a:pt x="751" y="332"/>
                    <a:pt x="781" y="361"/>
                  </a:cubicBezTo>
                  <a:cubicBezTo>
                    <a:pt x="769" y="367"/>
                    <a:pt x="757" y="379"/>
                    <a:pt x="740" y="379"/>
                  </a:cubicBezTo>
                  <a:cubicBezTo>
                    <a:pt x="687" y="379"/>
                    <a:pt x="658" y="350"/>
                    <a:pt x="606" y="350"/>
                  </a:cubicBezTo>
                  <a:cubicBezTo>
                    <a:pt x="571" y="350"/>
                    <a:pt x="554" y="361"/>
                    <a:pt x="524" y="367"/>
                  </a:cubicBezTo>
                  <a:cubicBezTo>
                    <a:pt x="530" y="350"/>
                    <a:pt x="530" y="332"/>
                    <a:pt x="536" y="315"/>
                  </a:cubicBezTo>
                  <a:cubicBezTo>
                    <a:pt x="554" y="315"/>
                    <a:pt x="554" y="315"/>
                    <a:pt x="554" y="315"/>
                  </a:cubicBezTo>
                  <a:cubicBezTo>
                    <a:pt x="559" y="315"/>
                    <a:pt x="565" y="320"/>
                    <a:pt x="571" y="320"/>
                  </a:cubicBezTo>
                  <a:cubicBezTo>
                    <a:pt x="594" y="320"/>
                    <a:pt x="623" y="326"/>
                    <a:pt x="623" y="303"/>
                  </a:cubicBezTo>
                  <a:cubicBezTo>
                    <a:pt x="623" y="268"/>
                    <a:pt x="594" y="262"/>
                    <a:pt x="583" y="233"/>
                  </a:cubicBezTo>
                  <a:cubicBezTo>
                    <a:pt x="594" y="210"/>
                    <a:pt x="594" y="210"/>
                    <a:pt x="594" y="210"/>
                  </a:cubicBezTo>
                  <a:cubicBezTo>
                    <a:pt x="583" y="210"/>
                    <a:pt x="577" y="204"/>
                    <a:pt x="571" y="204"/>
                  </a:cubicBezTo>
                  <a:cubicBezTo>
                    <a:pt x="577" y="192"/>
                    <a:pt x="577" y="192"/>
                    <a:pt x="577" y="192"/>
                  </a:cubicBezTo>
                  <a:cubicBezTo>
                    <a:pt x="612" y="175"/>
                    <a:pt x="623" y="152"/>
                    <a:pt x="647" y="128"/>
                  </a:cubicBezTo>
                  <a:cubicBezTo>
                    <a:pt x="658" y="140"/>
                    <a:pt x="664" y="152"/>
                    <a:pt x="664" y="169"/>
                  </a:cubicBezTo>
                  <a:close/>
                  <a:moveTo>
                    <a:pt x="3591" y="1374"/>
                  </a:moveTo>
                  <a:lnTo>
                    <a:pt x="3591" y="1374"/>
                  </a:lnTo>
                  <a:cubicBezTo>
                    <a:pt x="3591" y="1392"/>
                    <a:pt x="3597" y="1403"/>
                    <a:pt x="3597" y="1421"/>
                  </a:cubicBezTo>
                  <a:cubicBezTo>
                    <a:pt x="3597" y="1467"/>
                    <a:pt x="3591" y="1496"/>
                    <a:pt x="3586" y="1549"/>
                  </a:cubicBezTo>
                  <a:cubicBezTo>
                    <a:pt x="3667" y="1549"/>
                    <a:pt x="3708" y="1595"/>
                    <a:pt x="3789" y="1595"/>
                  </a:cubicBezTo>
                  <a:cubicBezTo>
                    <a:pt x="3801" y="1595"/>
                    <a:pt x="3813" y="1590"/>
                    <a:pt x="3824" y="1595"/>
                  </a:cubicBezTo>
                  <a:cubicBezTo>
                    <a:pt x="3824" y="1578"/>
                    <a:pt x="3824" y="1566"/>
                    <a:pt x="3824" y="1549"/>
                  </a:cubicBezTo>
                  <a:cubicBezTo>
                    <a:pt x="3818" y="1543"/>
                    <a:pt x="3818" y="1543"/>
                    <a:pt x="3818" y="1543"/>
                  </a:cubicBezTo>
                  <a:cubicBezTo>
                    <a:pt x="3807" y="1555"/>
                    <a:pt x="3801" y="1566"/>
                    <a:pt x="3784" y="1566"/>
                  </a:cubicBezTo>
                  <a:cubicBezTo>
                    <a:pt x="3772" y="1566"/>
                    <a:pt x="3772" y="1549"/>
                    <a:pt x="3766" y="1549"/>
                  </a:cubicBezTo>
                  <a:cubicBezTo>
                    <a:pt x="3754" y="1549"/>
                    <a:pt x="3749" y="1555"/>
                    <a:pt x="3743" y="1555"/>
                  </a:cubicBezTo>
                  <a:cubicBezTo>
                    <a:pt x="3720" y="1555"/>
                    <a:pt x="3708" y="1537"/>
                    <a:pt x="3708" y="1520"/>
                  </a:cubicBezTo>
                  <a:cubicBezTo>
                    <a:pt x="3708" y="1491"/>
                    <a:pt x="3731" y="1491"/>
                    <a:pt x="3743" y="1467"/>
                  </a:cubicBezTo>
                  <a:cubicBezTo>
                    <a:pt x="3725" y="1461"/>
                    <a:pt x="3708" y="1450"/>
                    <a:pt x="3708" y="1432"/>
                  </a:cubicBezTo>
                  <a:cubicBezTo>
                    <a:pt x="3708" y="1421"/>
                    <a:pt x="3714" y="1415"/>
                    <a:pt x="3714" y="1403"/>
                  </a:cubicBezTo>
                  <a:cubicBezTo>
                    <a:pt x="3725" y="1403"/>
                    <a:pt x="3731" y="1403"/>
                    <a:pt x="3743" y="1403"/>
                  </a:cubicBezTo>
                  <a:cubicBezTo>
                    <a:pt x="3778" y="1403"/>
                    <a:pt x="3824" y="1386"/>
                    <a:pt x="3754" y="1386"/>
                  </a:cubicBezTo>
                  <a:cubicBezTo>
                    <a:pt x="3731" y="1386"/>
                    <a:pt x="3708" y="1368"/>
                    <a:pt x="3708" y="1345"/>
                  </a:cubicBezTo>
                  <a:cubicBezTo>
                    <a:pt x="3708" y="1328"/>
                    <a:pt x="3720" y="1322"/>
                    <a:pt x="3720" y="1304"/>
                  </a:cubicBezTo>
                  <a:cubicBezTo>
                    <a:pt x="3720" y="1281"/>
                    <a:pt x="3690" y="1328"/>
                    <a:pt x="3679" y="1345"/>
                  </a:cubicBezTo>
                  <a:cubicBezTo>
                    <a:pt x="3661" y="1374"/>
                    <a:pt x="3626" y="1374"/>
                    <a:pt x="3591" y="1374"/>
                  </a:cubicBezTo>
                  <a:close/>
                  <a:moveTo>
                    <a:pt x="3498" y="1298"/>
                  </a:moveTo>
                  <a:lnTo>
                    <a:pt x="3498" y="1298"/>
                  </a:lnTo>
                  <a:cubicBezTo>
                    <a:pt x="3487" y="1293"/>
                    <a:pt x="3481" y="1293"/>
                    <a:pt x="3469" y="1287"/>
                  </a:cubicBezTo>
                  <a:cubicBezTo>
                    <a:pt x="3463" y="1298"/>
                    <a:pt x="3463" y="1304"/>
                    <a:pt x="3463" y="1310"/>
                  </a:cubicBezTo>
                  <a:cubicBezTo>
                    <a:pt x="3463" y="1339"/>
                    <a:pt x="3475" y="1351"/>
                    <a:pt x="3492" y="1374"/>
                  </a:cubicBezTo>
                  <a:cubicBezTo>
                    <a:pt x="3492" y="1345"/>
                    <a:pt x="3504" y="1328"/>
                    <a:pt x="3498" y="1298"/>
                  </a:cubicBezTo>
                  <a:close/>
                  <a:moveTo>
                    <a:pt x="3894" y="2306"/>
                  </a:moveTo>
                  <a:lnTo>
                    <a:pt x="3894" y="2306"/>
                  </a:lnTo>
                  <a:cubicBezTo>
                    <a:pt x="3883" y="2288"/>
                    <a:pt x="3883" y="2265"/>
                    <a:pt x="3859" y="2265"/>
                  </a:cubicBezTo>
                  <a:cubicBezTo>
                    <a:pt x="3847" y="2265"/>
                    <a:pt x="3836" y="2271"/>
                    <a:pt x="3824" y="2282"/>
                  </a:cubicBezTo>
                  <a:cubicBezTo>
                    <a:pt x="3847" y="2317"/>
                    <a:pt x="3865" y="2329"/>
                    <a:pt x="3894" y="2352"/>
                  </a:cubicBezTo>
                  <a:cubicBezTo>
                    <a:pt x="3894" y="2346"/>
                    <a:pt x="3900" y="2341"/>
                    <a:pt x="3900" y="2335"/>
                  </a:cubicBezTo>
                  <a:cubicBezTo>
                    <a:pt x="3900" y="2329"/>
                    <a:pt x="3894" y="2311"/>
                    <a:pt x="3894" y="2306"/>
                  </a:cubicBezTo>
                  <a:close/>
                  <a:moveTo>
                    <a:pt x="4348" y="2742"/>
                  </a:moveTo>
                  <a:lnTo>
                    <a:pt x="4348" y="2742"/>
                  </a:lnTo>
                  <a:lnTo>
                    <a:pt x="4348" y="2742"/>
                  </a:lnTo>
                  <a:cubicBezTo>
                    <a:pt x="4354" y="7603"/>
                    <a:pt x="4354" y="7603"/>
                    <a:pt x="4354" y="7603"/>
                  </a:cubicBezTo>
                  <a:lnTo>
                    <a:pt x="4354" y="7603"/>
                  </a:lnTo>
                  <a:cubicBezTo>
                    <a:pt x="24" y="7586"/>
                    <a:pt x="24" y="7586"/>
                    <a:pt x="24" y="7586"/>
                  </a:cubicBezTo>
                  <a:lnTo>
                    <a:pt x="24" y="7586"/>
                  </a:lnTo>
                  <a:cubicBezTo>
                    <a:pt x="0" y="1904"/>
                    <a:pt x="0" y="1904"/>
                    <a:pt x="0" y="1904"/>
                  </a:cubicBezTo>
                  <a:lnTo>
                    <a:pt x="0" y="1904"/>
                  </a:lnTo>
                  <a:cubicBezTo>
                    <a:pt x="53" y="1921"/>
                    <a:pt x="88" y="1956"/>
                    <a:pt x="88" y="2015"/>
                  </a:cubicBezTo>
                  <a:cubicBezTo>
                    <a:pt x="88" y="2137"/>
                    <a:pt x="88" y="2015"/>
                    <a:pt x="146" y="2015"/>
                  </a:cubicBezTo>
                  <a:cubicBezTo>
                    <a:pt x="140" y="1980"/>
                    <a:pt x="117" y="1962"/>
                    <a:pt x="117" y="1927"/>
                  </a:cubicBezTo>
                  <a:cubicBezTo>
                    <a:pt x="117" y="1916"/>
                    <a:pt x="117" y="1910"/>
                    <a:pt x="117" y="1898"/>
                  </a:cubicBezTo>
                  <a:cubicBezTo>
                    <a:pt x="123" y="1892"/>
                    <a:pt x="129" y="1892"/>
                    <a:pt x="134" y="1892"/>
                  </a:cubicBezTo>
                  <a:cubicBezTo>
                    <a:pt x="140" y="1892"/>
                    <a:pt x="146" y="1898"/>
                    <a:pt x="152" y="1898"/>
                  </a:cubicBezTo>
                  <a:cubicBezTo>
                    <a:pt x="175" y="1892"/>
                    <a:pt x="175" y="1892"/>
                    <a:pt x="175" y="1892"/>
                  </a:cubicBezTo>
                  <a:cubicBezTo>
                    <a:pt x="192" y="1921"/>
                    <a:pt x="210" y="1933"/>
                    <a:pt x="245" y="1945"/>
                  </a:cubicBezTo>
                  <a:cubicBezTo>
                    <a:pt x="268" y="1956"/>
                    <a:pt x="268" y="1985"/>
                    <a:pt x="292" y="1997"/>
                  </a:cubicBezTo>
                  <a:cubicBezTo>
                    <a:pt x="338" y="2038"/>
                    <a:pt x="402" y="2050"/>
                    <a:pt x="379" y="2044"/>
                  </a:cubicBezTo>
                  <a:cubicBezTo>
                    <a:pt x="379" y="2026"/>
                    <a:pt x="355" y="2032"/>
                    <a:pt x="344" y="2015"/>
                  </a:cubicBezTo>
                  <a:cubicBezTo>
                    <a:pt x="321" y="1997"/>
                    <a:pt x="326" y="1974"/>
                    <a:pt x="321" y="1945"/>
                  </a:cubicBezTo>
                  <a:cubicBezTo>
                    <a:pt x="315" y="1927"/>
                    <a:pt x="297" y="1916"/>
                    <a:pt x="297" y="1898"/>
                  </a:cubicBezTo>
                  <a:cubicBezTo>
                    <a:pt x="297" y="1881"/>
                    <a:pt x="297" y="1881"/>
                    <a:pt x="297" y="1881"/>
                  </a:cubicBezTo>
                  <a:cubicBezTo>
                    <a:pt x="367" y="1881"/>
                    <a:pt x="367" y="1881"/>
                    <a:pt x="367" y="1881"/>
                  </a:cubicBezTo>
                  <a:cubicBezTo>
                    <a:pt x="379" y="1881"/>
                    <a:pt x="385" y="1869"/>
                    <a:pt x="391" y="1869"/>
                  </a:cubicBezTo>
                  <a:cubicBezTo>
                    <a:pt x="396" y="1869"/>
                    <a:pt x="402" y="1875"/>
                    <a:pt x="408" y="1875"/>
                  </a:cubicBezTo>
                  <a:cubicBezTo>
                    <a:pt x="431" y="1875"/>
                    <a:pt x="443" y="1846"/>
                    <a:pt x="466" y="1846"/>
                  </a:cubicBezTo>
                  <a:cubicBezTo>
                    <a:pt x="460" y="1840"/>
                    <a:pt x="460" y="1828"/>
                    <a:pt x="449" y="1828"/>
                  </a:cubicBezTo>
                  <a:cubicBezTo>
                    <a:pt x="420" y="1828"/>
                    <a:pt x="408" y="1840"/>
                    <a:pt x="379" y="1840"/>
                  </a:cubicBezTo>
                  <a:cubicBezTo>
                    <a:pt x="361" y="1840"/>
                    <a:pt x="350" y="1840"/>
                    <a:pt x="332" y="1840"/>
                  </a:cubicBezTo>
                  <a:cubicBezTo>
                    <a:pt x="332" y="1822"/>
                    <a:pt x="332" y="1811"/>
                    <a:pt x="332" y="1793"/>
                  </a:cubicBezTo>
                  <a:cubicBezTo>
                    <a:pt x="332" y="1758"/>
                    <a:pt x="367" y="1758"/>
                    <a:pt x="379" y="1729"/>
                  </a:cubicBezTo>
                  <a:cubicBezTo>
                    <a:pt x="373" y="1729"/>
                    <a:pt x="367" y="1724"/>
                    <a:pt x="361" y="1724"/>
                  </a:cubicBezTo>
                  <a:cubicBezTo>
                    <a:pt x="350" y="1724"/>
                    <a:pt x="338" y="1729"/>
                    <a:pt x="326" y="1735"/>
                  </a:cubicBezTo>
                  <a:cubicBezTo>
                    <a:pt x="309" y="1706"/>
                    <a:pt x="280" y="1712"/>
                    <a:pt x="251" y="1694"/>
                  </a:cubicBezTo>
                  <a:cubicBezTo>
                    <a:pt x="216" y="1671"/>
                    <a:pt x="198" y="1636"/>
                    <a:pt x="198" y="1590"/>
                  </a:cubicBezTo>
                  <a:cubicBezTo>
                    <a:pt x="198" y="1561"/>
                    <a:pt x="216" y="1537"/>
                    <a:pt x="245" y="1520"/>
                  </a:cubicBezTo>
                  <a:cubicBezTo>
                    <a:pt x="268" y="1531"/>
                    <a:pt x="268" y="1531"/>
                    <a:pt x="268" y="1531"/>
                  </a:cubicBezTo>
                  <a:cubicBezTo>
                    <a:pt x="292" y="1479"/>
                    <a:pt x="367" y="1473"/>
                    <a:pt x="367" y="1415"/>
                  </a:cubicBezTo>
                  <a:cubicBezTo>
                    <a:pt x="367" y="1386"/>
                    <a:pt x="385" y="1374"/>
                    <a:pt x="396" y="1351"/>
                  </a:cubicBezTo>
                  <a:cubicBezTo>
                    <a:pt x="408" y="1310"/>
                    <a:pt x="396" y="1287"/>
                    <a:pt x="396" y="1246"/>
                  </a:cubicBezTo>
                  <a:cubicBezTo>
                    <a:pt x="396" y="1223"/>
                    <a:pt x="402" y="1205"/>
                    <a:pt x="420" y="1194"/>
                  </a:cubicBezTo>
                  <a:cubicBezTo>
                    <a:pt x="437" y="1205"/>
                    <a:pt x="449" y="1217"/>
                    <a:pt x="466" y="1217"/>
                  </a:cubicBezTo>
                  <a:cubicBezTo>
                    <a:pt x="524" y="1217"/>
                    <a:pt x="542" y="1159"/>
                    <a:pt x="594" y="1141"/>
                  </a:cubicBezTo>
                  <a:cubicBezTo>
                    <a:pt x="606" y="1159"/>
                    <a:pt x="612" y="1165"/>
                    <a:pt x="623" y="1182"/>
                  </a:cubicBezTo>
                  <a:cubicBezTo>
                    <a:pt x="635" y="1182"/>
                    <a:pt x="635" y="1182"/>
                    <a:pt x="635" y="1182"/>
                  </a:cubicBezTo>
                  <a:cubicBezTo>
                    <a:pt x="629" y="1170"/>
                    <a:pt x="618" y="1159"/>
                    <a:pt x="618" y="1141"/>
                  </a:cubicBezTo>
                  <a:cubicBezTo>
                    <a:pt x="618" y="1130"/>
                    <a:pt x="629" y="1124"/>
                    <a:pt x="629" y="1112"/>
                  </a:cubicBezTo>
                  <a:cubicBezTo>
                    <a:pt x="629" y="1054"/>
                    <a:pt x="554" y="1042"/>
                    <a:pt x="554" y="984"/>
                  </a:cubicBezTo>
                  <a:cubicBezTo>
                    <a:pt x="554" y="961"/>
                    <a:pt x="565" y="943"/>
                    <a:pt x="565" y="920"/>
                  </a:cubicBezTo>
                  <a:lnTo>
                    <a:pt x="571" y="914"/>
                  </a:lnTo>
                  <a:cubicBezTo>
                    <a:pt x="588" y="914"/>
                    <a:pt x="594" y="926"/>
                    <a:pt x="606" y="926"/>
                  </a:cubicBezTo>
                  <a:cubicBezTo>
                    <a:pt x="658" y="926"/>
                    <a:pt x="664" y="862"/>
                    <a:pt x="664" y="815"/>
                  </a:cubicBezTo>
                  <a:cubicBezTo>
                    <a:pt x="676" y="804"/>
                    <a:pt x="682" y="786"/>
                    <a:pt x="693" y="786"/>
                  </a:cubicBezTo>
                  <a:cubicBezTo>
                    <a:pt x="740" y="786"/>
                    <a:pt x="751" y="833"/>
                    <a:pt x="792" y="833"/>
                  </a:cubicBezTo>
                  <a:cubicBezTo>
                    <a:pt x="810" y="833"/>
                    <a:pt x="821" y="833"/>
                    <a:pt x="839" y="833"/>
                  </a:cubicBezTo>
                  <a:cubicBezTo>
                    <a:pt x="845" y="827"/>
                    <a:pt x="845" y="821"/>
                    <a:pt x="850" y="821"/>
                  </a:cubicBezTo>
                  <a:cubicBezTo>
                    <a:pt x="827" y="792"/>
                    <a:pt x="781" y="798"/>
                    <a:pt x="781" y="763"/>
                  </a:cubicBezTo>
                  <a:cubicBezTo>
                    <a:pt x="781" y="751"/>
                    <a:pt x="763" y="751"/>
                    <a:pt x="763" y="740"/>
                  </a:cubicBezTo>
                  <a:cubicBezTo>
                    <a:pt x="763" y="711"/>
                    <a:pt x="781" y="699"/>
                    <a:pt x="781" y="670"/>
                  </a:cubicBezTo>
                  <a:cubicBezTo>
                    <a:pt x="821" y="681"/>
                    <a:pt x="850" y="705"/>
                    <a:pt x="868" y="746"/>
                  </a:cubicBezTo>
                  <a:cubicBezTo>
                    <a:pt x="874" y="746"/>
                    <a:pt x="874" y="746"/>
                    <a:pt x="874" y="746"/>
                  </a:cubicBezTo>
                  <a:cubicBezTo>
                    <a:pt x="880" y="740"/>
                    <a:pt x="880" y="740"/>
                    <a:pt x="880" y="740"/>
                  </a:cubicBezTo>
                  <a:cubicBezTo>
                    <a:pt x="891" y="746"/>
                    <a:pt x="897" y="751"/>
                    <a:pt x="909" y="763"/>
                  </a:cubicBezTo>
                  <a:cubicBezTo>
                    <a:pt x="920" y="769"/>
                    <a:pt x="920" y="769"/>
                    <a:pt x="920" y="769"/>
                  </a:cubicBezTo>
                  <a:cubicBezTo>
                    <a:pt x="920" y="757"/>
                    <a:pt x="920" y="751"/>
                    <a:pt x="920" y="746"/>
                  </a:cubicBezTo>
                  <a:cubicBezTo>
                    <a:pt x="926" y="740"/>
                    <a:pt x="926" y="740"/>
                    <a:pt x="926" y="740"/>
                  </a:cubicBezTo>
                  <a:cubicBezTo>
                    <a:pt x="938" y="746"/>
                    <a:pt x="944" y="746"/>
                    <a:pt x="949" y="751"/>
                  </a:cubicBezTo>
                  <a:cubicBezTo>
                    <a:pt x="955" y="746"/>
                    <a:pt x="955" y="740"/>
                    <a:pt x="955" y="734"/>
                  </a:cubicBezTo>
                  <a:cubicBezTo>
                    <a:pt x="955" y="693"/>
                    <a:pt x="920" y="681"/>
                    <a:pt x="920" y="641"/>
                  </a:cubicBezTo>
                  <a:cubicBezTo>
                    <a:pt x="920" y="623"/>
                    <a:pt x="920" y="623"/>
                    <a:pt x="920" y="623"/>
                  </a:cubicBezTo>
                  <a:cubicBezTo>
                    <a:pt x="955" y="617"/>
                    <a:pt x="973" y="606"/>
                    <a:pt x="1008" y="600"/>
                  </a:cubicBezTo>
                  <a:cubicBezTo>
                    <a:pt x="1025" y="600"/>
                    <a:pt x="1043" y="606"/>
                    <a:pt x="1060" y="588"/>
                  </a:cubicBezTo>
                  <a:cubicBezTo>
                    <a:pt x="1077" y="565"/>
                    <a:pt x="1072" y="542"/>
                    <a:pt x="1095" y="518"/>
                  </a:cubicBezTo>
                  <a:cubicBezTo>
                    <a:pt x="1095" y="577"/>
                    <a:pt x="1159" y="594"/>
                    <a:pt x="1217" y="594"/>
                  </a:cubicBezTo>
                  <a:cubicBezTo>
                    <a:pt x="1270" y="594"/>
                    <a:pt x="1270" y="594"/>
                    <a:pt x="1270" y="594"/>
                  </a:cubicBezTo>
                  <a:cubicBezTo>
                    <a:pt x="1281" y="594"/>
                    <a:pt x="1287" y="600"/>
                    <a:pt x="1304" y="600"/>
                  </a:cubicBezTo>
                  <a:cubicBezTo>
                    <a:pt x="1334" y="600"/>
                    <a:pt x="1345" y="588"/>
                    <a:pt x="1369" y="588"/>
                  </a:cubicBezTo>
                  <a:cubicBezTo>
                    <a:pt x="1403" y="588"/>
                    <a:pt x="1415" y="617"/>
                    <a:pt x="1444" y="617"/>
                  </a:cubicBezTo>
                  <a:cubicBezTo>
                    <a:pt x="1497" y="617"/>
                    <a:pt x="1520" y="571"/>
                    <a:pt x="1572" y="559"/>
                  </a:cubicBezTo>
                  <a:cubicBezTo>
                    <a:pt x="1613" y="548"/>
                    <a:pt x="1636" y="536"/>
                    <a:pt x="1677" y="530"/>
                  </a:cubicBezTo>
                  <a:cubicBezTo>
                    <a:pt x="1706" y="524"/>
                    <a:pt x="1741" y="530"/>
                    <a:pt x="1753" y="507"/>
                  </a:cubicBezTo>
                  <a:cubicBezTo>
                    <a:pt x="1758" y="478"/>
                    <a:pt x="1753" y="454"/>
                    <a:pt x="1753" y="425"/>
                  </a:cubicBezTo>
                  <a:cubicBezTo>
                    <a:pt x="1753" y="344"/>
                    <a:pt x="1753" y="344"/>
                    <a:pt x="1753" y="344"/>
                  </a:cubicBezTo>
                  <a:cubicBezTo>
                    <a:pt x="1753" y="315"/>
                    <a:pt x="1776" y="303"/>
                    <a:pt x="1799" y="280"/>
                  </a:cubicBezTo>
                  <a:cubicBezTo>
                    <a:pt x="1793" y="280"/>
                    <a:pt x="1793" y="274"/>
                    <a:pt x="1788" y="274"/>
                  </a:cubicBezTo>
                  <a:cubicBezTo>
                    <a:pt x="1758" y="274"/>
                    <a:pt x="1747" y="297"/>
                    <a:pt x="1724" y="303"/>
                  </a:cubicBezTo>
                  <a:lnTo>
                    <a:pt x="1718" y="297"/>
                  </a:lnTo>
                  <a:cubicBezTo>
                    <a:pt x="1718" y="274"/>
                    <a:pt x="1735" y="262"/>
                    <a:pt x="1735" y="245"/>
                  </a:cubicBezTo>
                  <a:cubicBezTo>
                    <a:pt x="1735" y="192"/>
                    <a:pt x="1677" y="181"/>
                    <a:pt x="1630" y="181"/>
                  </a:cubicBezTo>
                  <a:cubicBezTo>
                    <a:pt x="1572" y="181"/>
                    <a:pt x="1543" y="210"/>
                    <a:pt x="1485" y="239"/>
                  </a:cubicBezTo>
                  <a:cubicBezTo>
                    <a:pt x="1479" y="192"/>
                    <a:pt x="1456" y="169"/>
                    <a:pt x="1421" y="140"/>
                  </a:cubicBezTo>
                  <a:cubicBezTo>
                    <a:pt x="1403" y="123"/>
                    <a:pt x="1374" y="117"/>
                    <a:pt x="1374" y="94"/>
                  </a:cubicBezTo>
                  <a:cubicBezTo>
                    <a:pt x="1374" y="82"/>
                    <a:pt x="1374" y="76"/>
                    <a:pt x="1374" y="64"/>
                  </a:cubicBezTo>
                  <a:cubicBezTo>
                    <a:pt x="1398" y="64"/>
                    <a:pt x="1398" y="64"/>
                    <a:pt x="1398" y="64"/>
                  </a:cubicBezTo>
                  <a:cubicBezTo>
                    <a:pt x="1409" y="64"/>
                    <a:pt x="1415" y="70"/>
                    <a:pt x="1421" y="70"/>
                  </a:cubicBezTo>
                  <a:cubicBezTo>
                    <a:pt x="1438" y="70"/>
                    <a:pt x="1438" y="47"/>
                    <a:pt x="1456" y="47"/>
                  </a:cubicBezTo>
                  <a:cubicBezTo>
                    <a:pt x="1497" y="47"/>
                    <a:pt x="1497" y="99"/>
                    <a:pt x="1526" y="128"/>
                  </a:cubicBezTo>
                  <a:lnTo>
                    <a:pt x="1532" y="123"/>
                  </a:lnTo>
                  <a:cubicBezTo>
                    <a:pt x="1532" y="111"/>
                    <a:pt x="1526" y="105"/>
                    <a:pt x="1526" y="94"/>
                  </a:cubicBezTo>
                  <a:cubicBezTo>
                    <a:pt x="1526" y="70"/>
                    <a:pt x="1532" y="53"/>
                    <a:pt x="1549" y="35"/>
                  </a:cubicBezTo>
                  <a:cubicBezTo>
                    <a:pt x="1561" y="47"/>
                    <a:pt x="1566" y="53"/>
                    <a:pt x="1578" y="53"/>
                  </a:cubicBezTo>
                  <a:cubicBezTo>
                    <a:pt x="1590" y="53"/>
                    <a:pt x="1601" y="41"/>
                    <a:pt x="1613" y="41"/>
                  </a:cubicBezTo>
                  <a:cubicBezTo>
                    <a:pt x="1636" y="41"/>
                    <a:pt x="1630" y="64"/>
                    <a:pt x="1642" y="82"/>
                  </a:cubicBezTo>
                  <a:cubicBezTo>
                    <a:pt x="1660" y="99"/>
                    <a:pt x="1677" y="94"/>
                    <a:pt x="1695" y="105"/>
                  </a:cubicBezTo>
                  <a:cubicBezTo>
                    <a:pt x="1695" y="99"/>
                    <a:pt x="1700" y="99"/>
                    <a:pt x="1700" y="94"/>
                  </a:cubicBezTo>
                  <a:cubicBezTo>
                    <a:pt x="1700" y="70"/>
                    <a:pt x="1683" y="59"/>
                    <a:pt x="1683" y="29"/>
                  </a:cubicBezTo>
                  <a:cubicBezTo>
                    <a:pt x="1683" y="18"/>
                    <a:pt x="1700" y="12"/>
                    <a:pt x="1712" y="0"/>
                  </a:cubicBezTo>
                  <a:cubicBezTo>
                    <a:pt x="1729" y="18"/>
                    <a:pt x="1724" y="35"/>
                    <a:pt x="1724" y="53"/>
                  </a:cubicBezTo>
                  <a:cubicBezTo>
                    <a:pt x="1724" y="117"/>
                    <a:pt x="1724" y="117"/>
                    <a:pt x="1724" y="117"/>
                  </a:cubicBezTo>
                  <a:cubicBezTo>
                    <a:pt x="1724" y="140"/>
                    <a:pt x="1729" y="157"/>
                    <a:pt x="1747" y="169"/>
                  </a:cubicBezTo>
                  <a:cubicBezTo>
                    <a:pt x="1770" y="181"/>
                    <a:pt x="1753" y="216"/>
                    <a:pt x="1776" y="216"/>
                  </a:cubicBezTo>
                  <a:cubicBezTo>
                    <a:pt x="1805" y="216"/>
                    <a:pt x="1823" y="222"/>
                    <a:pt x="1840" y="204"/>
                  </a:cubicBezTo>
                  <a:cubicBezTo>
                    <a:pt x="1858" y="192"/>
                    <a:pt x="1846" y="157"/>
                    <a:pt x="1869" y="157"/>
                  </a:cubicBezTo>
                  <a:cubicBezTo>
                    <a:pt x="1968" y="157"/>
                    <a:pt x="1945" y="332"/>
                    <a:pt x="2044" y="332"/>
                  </a:cubicBezTo>
                  <a:cubicBezTo>
                    <a:pt x="2061" y="332"/>
                    <a:pt x="2073" y="332"/>
                    <a:pt x="2089" y="332"/>
                  </a:cubicBezTo>
                  <a:cubicBezTo>
                    <a:pt x="2107" y="332"/>
                    <a:pt x="2118" y="350"/>
                    <a:pt x="2136" y="361"/>
                  </a:cubicBezTo>
                  <a:cubicBezTo>
                    <a:pt x="2171" y="379"/>
                    <a:pt x="2194" y="385"/>
                    <a:pt x="2235" y="385"/>
                  </a:cubicBezTo>
                  <a:cubicBezTo>
                    <a:pt x="2252" y="385"/>
                    <a:pt x="2252" y="373"/>
                    <a:pt x="2264" y="361"/>
                  </a:cubicBezTo>
                  <a:cubicBezTo>
                    <a:pt x="2282" y="332"/>
                    <a:pt x="2305" y="338"/>
                    <a:pt x="2340" y="332"/>
                  </a:cubicBezTo>
                  <a:cubicBezTo>
                    <a:pt x="2340" y="338"/>
                    <a:pt x="2346" y="338"/>
                    <a:pt x="2346" y="344"/>
                  </a:cubicBezTo>
                  <a:cubicBezTo>
                    <a:pt x="2346" y="361"/>
                    <a:pt x="2317" y="367"/>
                    <a:pt x="2317" y="390"/>
                  </a:cubicBezTo>
                  <a:cubicBezTo>
                    <a:pt x="2317" y="420"/>
                    <a:pt x="2346" y="437"/>
                    <a:pt x="2375" y="437"/>
                  </a:cubicBezTo>
                  <a:cubicBezTo>
                    <a:pt x="2398" y="437"/>
                    <a:pt x="2404" y="414"/>
                    <a:pt x="2421" y="414"/>
                  </a:cubicBezTo>
                  <a:cubicBezTo>
                    <a:pt x="2462" y="414"/>
                    <a:pt x="2485" y="460"/>
                    <a:pt x="2485" y="507"/>
                  </a:cubicBezTo>
                  <a:cubicBezTo>
                    <a:pt x="2485" y="507"/>
                    <a:pt x="2491" y="513"/>
                    <a:pt x="2497" y="513"/>
                  </a:cubicBezTo>
                  <a:cubicBezTo>
                    <a:pt x="2503" y="495"/>
                    <a:pt x="2503" y="466"/>
                    <a:pt x="2526" y="466"/>
                  </a:cubicBezTo>
                  <a:cubicBezTo>
                    <a:pt x="2567" y="466"/>
                    <a:pt x="2584" y="507"/>
                    <a:pt x="2631" y="507"/>
                  </a:cubicBezTo>
                  <a:cubicBezTo>
                    <a:pt x="2683" y="507"/>
                    <a:pt x="2683" y="507"/>
                    <a:pt x="2683" y="507"/>
                  </a:cubicBezTo>
                  <a:cubicBezTo>
                    <a:pt x="2718" y="507"/>
                    <a:pt x="2724" y="466"/>
                    <a:pt x="2759" y="449"/>
                  </a:cubicBezTo>
                  <a:cubicBezTo>
                    <a:pt x="2794" y="507"/>
                    <a:pt x="2840" y="518"/>
                    <a:pt x="2887" y="553"/>
                  </a:cubicBezTo>
                  <a:cubicBezTo>
                    <a:pt x="2904" y="565"/>
                    <a:pt x="2899" y="594"/>
                    <a:pt x="2922" y="594"/>
                  </a:cubicBezTo>
                  <a:cubicBezTo>
                    <a:pt x="2934" y="594"/>
                    <a:pt x="2939" y="583"/>
                    <a:pt x="2957" y="583"/>
                  </a:cubicBezTo>
                  <a:cubicBezTo>
                    <a:pt x="2980" y="583"/>
                    <a:pt x="2992" y="612"/>
                    <a:pt x="3015" y="612"/>
                  </a:cubicBezTo>
                  <a:cubicBezTo>
                    <a:pt x="3038" y="612"/>
                    <a:pt x="3044" y="588"/>
                    <a:pt x="3062" y="577"/>
                  </a:cubicBezTo>
                  <a:cubicBezTo>
                    <a:pt x="3050" y="571"/>
                    <a:pt x="3038" y="571"/>
                    <a:pt x="3027" y="577"/>
                  </a:cubicBezTo>
                  <a:cubicBezTo>
                    <a:pt x="3032" y="548"/>
                    <a:pt x="3056" y="548"/>
                    <a:pt x="3067" y="524"/>
                  </a:cubicBezTo>
                  <a:cubicBezTo>
                    <a:pt x="3079" y="530"/>
                    <a:pt x="3085" y="536"/>
                    <a:pt x="3097" y="536"/>
                  </a:cubicBezTo>
                  <a:cubicBezTo>
                    <a:pt x="3120" y="536"/>
                    <a:pt x="3120" y="489"/>
                    <a:pt x="3143" y="489"/>
                  </a:cubicBezTo>
                  <a:cubicBezTo>
                    <a:pt x="3155" y="489"/>
                    <a:pt x="3155" y="495"/>
                    <a:pt x="3166" y="495"/>
                  </a:cubicBezTo>
                  <a:cubicBezTo>
                    <a:pt x="3184" y="495"/>
                    <a:pt x="3195" y="483"/>
                    <a:pt x="3207" y="478"/>
                  </a:cubicBezTo>
                  <a:cubicBezTo>
                    <a:pt x="3201" y="472"/>
                    <a:pt x="3195" y="472"/>
                    <a:pt x="3184" y="466"/>
                  </a:cubicBezTo>
                  <a:cubicBezTo>
                    <a:pt x="3230" y="449"/>
                    <a:pt x="3254" y="443"/>
                    <a:pt x="3295" y="425"/>
                  </a:cubicBezTo>
                  <a:cubicBezTo>
                    <a:pt x="3300" y="425"/>
                    <a:pt x="3300" y="425"/>
                    <a:pt x="3300" y="425"/>
                  </a:cubicBezTo>
                  <a:cubicBezTo>
                    <a:pt x="3283" y="472"/>
                    <a:pt x="3283" y="507"/>
                    <a:pt x="3242" y="536"/>
                  </a:cubicBezTo>
                  <a:cubicBezTo>
                    <a:pt x="3230" y="548"/>
                    <a:pt x="3225" y="553"/>
                    <a:pt x="3225" y="571"/>
                  </a:cubicBezTo>
                  <a:cubicBezTo>
                    <a:pt x="3225" y="594"/>
                    <a:pt x="3225" y="594"/>
                    <a:pt x="3225" y="594"/>
                  </a:cubicBezTo>
                  <a:cubicBezTo>
                    <a:pt x="3230" y="594"/>
                    <a:pt x="3236" y="594"/>
                    <a:pt x="3242" y="594"/>
                  </a:cubicBezTo>
                  <a:cubicBezTo>
                    <a:pt x="3271" y="594"/>
                    <a:pt x="3277" y="553"/>
                    <a:pt x="3306" y="553"/>
                  </a:cubicBezTo>
                  <a:cubicBezTo>
                    <a:pt x="3318" y="553"/>
                    <a:pt x="3312" y="571"/>
                    <a:pt x="3324" y="571"/>
                  </a:cubicBezTo>
                  <a:cubicBezTo>
                    <a:pt x="3347" y="583"/>
                    <a:pt x="3382" y="583"/>
                    <a:pt x="3382" y="612"/>
                  </a:cubicBezTo>
                  <a:cubicBezTo>
                    <a:pt x="3382" y="635"/>
                    <a:pt x="3358" y="641"/>
                    <a:pt x="3358" y="670"/>
                  </a:cubicBezTo>
                  <a:cubicBezTo>
                    <a:pt x="3358" y="676"/>
                    <a:pt x="3358" y="681"/>
                    <a:pt x="3358" y="693"/>
                  </a:cubicBezTo>
                  <a:cubicBezTo>
                    <a:pt x="3446" y="693"/>
                    <a:pt x="3446" y="693"/>
                    <a:pt x="3446" y="693"/>
                  </a:cubicBezTo>
                  <a:cubicBezTo>
                    <a:pt x="3452" y="693"/>
                    <a:pt x="3458" y="699"/>
                    <a:pt x="3463" y="699"/>
                  </a:cubicBezTo>
                  <a:cubicBezTo>
                    <a:pt x="3498" y="699"/>
                    <a:pt x="3510" y="664"/>
                    <a:pt x="3527" y="629"/>
                  </a:cubicBezTo>
                  <a:cubicBezTo>
                    <a:pt x="3533" y="612"/>
                    <a:pt x="3556" y="600"/>
                    <a:pt x="3556" y="577"/>
                  </a:cubicBezTo>
                  <a:cubicBezTo>
                    <a:pt x="3556" y="542"/>
                    <a:pt x="3504" y="553"/>
                    <a:pt x="3469" y="542"/>
                  </a:cubicBezTo>
                  <a:cubicBezTo>
                    <a:pt x="3481" y="513"/>
                    <a:pt x="3504" y="501"/>
                    <a:pt x="3533" y="495"/>
                  </a:cubicBezTo>
                  <a:cubicBezTo>
                    <a:pt x="3568" y="483"/>
                    <a:pt x="3580" y="460"/>
                    <a:pt x="3609" y="449"/>
                  </a:cubicBezTo>
                  <a:cubicBezTo>
                    <a:pt x="3615" y="507"/>
                    <a:pt x="3638" y="542"/>
                    <a:pt x="3679" y="571"/>
                  </a:cubicBezTo>
                  <a:cubicBezTo>
                    <a:pt x="3702" y="583"/>
                    <a:pt x="3702" y="606"/>
                    <a:pt x="3725" y="606"/>
                  </a:cubicBezTo>
                  <a:cubicBezTo>
                    <a:pt x="3737" y="606"/>
                    <a:pt x="3737" y="594"/>
                    <a:pt x="3737" y="583"/>
                  </a:cubicBezTo>
                  <a:cubicBezTo>
                    <a:pt x="3737" y="571"/>
                    <a:pt x="3731" y="559"/>
                    <a:pt x="3731" y="548"/>
                  </a:cubicBezTo>
                  <a:cubicBezTo>
                    <a:pt x="3737" y="548"/>
                    <a:pt x="3737" y="542"/>
                    <a:pt x="3743" y="542"/>
                  </a:cubicBezTo>
                  <a:cubicBezTo>
                    <a:pt x="3778" y="542"/>
                    <a:pt x="3801" y="571"/>
                    <a:pt x="3801" y="606"/>
                  </a:cubicBezTo>
                  <a:cubicBezTo>
                    <a:pt x="3801" y="641"/>
                    <a:pt x="3801" y="693"/>
                    <a:pt x="3766" y="693"/>
                  </a:cubicBezTo>
                  <a:cubicBezTo>
                    <a:pt x="3754" y="693"/>
                    <a:pt x="3749" y="681"/>
                    <a:pt x="3743" y="681"/>
                  </a:cubicBezTo>
                  <a:cubicBezTo>
                    <a:pt x="3720" y="681"/>
                    <a:pt x="3720" y="681"/>
                    <a:pt x="3720" y="681"/>
                  </a:cubicBezTo>
                  <a:cubicBezTo>
                    <a:pt x="3714" y="746"/>
                    <a:pt x="3702" y="786"/>
                    <a:pt x="3661" y="833"/>
                  </a:cubicBezTo>
                  <a:cubicBezTo>
                    <a:pt x="3638" y="827"/>
                    <a:pt x="3638" y="827"/>
                    <a:pt x="3638" y="827"/>
                  </a:cubicBezTo>
                  <a:cubicBezTo>
                    <a:pt x="3626" y="839"/>
                    <a:pt x="3615" y="844"/>
                    <a:pt x="3597" y="850"/>
                  </a:cubicBezTo>
                  <a:cubicBezTo>
                    <a:pt x="3615" y="885"/>
                    <a:pt x="3638" y="897"/>
                    <a:pt x="3650" y="932"/>
                  </a:cubicBezTo>
                  <a:cubicBezTo>
                    <a:pt x="3620" y="938"/>
                    <a:pt x="3603" y="938"/>
                    <a:pt x="3586" y="949"/>
                  </a:cubicBezTo>
                  <a:cubicBezTo>
                    <a:pt x="3603" y="967"/>
                    <a:pt x="3615" y="978"/>
                    <a:pt x="3626" y="996"/>
                  </a:cubicBezTo>
                  <a:cubicBezTo>
                    <a:pt x="3597" y="1013"/>
                    <a:pt x="3597" y="1037"/>
                    <a:pt x="3574" y="1060"/>
                  </a:cubicBezTo>
                  <a:cubicBezTo>
                    <a:pt x="3556" y="1037"/>
                    <a:pt x="3562" y="1013"/>
                    <a:pt x="3551" y="978"/>
                  </a:cubicBezTo>
                  <a:cubicBezTo>
                    <a:pt x="3539" y="978"/>
                    <a:pt x="3539" y="978"/>
                    <a:pt x="3539" y="978"/>
                  </a:cubicBezTo>
                  <a:cubicBezTo>
                    <a:pt x="3533" y="1002"/>
                    <a:pt x="3516" y="1019"/>
                    <a:pt x="3492" y="1019"/>
                  </a:cubicBezTo>
                  <a:cubicBezTo>
                    <a:pt x="3492" y="1025"/>
                    <a:pt x="3492" y="1025"/>
                    <a:pt x="3492" y="1025"/>
                  </a:cubicBezTo>
                  <a:cubicBezTo>
                    <a:pt x="3492" y="1031"/>
                    <a:pt x="3498" y="1037"/>
                    <a:pt x="3498" y="1037"/>
                  </a:cubicBezTo>
                  <a:cubicBezTo>
                    <a:pt x="3498" y="1060"/>
                    <a:pt x="3469" y="1060"/>
                    <a:pt x="3446" y="1077"/>
                  </a:cubicBezTo>
                  <a:cubicBezTo>
                    <a:pt x="3440" y="1048"/>
                    <a:pt x="3452" y="1031"/>
                    <a:pt x="3428" y="1007"/>
                  </a:cubicBezTo>
                  <a:cubicBezTo>
                    <a:pt x="3417" y="1037"/>
                    <a:pt x="3417" y="1054"/>
                    <a:pt x="3393" y="1066"/>
                  </a:cubicBezTo>
                  <a:cubicBezTo>
                    <a:pt x="3388" y="1066"/>
                    <a:pt x="3388" y="1054"/>
                    <a:pt x="3382" y="1054"/>
                  </a:cubicBezTo>
                  <a:cubicBezTo>
                    <a:pt x="3347" y="1054"/>
                    <a:pt x="3312" y="1083"/>
                    <a:pt x="3312" y="1118"/>
                  </a:cubicBezTo>
                  <a:cubicBezTo>
                    <a:pt x="3312" y="1141"/>
                    <a:pt x="3329" y="1147"/>
                    <a:pt x="3341" y="1165"/>
                  </a:cubicBezTo>
                  <a:cubicBezTo>
                    <a:pt x="3329" y="1165"/>
                    <a:pt x="3329" y="1165"/>
                    <a:pt x="3329" y="1165"/>
                  </a:cubicBezTo>
                  <a:cubicBezTo>
                    <a:pt x="3312" y="1159"/>
                    <a:pt x="3312" y="1159"/>
                    <a:pt x="3312" y="1159"/>
                  </a:cubicBezTo>
                  <a:cubicBezTo>
                    <a:pt x="3306" y="1188"/>
                    <a:pt x="3300" y="1211"/>
                    <a:pt x="3300" y="1240"/>
                  </a:cubicBezTo>
                  <a:cubicBezTo>
                    <a:pt x="3300" y="1281"/>
                    <a:pt x="3318" y="1322"/>
                    <a:pt x="3358" y="1322"/>
                  </a:cubicBezTo>
                  <a:cubicBezTo>
                    <a:pt x="3411" y="1322"/>
                    <a:pt x="3364" y="1438"/>
                    <a:pt x="3329" y="1508"/>
                  </a:cubicBezTo>
                  <a:cubicBezTo>
                    <a:pt x="3306" y="1555"/>
                    <a:pt x="3254" y="1555"/>
                    <a:pt x="3230" y="1601"/>
                  </a:cubicBezTo>
                  <a:cubicBezTo>
                    <a:pt x="3195" y="1671"/>
                    <a:pt x="3184" y="1712"/>
                    <a:pt x="3137" y="1770"/>
                  </a:cubicBezTo>
                  <a:cubicBezTo>
                    <a:pt x="3120" y="1793"/>
                    <a:pt x="3097" y="1799"/>
                    <a:pt x="3085" y="1828"/>
                  </a:cubicBezTo>
                  <a:cubicBezTo>
                    <a:pt x="3085" y="1892"/>
                    <a:pt x="3085" y="1892"/>
                    <a:pt x="3085" y="1892"/>
                  </a:cubicBezTo>
                  <a:cubicBezTo>
                    <a:pt x="3085" y="1916"/>
                    <a:pt x="3108" y="1910"/>
                    <a:pt x="3126" y="1927"/>
                  </a:cubicBezTo>
                  <a:cubicBezTo>
                    <a:pt x="3230" y="1991"/>
                    <a:pt x="3166" y="2015"/>
                    <a:pt x="3242" y="2015"/>
                  </a:cubicBezTo>
                  <a:cubicBezTo>
                    <a:pt x="3277" y="2015"/>
                    <a:pt x="3283" y="2050"/>
                    <a:pt x="3312" y="2067"/>
                  </a:cubicBezTo>
                  <a:cubicBezTo>
                    <a:pt x="3382" y="2102"/>
                    <a:pt x="3434" y="2108"/>
                    <a:pt x="3492" y="2166"/>
                  </a:cubicBezTo>
                  <a:cubicBezTo>
                    <a:pt x="3510" y="2189"/>
                    <a:pt x="3504" y="2213"/>
                    <a:pt x="3527" y="2242"/>
                  </a:cubicBezTo>
                  <a:cubicBezTo>
                    <a:pt x="3603" y="2329"/>
                    <a:pt x="3720" y="2271"/>
                    <a:pt x="3679" y="2358"/>
                  </a:cubicBezTo>
                  <a:cubicBezTo>
                    <a:pt x="3702" y="2364"/>
                    <a:pt x="3708" y="2387"/>
                    <a:pt x="3725" y="2410"/>
                  </a:cubicBezTo>
                  <a:cubicBezTo>
                    <a:pt x="3737" y="2405"/>
                    <a:pt x="3743" y="2399"/>
                    <a:pt x="3754" y="2399"/>
                  </a:cubicBezTo>
                  <a:cubicBezTo>
                    <a:pt x="3772" y="2399"/>
                    <a:pt x="3784" y="2410"/>
                    <a:pt x="3801" y="2410"/>
                  </a:cubicBezTo>
                  <a:cubicBezTo>
                    <a:pt x="3813" y="2410"/>
                    <a:pt x="3818" y="2405"/>
                    <a:pt x="3824" y="2399"/>
                  </a:cubicBezTo>
                  <a:cubicBezTo>
                    <a:pt x="3836" y="2399"/>
                    <a:pt x="3842" y="2399"/>
                    <a:pt x="3853" y="2399"/>
                  </a:cubicBezTo>
                  <a:cubicBezTo>
                    <a:pt x="3906" y="2399"/>
                    <a:pt x="3935" y="2428"/>
                    <a:pt x="3964" y="2474"/>
                  </a:cubicBezTo>
                  <a:cubicBezTo>
                    <a:pt x="3981" y="2504"/>
                    <a:pt x="4016" y="2492"/>
                    <a:pt x="4046" y="2515"/>
                  </a:cubicBezTo>
                  <a:cubicBezTo>
                    <a:pt x="4104" y="2556"/>
                    <a:pt x="4139" y="2591"/>
                    <a:pt x="4209" y="2591"/>
                  </a:cubicBezTo>
                  <a:cubicBezTo>
                    <a:pt x="4209" y="2591"/>
                    <a:pt x="4209" y="2597"/>
                    <a:pt x="4209" y="2602"/>
                  </a:cubicBezTo>
                  <a:cubicBezTo>
                    <a:pt x="4209" y="2608"/>
                    <a:pt x="4203" y="2608"/>
                    <a:pt x="4203" y="2614"/>
                  </a:cubicBezTo>
                  <a:cubicBezTo>
                    <a:pt x="4203" y="2620"/>
                    <a:pt x="4220" y="2620"/>
                    <a:pt x="4226" y="2626"/>
                  </a:cubicBezTo>
                  <a:cubicBezTo>
                    <a:pt x="4249" y="2643"/>
                    <a:pt x="4261" y="2649"/>
                    <a:pt x="4278" y="2672"/>
                  </a:cubicBezTo>
                  <a:cubicBezTo>
                    <a:pt x="4302" y="2702"/>
                    <a:pt x="4325" y="2725"/>
                    <a:pt x="4348" y="2742"/>
                  </a:cubicBezTo>
                  <a:close/>
                </a:path>
              </a:pathLst>
            </a:custGeom>
            <a:solidFill>
              <a:srgbClr val="006772">
                <a:alpha val="56000"/>
              </a:srgbClr>
            </a:solid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5" name="Freeform 64"/>
            <p:cNvSpPr>
              <a:spLocks noChangeArrowheads="1"/>
            </p:cNvSpPr>
            <p:nvPr/>
          </p:nvSpPr>
          <p:spPr bwMode="auto">
            <a:xfrm>
              <a:off x="18205085" y="3276917"/>
              <a:ext cx="3300131" cy="4305392"/>
            </a:xfrm>
            <a:custGeom>
              <a:avLst/>
              <a:gdLst>
                <a:gd name="T0" fmla="*/ 740 w 7500"/>
                <a:gd name="T1" fmla="*/ 3126 h 9786"/>
                <a:gd name="T2" fmla="*/ 716 w 7500"/>
                <a:gd name="T3" fmla="*/ 3394 h 9786"/>
                <a:gd name="T4" fmla="*/ 2009 w 7500"/>
                <a:gd name="T5" fmla="*/ 279 h 9786"/>
                <a:gd name="T6" fmla="*/ 2049 w 7500"/>
                <a:gd name="T7" fmla="*/ 17 h 9786"/>
                <a:gd name="T8" fmla="*/ 6427 w 7500"/>
                <a:gd name="T9" fmla="*/ 6898 h 9786"/>
                <a:gd name="T10" fmla="*/ 7353 w 7500"/>
                <a:gd name="T11" fmla="*/ 7428 h 9786"/>
                <a:gd name="T12" fmla="*/ 7213 w 7500"/>
                <a:gd name="T13" fmla="*/ 7824 h 9786"/>
                <a:gd name="T14" fmla="*/ 7359 w 7500"/>
                <a:gd name="T15" fmla="*/ 7434 h 9786"/>
                <a:gd name="T16" fmla="*/ 7289 w 7500"/>
                <a:gd name="T17" fmla="*/ 9331 h 9786"/>
                <a:gd name="T18" fmla="*/ 6742 w 7500"/>
                <a:gd name="T19" fmla="*/ 9435 h 9786"/>
                <a:gd name="T20" fmla="*/ 6497 w 7500"/>
                <a:gd name="T21" fmla="*/ 9744 h 9786"/>
                <a:gd name="T22" fmla="*/ 6066 w 7500"/>
                <a:gd name="T23" fmla="*/ 9494 h 9786"/>
                <a:gd name="T24" fmla="*/ 5577 w 7500"/>
                <a:gd name="T25" fmla="*/ 9453 h 9786"/>
                <a:gd name="T26" fmla="*/ 1467 w 7500"/>
                <a:gd name="T27" fmla="*/ 8051 h 9786"/>
                <a:gd name="T28" fmla="*/ 402 w 7500"/>
                <a:gd name="T29" fmla="*/ 3341 h 9786"/>
                <a:gd name="T30" fmla="*/ 1002 w 7500"/>
                <a:gd name="T31" fmla="*/ 3761 h 9786"/>
                <a:gd name="T32" fmla="*/ 1345 w 7500"/>
                <a:gd name="T33" fmla="*/ 3656 h 9786"/>
                <a:gd name="T34" fmla="*/ 1531 w 7500"/>
                <a:gd name="T35" fmla="*/ 3307 h 9786"/>
                <a:gd name="T36" fmla="*/ 1595 w 7500"/>
                <a:gd name="T37" fmla="*/ 3184 h 9786"/>
                <a:gd name="T38" fmla="*/ 1753 w 7500"/>
                <a:gd name="T39" fmla="*/ 2497 h 9786"/>
                <a:gd name="T40" fmla="*/ 1683 w 7500"/>
                <a:gd name="T41" fmla="*/ 1863 h 9786"/>
                <a:gd name="T42" fmla="*/ 1828 w 7500"/>
                <a:gd name="T43" fmla="*/ 1577 h 9786"/>
                <a:gd name="T44" fmla="*/ 1875 w 7500"/>
                <a:gd name="T45" fmla="*/ 1240 h 9786"/>
                <a:gd name="T46" fmla="*/ 1910 w 7500"/>
                <a:gd name="T47" fmla="*/ 1007 h 9786"/>
                <a:gd name="T48" fmla="*/ 1910 w 7500"/>
                <a:gd name="T49" fmla="*/ 879 h 9786"/>
                <a:gd name="T50" fmla="*/ 2009 w 7500"/>
                <a:gd name="T51" fmla="*/ 402 h 9786"/>
                <a:gd name="T52" fmla="*/ 2172 w 7500"/>
                <a:gd name="T53" fmla="*/ 396 h 9786"/>
                <a:gd name="T54" fmla="*/ 2335 w 7500"/>
                <a:gd name="T55" fmla="*/ 576 h 9786"/>
                <a:gd name="T56" fmla="*/ 2451 w 7500"/>
                <a:gd name="T57" fmla="*/ 1013 h 9786"/>
                <a:gd name="T58" fmla="*/ 2591 w 7500"/>
                <a:gd name="T59" fmla="*/ 1356 h 9786"/>
                <a:gd name="T60" fmla="*/ 2713 w 7500"/>
                <a:gd name="T61" fmla="*/ 1857 h 9786"/>
                <a:gd name="T62" fmla="*/ 3173 w 7500"/>
                <a:gd name="T63" fmla="*/ 2043 h 9786"/>
                <a:gd name="T64" fmla="*/ 3476 w 7500"/>
                <a:gd name="T65" fmla="*/ 2340 h 9786"/>
                <a:gd name="T66" fmla="*/ 3557 w 7500"/>
                <a:gd name="T67" fmla="*/ 2835 h 9786"/>
                <a:gd name="T68" fmla="*/ 3802 w 7500"/>
                <a:gd name="T69" fmla="*/ 3376 h 9786"/>
                <a:gd name="T70" fmla="*/ 3907 w 7500"/>
                <a:gd name="T71" fmla="*/ 3871 h 9786"/>
                <a:gd name="T72" fmla="*/ 4035 w 7500"/>
                <a:gd name="T73" fmla="*/ 4407 h 9786"/>
                <a:gd name="T74" fmla="*/ 4489 w 7500"/>
                <a:gd name="T75" fmla="*/ 4634 h 9786"/>
                <a:gd name="T76" fmla="*/ 4751 w 7500"/>
                <a:gd name="T77" fmla="*/ 4785 h 9786"/>
                <a:gd name="T78" fmla="*/ 5100 w 7500"/>
                <a:gd name="T79" fmla="*/ 5030 h 9786"/>
                <a:gd name="T80" fmla="*/ 5147 w 7500"/>
                <a:gd name="T81" fmla="*/ 5158 h 9786"/>
                <a:gd name="T82" fmla="*/ 5321 w 7500"/>
                <a:gd name="T83" fmla="*/ 5437 h 9786"/>
                <a:gd name="T84" fmla="*/ 5414 w 7500"/>
                <a:gd name="T85" fmla="*/ 5565 h 9786"/>
                <a:gd name="T86" fmla="*/ 5595 w 7500"/>
                <a:gd name="T87" fmla="*/ 6089 h 9786"/>
                <a:gd name="T88" fmla="*/ 5775 w 7500"/>
                <a:gd name="T89" fmla="*/ 6124 h 9786"/>
                <a:gd name="T90" fmla="*/ 6072 w 7500"/>
                <a:gd name="T91" fmla="*/ 6223 h 9786"/>
                <a:gd name="T92" fmla="*/ 6177 w 7500"/>
                <a:gd name="T93" fmla="*/ 6357 h 9786"/>
                <a:gd name="T94" fmla="*/ 6165 w 7500"/>
                <a:gd name="T95" fmla="*/ 6700 h 9786"/>
                <a:gd name="T96" fmla="*/ 6439 w 7500"/>
                <a:gd name="T97" fmla="*/ 6962 h 9786"/>
                <a:gd name="T98" fmla="*/ 6759 w 7500"/>
                <a:gd name="T99" fmla="*/ 7259 h 9786"/>
                <a:gd name="T100" fmla="*/ 7056 w 7500"/>
                <a:gd name="T101" fmla="*/ 7638 h 9786"/>
                <a:gd name="T102" fmla="*/ 7260 w 7500"/>
                <a:gd name="T103" fmla="*/ 8226 h 9786"/>
                <a:gd name="T104" fmla="*/ 7336 w 7500"/>
                <a:gd name="T105" fmla="*/ 8447 h 9786"/>
                <a:gd name="T106" fmla="*/ 7399 w 7500"/>
                <a:gd name="T107" fmla="*/ 8901 h 9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0" h="9786">
                  <a:moveTo>
                    <a:pt x="559" y="3219"/>
                  </a:moveTo>
                  <a:lnTo>
                    <a:pt x="559" y="3219"/>
                  </a:lnTo>
                  <a:cubicBezTo>
                    <a:pt x="559" y="3242"/>
                    <a:pt x="588" y="3248"/>
                    <a:pt x="611" y="3248"/>
                  </a:cubicBezTo>
                  <a:cubicBezTo>
                    <a:pt x="629" y="3248"/>
                    <a:pt x="629" y="3225"/>
                    <a:pt x="641" y="3213"/>
                  </a:cubicBezTo>
                  <a:cubicBezTo>
                    <a:pt x="658" y="3202"/>
                    <a:pt x="670" y="3207"/>
                    <a:pt x="687" y="3207"/>
                  </a:cubicBezTo>
                  <a:cubicBezTo>
                    <a:pt x="687" y="3173"/>
                    <a:pt x="705" y="3126"/>
                    <a:pt x="740" y="3126"/>
                  </a:cubicBezTo>
                  <a:cubicBezTo>
                    <a:pt x="757" y="3126"/>
                    <a:pt x="763" y="3149"/>
                    <a:pt x="780" y="3149"/>
                  </a:cubicBezTo>
                  <a:cubicBezTo>
                    <a:pt x="786" y="3149"/>
                    <a:pt x="798" y="3138"/>
                    <a:pt x="798" y="3126"/>
                  </a:cubicBezTo>
                  <a:cubicBezTo>
                    <a:pt x="798" y="3091"/>
                    <a:pt x="740" y="3097"/>
                    <a:pt x="705" y="3109"/>
                  </a:cubicBezTo>
                  <a:cubicBezTo>
                    <a:pt x="641" y="3138"/>
                    <a:pt x="559" y="3149"/>
                    <a:pt x="559" y="3219"/>
                  </a:cubicBezTo>
                  <a:close/>
                  <a:moveTo>
                    <a:pt x="716" y="3394"/>
                  </a:moveTo>
                  <a:lnTo>
                    <a:pt x="716" y="3394"/>
                  </a:lnTo>
                  <a:cubicBezTo>
                    <a:pt x="705" y="3411"/>
                    <a:pt x="693" y="3417"/>
                    <a:pt x="681" y="3435"/>
                  </a:cubicBezTo>
                  <a:cubicBezTo>
                    <a:pt x="699" y="3440"/>
                    <a:pt x="710" y="3440"/>
                    <a:pt x="734" y="3440"/>
                  </a:cubicBezTo>
                  <a:cubicBezTo>
                    <a:pt x="734" y="3423"/>
                    <a:pt x="728" y="3405"/>
                    <a:pt x="716" y="3394"/>
                  </a:cubicBezTo>
                  <a:close/>
                  <a:moveTo>
                    <a:pt x="2038" y="233"/>
                  </a:moveTo>
                  <a:lnTo>
                    <a:pt x="2038" y="233"/>
                  </a:lnTo>
                  <a:cubicBezTo>
                    <a:pt x="2020" y="244"/>
                    <a:pt x="2009" y="256"/>
                    <a:pt x="2009" y="279"/>
                  </a:cubicBezTo>
                  <a:cubicBezTo>
                    <a:pt x="2009" y="291"/>
                    <a:pt x="2014" y="291"/>
                    <a:pt x="2014" y="303"/>
                  </a:cubicBezTo>
                  <a:cubicBezTo>
                    <a:pt x="2020" y="285"/>
                    <a:pt x="2038" y="279"/>
                    <a:pt x="2055" y="279"/>
                  </a:cubicBezTo>
                  <a:cubicBezTo>
                    <a:pt x="2055" y="273"/>
                    <a:pt x="2055" y="273"/>
                    <a:pt x="2055" y="268"/>
                  </a:cubicBezTo>
                  <a:cubicBezTo>
                    <a:pt x="2055" y="250"/>
                    <a:pt x="2049" y="244"/>
                    <a:pt x="2038" y="233"/>
                  </a:cubicBezTo>
                  <a:close/>
                  <a:moveTo>
                    <a:pt x="2049" y="17"/>
                  </a:moveTo>
                  <a:lnTo>
                    <a:pt x="2049" y="17"/>
                  </a:lnTo>
                  <a:cubicBezTo>
                    <a:pt x="2049" y="35"/>
                    <a:pt x="2067" y="41"/>
                    <a:pt x="2073" y="52"/>
                  </a:cubicBezTo>
                  <a:cubicBezTo>
                    <a:pt x="2090" y="41"/>
                    <a:pt x="2096" y="29"/>
                    <a:pt x="2102" y="12"/>
                  </a:cubicBezTo>
                  <a:cubicBezTo>
                    <a:pt x="2084" y="0"/>
                    <a:pt x="2049" y="0"/>
                    <a:pt x="2049" y="17"/>
                  </a:cubicBezTo>
                  <a:close/>
                  <a:moveTo>
                    <a:pt x="6293" y="6718"/>
                  </a:moveTo>
                  <a:lnTo>
                    <a:pt x="6293" y="6718"/>
                  </a:lnTo>
                  <a:cubicBezTo>
                    <a:pt x="6305" y="6805"/>
                    <a:pt x="6363" y="6840"/>
                    <a:pt x="6427" y="6898"/>
                  </a:cubicBezTo>
                  <a:cubicBezTo>
                    <a:pt x="6427" y="6893"/>
                    <a:pt x="6433" y="6893"/>
                    <a:pt x="6433" y="6887"/>
                  </a:cubicBezTo>
                  <a:cubicBezTo>
                    <a:pt x="6433" y="6852"/>
                    <a:pt x="6404" y="6840"/>
                    <a:pt x="6381" y="6811"/>
                  </a:cubicBezTo>
                  <a:cubicBezTo>
                    <a:pt x="6352" y="6770"/>
                    <a:pt x="6340" y="6724"/>
                    <a:pt x="6293" y="6718"/>
                  </a:cubicBezTo>
                  <a:close/>
                  <a:moveTo>
                    <a:pt x="7359" y="7434"/>
                  </a:moveTo>
                  <a:lnTo>
                    <a:pt x="7359" y="7434"/>
                  </a:lnTo>
                  <a:cubicBezTo>
                    <a:pt x="7353" y="7428"/>
                    <a:pt x="7353" y="7428"/>
                    <a:pt x="7353" y="7428"/>
                  </a:cubicBezTo>
                  <a:cubicBezTo>
                    <a:pt x="7353" y="7451"/>
                    <a:pt x="7359" y="7463"/>
                    <a:pt x="7359" y="7486"/>
                  </a:cubicBezTo>
                  <a:cubicBezTo>
                    <a:pt x="7359" y="7533"/>
                    <a:pt x="7336" y="7562"/>
                    <a:pt x="7300" y="7591"/>
                  </a:cubicBezTo>
                  <a:cubicBezTo>
                    <a:pt x="7283" y="7597"/>
                    <a:pt x="7266" y="7603"/>
                    <a:pt x="7266" y="7614"/>
                  </a:cubicBezTo>
                  <a:cubicBezTo>
                    <a:pt x="7266" y="7632"/>
                    <a:pt x="7271" y="7643"/>
                    <a:pt x="7271" y="7661"/>
                  </a:cubicBezTo>
                  <a:cubicBezTo>
                    <a:pt x="7271" y="7731"/>
                    <a:pt x="7271" y="7731"/>
                    <a:pt x="7271" y="7731"/>
                  </a:cubicBezTo>
                  <a:cubicBezTo>
                    <a:pt x="7271" y="7771"/>
                    <a:pt x="7242" y="7789"/>
                    <a:pt x="7213" y="7824"/>
                  </a:cubicBezTo>
                  <a:cubicBezTo>
                    <a:pt x="7248" y="7836"/>
                    <a:pt x="7237" y="7871"/>
                    <a:pt x="7248" y="7900"/>
                  </a:cubicBezTo>
                  <a:cubicBezTo>
                    <a:pt x="7254" y="7917"/>
                    <a:pt x="7271" y="7923"/>
                    <a:pt x="7283" y="7934"/>
                  </a:cubicBezTo>
                  <a:cubicBezTo>
                    <a:pt x="7318" y="7894"/>
                    <a:pt x="7283" y="7847"/>
                    <a:pt x="7312" y="7795"/>
                  </a:cubicBezTo>
                  <a:cubicBezTo>
                    <a:pt x="7336" y="7742"/>
                    <a:pt x="7341" y="7708"/>
                    <a:pt x="7359" y="7655"/>
                  </a:cubicBezTo>
                  <a:cubicBezTo>
                    <a:pt x="7382" y="7603"/>
                    <a:pt x="7411" y="7579"/>
                    <a:pt x="7411" y="7527"/>
                  </a:cubicBezTo>
                  <a:cubicBezTo>
                    <a:pt x="7411" y="7486"/>
                    <a:pt x="7376" y="7469"/>
                    <a:pt x="7359" y="7434"/>
                  </a:cubicBezTo>
                  <a:close/>
                  <a:moveTo>
                    <a:pt x="7499" y="9221"/>
                  </a:moveTo>
                  <a:lnTo>
                    <a:pt x="7499" y="9221"/>
                  </a:lnTo>
                  <a:lnTo>
                    <a:pt x="7499" y="9221"/>
                  </a:lnTo>
                  <a:cubicBezTo>
                    <a:pt x="7464" y="9243"/>
                    <a:pt x="7446" y="9255"/>
                    <a:pt x="7411" y="9267"/>
                  </a:cubicBezTo>
                  <a:cubicBezTo>
                    <a:pt x="7388" y="9272"/>
                    <a:pt x="7365" y="9261"/>
                    <a:pt x="7347" y="9272"/>
                  </a:cubicBezTo>
                  <a:cubicBezTo>
                    <a:pt x="7318" y="9284"/>
                    <a:pt x="7318" y="9331"/>
                    <a:pt x="7289" y="9331"/>
                  </a:cubicBezTo>
                  <a:cubicBezTo>
                    <a:pt x="7271" y="9331"/>
                    <a:pt x="7266" y="9319"/>
                    <a:pt x="7248" y="9319"/>
                  </a:cubicBezTo>
                  <a:cubicBezTo>
                    <a:pt x="7213" y="9313"/>
                    <a:pt x="7184" y="9325"/>
                    <a:pt x="7149" y="9325"/>
                  </a:cubicBezTo>
                  <a:cubicBezTo>
                    <a:pt x="7091" y="9325"/>
                    <a:pt x="7068" y="9278"/>
                    <a:pt x="7010" y="9278"/>
                  </a:cubicBezTo>
                  <a:cubicBezTo>
                    <a:pt x="6963" y="9278"/>
                    <a:pt x="6957" y="9325"/>
                    <a:pt x="6922" y="9354"/>
                  </a:cubicBezTo>
                  <a:cubicBezTo>
                    <a:pt x="6905" y="9366"/>
                    <a:pt x="6887" y="9354"/>
                    <a:pt x="6864" y="9366"/>
                  </a:cubicBezTo>
                  <a:cubicBezTo>
                    <a:pt x="6811" y="9383"/>
                    <a:pt x="6794" y="9418"/>
                    <a:pt x="6742" y="9435"/>
                  </a:cubicBezTo>
                  <a:cubicBezTo>
                    <a:pt x="6753" y="9465"/>
                    <a:pt x="6759" y="9482"/>
                    <a:pt x="6777" y="9500"/>
                  </a:cubicBezTo>
                  <a:cubicBezTo>
                    <a:pt x="6782" y="9505"/>
                    <a:pt x="6800" y="9505"/>
                    <a:pt x="6800" y="9517"/>
                  </a:cubicBezTo>
                  <a:cubicBezTo>
                    <a:pt x="6800" y="9581"/>
                    <a:pt x="6753" y="9639"/>
                    <a:pt x="6689" y="9639"/>
                  </a:cubicBezTo>
                  <a:cubicBezTo>
                    <a:pt x="6689" y="9651"/>
                    <a:pt x="6689" y="9657"/>
                    <a:pt x="6683" y="9668"/>
                  </a:cubicBezTo>
                  <a:cubicBezTo>
                    <a:pt x="6654" y="9668"/>
                    <a:pt x="6643" y="9628"/>
                    <a:pt x="6614" y="9628"/>
                  </a:cubicBezTo>
                  <a:cubicBezTo>
                    <a:pt x="6550" y="9628"/>
                    <a:pt x="6526" y="9686"/>
                    <a:pt x="6497" y="9744"/>
                  </a:cubicBezTo>
                  <a:cubicBezTo>
                    <a:pt x="6485" y="9761"/>
                    <a:pt x="6491" y="9785"/>
                    <a:pt x="6474" y="9785"/>
                  </a:cubicBezTo>
                  <a:cubicBezTo>
                    <a:pt x="6392" y="9785"/>
                    <a:pt x="6439" y="9645"/>
                    <a:pt x="6369" y="9610"/>
                  </a:cubicBezTo>
                  <a:cubicBezTo>
                    <a:pt x="6305" y="9581"/>
                    <a:pt x="6282" y="9546"/>
                    <a:pt x="6224" y="9511"/>
                  </a:cubicBezTo>
                  <a:cubicBezTo>
                    <a:pt x="6206" y="9500"/>
                    <a:pt x="6206" y="9476"/>
                    <a:pt x="6183" y="9476"/>
                  </a:cubicBezTo>
                  <a:cubicBezTo>
                    <a:pt x="6159" y="9476"/>
                    <a:pt x="6148" y="9494"/>
                    <a:pt x="6119" y="9494"/>
                  </a:cubicBezTo>
                  <a:cubicBezTo>
                    <a:pt x="6066" y="9494"/>
                    <a:pt x="6066" y="9494"/>
                    <a:pt x="6066" y="9494"/>
                  </a:cubicBezTo>
                  <a:cubicBezTo>
                    <a:pt x="6061" y="9494"/>
                    <a:pt x="6055" y="9500"/>
                    <a:pt x="6043" y="9500"/>
                  </a:cubicBezTo>
                  <a:cubicBezTo>
                    <a:pt x="5996" y="9500"/>
                    <a:pt x="5991" y="9435"/>
                    <a:pt x="5944" y="9435"/>
                  </a:cubicBezTo>
                  <a:cubicBezTo>
                    <a:pt x="5868" y="9435"/>
                    <a:pt x="5833" y="9482"/>
                    <a:pt x="5758" y="9482"/>
                  </a:cubicBezTo>
                  <a:cubicBezTo>
                    <a:pt x="5740" y="9482"/>
                    <a:pt x="5735" y="9476"/>
                    <a:pt x="5717" y="9476"/>
                  </a:cubicBezTo>
                  <a:cubicBezTo>
                    <a:pt x="5665" y="9476"/>
                    <a:pt x="5665" y="9476"/>
                    <a:pt x="5665" y="9476"/>
                  </a:cubicBezTo>
                  <a:cubicBezTo>
                    <a:pt x="5630" y="9476"/>
                    <a:pt x="5612" y="9453"/>
                    <a:pt x="5577" y="9453"/>
                  </a:cubicBezTo>
                  <a:cubicBezTo>
                    <a:pt x="5531" y="9453"/>
                    <a:pt x="5513" y="9500"/>
                    <a:pt x="5473" y="9529"/>
                  </a:cubicBezTo>
                  <a:cubicBezTo>
                    <a:pt x="5426" y="9563"/>
                    <a:pt x="5385" y="9563"/>
                    <a:pt x="5350" y="9610"/>
                  </a:cubicBezTo>
                  <a:cubicBezTo>
                    <a:pt x="5333" y="9628"/>
                    <a:pt x="5344" y="9663"/>
                    <a:pt x="5321" y="9668"/>
                  </a:cubicBezTo>
                  <a:cubicBezTo>
                    <a:pt x="1467" y="9680"/>
                    <a:pt x="1467" y="9680"/>
                    <a:pt x="1467" y="9680"/>
                  </a:cubicBezTo>
                  <a:lnTo>
                    <a:pt x="1467" y="9680"/>
                  </a:lnTo>
                  <a:cubicBezTo>
                    <a:pt x="1467" y="8051"/>
                    <a:pt x="1467" y="8051"/>
                    <a:pt x="1467" y="8051"/>
                  </a:cubicBezTo>
                  <a:cubicBezTo>
                    <a:pt x="6" y="8045"/>
                    <a:pt x="6" y="8045"/>
                    <a:pt x="6" y="8045"/>
                  </a:cubicBezTo>
                  <a:lnTo>
                    <a:pt x="6" y="8045"/>
                  </a:lnTo>
                  <a:cubicBezTo>
                    <a:pt x="0" y="3184"/>
                    <a:pt x="0" y="3184"/>
                    <a:pt x="0" y="3184"/>
                  </a:cubicBezTo>
                  <a:lnTo>
                    <a:pt x="0" y="3184"/>
                  </a:lnTo>
                  <a:cubicBezTo>
                    <a:pt x="35" y="3219"/>
                    <a:pt x="70" y="3237"/>
                    <a:pt x="128" y="3254"/>
                  </a:cubicBezTo>
                  <a:cubicBezTo>
                    <a:pt x="233" y="3289"/>
                    <a:pt x="291" y="3307"/>
                    <a:pt x="402" y="3341"/>
                  </a:cubicBezTo>
                  <a:cubicBezTo>
                    <a:pt x="454" y="3353"/>
                    <a:pt x="501" y="3359"/>
                    <a:pt x="530" y="3405"/>
                  </a:cubicBezTo>
                  <a:cubicBezTo>
                    <a:pt x="565" y="3464"/>
                    <a:pt x="536" y="3522"/>
                    <a:pt x="582" y="3568"/>
                  </a:cubicBezTo>
                  <a:cubicBezTo>
                    <a:pt x="617" y="3603"/>
                    <a:pt x="664" y="3580"/>
                    <a:pt x="710" y="3598"/>
                  </a:cubicBezTo>
                  <a:cubicBezTo>
                    <a:pt x="740" y="3603"/>
                    <a:pt x="745" y="3627"/>
                    <a:pt x="769" y="3644"/>
                  </a:cubicBezTo>
                  <a:cubicBezTo>
                    <a:pt x="844" y="3708"/>
                    <a:pt x="792" y="3691"/>
                    <a:pt x="856" y="3691"/>
                  </a:cubicBezTo>
                  <a:cubicBezTo>
                    <a:pt x="920" y="3691"/>
                    <a:pt x="937" y="3761"/>
                    <a:pt x="1002" y="3761"/>
                  </a:cubicBezTo>
                  <a:cubicBezTo>
                    <a:pt x="1054" y="3761"/>
                    <a:pt x="1054" y="3761"/>
                    <a:pt x="1054" y="3761"/>
                  </a:cubicBezTo>
                  <a:cubicBezTo>
                    <a:pt x="1153" y="3761"/>
                    <a:pt x="1194" y="3679"/>
                    <a:pt x="1293" y="3679"/>
                  </a:cubicBezTo>
                  <a:cubicBezTo>
                    <a:pt x="1299" y="3679"/>
                    <a:pt x="1304" y="3691"/>
                    <a:pt x="1310" y="3696"/>
                  </a:cubicBezTo>
                  <a:cubicBezTo>
                    <a:pt x="1310" y="3656"/>
                    <a:pt x="1310" y="3656"/>
                    <a:pt x="1310" y="3656"/>
                  </a:cubicBezTo>
                  <a:cubicBezTo>
                    <a:pt x="1316" y="3656"/>
                    <a:pt x="1316" y="3650"/>
                    <a:pt x="1322" y="3650"/>
                  </a:cubicBezTo>
                  <a:cubicBezTo>
                    <a:pt x="1328" y="3650"/>
                    <a:pt x="1333" y="3656"/>
                    <a:pt x="1345" y="3656"/>
                  </a:cubicBezTo>
                  <a:cubicBezTo>
                    <a:pt x="1345" y="3603"/>
                    <a:pt x="1380" y="3586"/>
                    <a:pt x="1403" y="3539"/>
                  </a:cubicBezTo>
                  <a:cubicBezTo>
                    <a:pt x="1415" y="3551"/>
                    <a:pt x="1415" y="3551"/>
                    <a:pt x="1415" y="3551"/>
                  </a:cubicBezTo>
                  <a:cubicBezTo>
                    <a:pt x="1444" y="3487"/>
                    <a:pt x="1467" y="3446"/>
                    <a:pt x="1456" y="3382"/>
                  </a:cubicBezTo>
                  <a:cubicBezTo>
                    <a:pt x="1479" y="3370"/>
                    <a:pt x="1491" y="3353"/>
                    <a:pt x="1502" y="3330"/>
                  </a:cubicBezTo>
                  <a:cubicBezTo>
                    <a:pt x="1508" y="3318"/>
                    <a:pt x="1508" y="3295"/>
                    <a:pt x="1520" y="3295"/>
                  </a:cubicBezTo>
                  <a:cubicBezTo>
                    <a:pt x="1525" y="3295"/>
                    <a:pt x="1525" y="3307"/>
                    <a:pt x="1531" y="3307"/>
                  </a:cubicBezTo>
                  <a:cubicBezTo>
                    <a:pt x="1531" y="3295"/>
                    <a:pt x="1531" y="3283"/>
                    <a:pt x="1531" y="3266"/>
                  </a:cubicBezTo>
                  <a:cubicBezTo>
                    <a:pt x="1549" y="3266"/>
                    <a:pt x="1560" y="3266"/>
                    <a:pt x="1584" y="3266"/>
                  </a:cubicBezTo>
                  <a:cubicBezTo>
                    <a:pt x="1572" y="3260"/>
                    <a:pt x="1566" y="3254"/>
                    <a:pt x="1566" y="3237"/>
                  </a:cubicBezTo>
                  <a:cubicBezTo>
                    <a:pt x="1566" y="3225"/>
                    <a:pt x="1572" y="3213"/>
                    <a:pt x="1584" y="3213"/>
                  </a:cubicBezTo>
                  <a:cubicBezTo>
                    <a:pt x="1590" y="3213"/>
                    <a:pt x="1590" y="3219"/>
                    <a:pt x="1595" y="3219"/>
                  </a:cubicBezTo>
                  <a:cubicBezTo>
                    <a:pt x="1595" y="3184"/>
                    <a:pt x="1595" y="3184"/>
                    <a:pt x="1595" y="3184"/>
                  </a:cubicBezTo>
                  <a:cubicBezTo>
                    <a:pt x="1595" y="3074"/>
                    <a:pt x="1665" y="3021"/>
                    <a:pt x="1665" y="2916"/>
                  </a:cubicBezTo>
                  <a:cubicBezTo>
                    <a:pt x="1665" y="2899"/>
                    <a:pt x="1654" y="2887"/>
                    <a:pt x="1654" y="2870"/>
                  </a:cubicBezTo>
                  <a:cubicBezTo>
                    <a:pt x="1654" y="2841"/>
                    <a:pt x="1665" y="2829"/>
                    <a:pt x="1665" y="2800"/>
                  </a:cubicBezTo>
                  <a:cubicBezTo>
                    <a:pt x="1665" y="2730"/>
                    <a:pt x="1688" y="2689"/>
                    <a:pt x="1712" y="2620"/>
                  </a:cubicBezTo>
                  <a:cubicBezTo>
                    <a:pt x="1723" y="2585"/>
                    <a:pt x="1718" y="2544"/>
                    <a:pt x="1753" y="2521"/>
                  </a:cubicBezTo>
                  <a:cubicBezTo>
                    <a:pt x="1805" y="2521"/>
                    <a:pt x="1753" y="2526"/>
                    <a:pt x="1753" y="2497"/>
                  </a:cubicBezTo>
                  <a:cubicBezTo>
                    <a:pt x="1753" y="2486"/>
                    <a:pt x="1764" y="2480"/>
                    <a:pt x="1770" y="2474"/>
                  </a:cubicBezTo>
                  <a:cubicBezTo>
                    <a:pt x="1788" y="2451"/>
                    <a:pt x="1782" y="2433"/>
                    <a:pt x="1788" y="2410"/>
                  </a:cubicBezTo>
                  <a:cubicBezTo>
                    <a:pt x="1729" y="2317"/>
                    <a:pt x="1712" y="2253"/>
                    <a:pt x="1712" y="2142"/>
                  </a:cubicBezTo>
                  <a:cubicBezTo>
                    <a:pt x="1712" y="2090"/>
                    <a:pt x="1753" y="2061"/>
                    <a:pt x="1753" y="2008"/>
                  </a:cubicBezTo>
                  <a:cubicBezTo>
                    <a:pt x="1753" y="1956"/>
                    <a:pt x="1753" y="1956"/>
                    <a:pt x="1753" y="1956"/>
                  </a:cubicBezTo>
                  <a:cubicBezTo>
                    <a:pt x="1753" y="1909"/>
                    <a:pt x="1683" y="1909"/>
                    <a:pt x="1683" y="1863"/>
                  </a:cubicBezTo>
                  <a:cubicBezTo>
                    <a:pt x="1683" y="1834"/>
                    <a:pt x="1700" y="1822"/>
                    <a:pt x="1700" y="1793"/>
                  </a:cubicBezTo>
                  <a:cubicBezTo>
                    <a:pt x="1706" y="1752"/>
                    <a:pt x="1706" y="1723"/>
                    <a:pt x="1729" y="1688"/>
                  </a:cubicBezTo>
                  <a:cubicBezTo>
                    <a:pt x="1753" y="1659"/>
                    <a:pt x="1735" y="1624"/>
                    <a:pt x="1758" y="1595"/>
                  </a:cubicBezTo>
                  <a:cubicBezTo>
                    <a:pt x="1776" y="1601"/>
                    <a:pt x="1776" y="1618"/>
                    <a:pt x="1793" y="1636"/>
                  </a:cubicBezTo>
                  <a:cubicBezTo>
                    <a:pt x="1799" y="1642"/>
                    <a:pt x="1799" y="1642"/>
                    <a:pt x="1799" y="1642"/>
                  </a:cubicBezTo>
                  <a:cubicBezTo>
                    <a:pt x="1799" y="1612"/>
                    <a:pt x="1817" y="1601"/>
                    <a:pt x="1828" y="1577"/>
                  </a:cubicBezTo>
                  <a:cubicBezTo>
                    <a:pt x="1793" y="1566"/>
                    <a:pt x="1788" y="1525"/>
                    <a:pt x="1776" y="1496"/>
                  </a:cubicBezTo>
                  <a:cubicBezTo>
                    <a:pt x="1758" y="1455"/>
                    <a:pt x="1747" y="1438"/>
                    <a:pt x="1747" y="1397"/>
                  </a:cubicBezTo>
                  <a:cubicBezTo>
                    <a:pt x="1747" y="1362"/>
                    <a:pt x="1782" y="1362"/>
                    <a:pt x="1811" y="1339"/>
                  </a:cubicBezTo>
                  <a:cubicBezTo>
                    <a:pt x="1834" y="1321"/>
                    <a:pt x="1834" y="1292"/>
                    <a:pt x="1851" y="1263"/>
                  </a:cubicBezTo>
                  <a:cubicBezTo>
                    <a:pt x="1910" y="1310"/>
                    <a:pt x="1933" y="1414"/>
                    <a:pt x="1904" y="1275"/>
                  </a:cubicBezTo>
                  <a:cubicBezTo>
                    <a:pt x="1985" y="1281"/>
                    <a:pt x="1904" y="1257"/>
                    <a:pt x="1875" y="1240"/>
                  </a:cubicBezTo>
                  <a:cubicBezTo>
                    <a:pt x="2020" y="1164"/>
                    <a:pt x="1793" y="1240"/>
                    <a:pt x="1793" y="1094"/>
                  </a:cubicBezTo>
                  <a:cubicBezTo>
                    <a:pt x="1793" y="1065"/>
                    <a:pt x="1793" y="1048"/>
                    <a:pt x="1817" y="1036"/>
                  </a:cubicBezTo>
                  <a:cubicBezTo>
                    <a:pt x="1834" y="1036"/>
                    <a:pt x="1834" y="1036"/>
                    <a:pt x="1834" y="1036"/>
                  </a:cubicBezTo>
                  <a:cubicBezTo>
                    <a:pt x="1828" y="1025"/>
                    <a:pt x="1828" y="1019"/>
                    <a:pt x="1828" y="1007"/>
                  </a:cubicBezTo>
                  <a:cubicBezTo>
                    <a:pt x="1828" y="972"/>
                    <a:pt x="1851" y="960"/>
                    <a:pt x="1881" y="937"/>
                  </a:cubicBezTo>
                  <a:cubicBezTo>
                    <a:pt x="1892" y="960"/>
                    <a:pt x="1904" y="978"/>
                    <a:pt x="1910" y="1007"/>
                  </a:cubicBezTo>
                  <a:cubicBezTo>
                    <a:pt x="1910" y="1013"/>
                    <a:pt x="1916" y="1025"/>
                    <a:pt x="1916" y="1007"/>
                  </a:cubicBezTo>
                  <a:cubicBezTo>
                    <a:pt x="1916" y="990"/>
                    <a:pt x="1910" y="978"/>
                    <a:pt x="1910" y="960"/>
                  </a:cubicBezTo>
                  <a:cubicBezTo>
                    <a:pt x="1910" y="949"/>
                    <a:pt x="1910" y="949"/>
                    <a:pt x="1910" y="949"/>
                  </a:cubicBezTo>
                  <a:cubicBezTo>
                    <a:pt x="1956" y="949"/>
                    <a:pt x="1956" y="949"/>
                    <a:pt x="1956" y="949"/>
                  </a:cubicBezTo>
                  <a:cubicBezTo>
                    <a:pt x="1956" y="937"/>
                    <a:pt x="1956" y="937"/>
                    <a:pt x="1956" y="925"/>
                  </a:cubicBezTo>
                  <a:cubicBezTo>
                    <a:pt x="1956" y="902"/>
                    <a:pt x="1910" y="908"/>
                    <a:pt x="1910" y="879"/>
                  </a:cubicBezTo>
                  <a:cubicBezTo>
                    <a:pt x="1910" y="832"/>
                    <a:pt x="1945" y="815"/>
                    <a:pt x="1974" y="780"/>
                  </a:cubicBezTo>
                  <a:cubicBezTo>
                    <a:pt x="1968" y="774"/>
                    <a:pt x="1962" y="762"/>
                    <a:pt x="1962" y="751"/>
                  </a:cubicBezTo>
                  <a:cubicBezTo>
                    <a:pt x="1962" y="687"/>
                    <a:pt x="2003" y="658"/>
                    <a:pt x="2003" y="594"/>
                  </a:cubicBezTo>
                  <a:cubicBezTo>
                    <a:pt x="2003" y="530"/>
                    <a:pt x="2003" y="530"/>
                    <a:pt x="2003" y="530"/>
                  </a:cubicBezTo>
                  <a:cubicBezTo>
                    <a:pt x="2003" y="501"/>
                    <a:pt x="2009" y="483"/>
                    <a:pt x="2009" y="448"/>
                  </a:cubicBezTo>
                  <a:cubicBezTo>
                    <a:pt x="2009" y="431"/>
                    <a:pt x="2009" y="419"/>
                    <a:pt x="2009" y="402"/>
                  </a:cubicBezTo>
                  <a:cubicBezTo>
                    <a:pt x="2020" y="402"/>
                    <a:pt x="2032" y="402"/>
                    <a:pt x="2044" y="402"/>
                  </a:cubicBezTo>
                  <a:cubicBezTo>
                    <a:pt x="2084" y="402"/>
                    <a:pt x="2114" y="373"/>
                    <a:pt x="2131" y="338"/>
                  </a:cubicBezTo>
                  <a:cubicBezTo>
                    <a:pt x="2137" y="320"/>
                    <a:pt x="2131" y="285"/>
                    <a:pt x="2154" y="285"/>
                  </a:cubicBezTo>
                  <a:cubicBezTo>
                    <a:pt x="2172" y="285"/>
                    <a:pt x="2177" y="291"/>
                    <a:pt x="2195" y="285"/>
                  </a:cubicBezTo>
                  <a:cubicBezTo>
                    <a:pt x="2195" y="291"/>
                    <a:pt x="2201" y="297"/>
                    <a:pt x="2201" y="303"/>
                  </a:cubicBezTo>
                  <a:cubicBezTo>
                    <a:pt x="2201" y="338"/>
                    <a:pt x="2177" y="361"/>
                    <a:pt x="2172" y="396"/>
                  </a:cubicBezTo>
                  <a:cubicBezTo>
                    <a:pt x="2177" y="396"/>
                    <a:pt x="2177" y="396"/>
                    <a:pt x="2183" y="396"/>
                  </a:cubicBezTo>
                  <a:cubicBezTo>
                    <a:pt x="2207" y="396"/>
                    <a:pt x="2218" y="390"/>
                    <a:pt x="2236" y="390"/>
                  </a:cubicBezTo>
                  <a:cubicBezTo>
                    <a:pt x="2247" y="390"/>
                    <a:pt x="2247" y="407"/>
                    <a:pt x="2259" y="413"/>
                  </a:cubicBezTo>
                  <a:cubicBezTo>
                    <a:pt x="2282" y="413"/>
                    <a:pt x="2311" y="413"/>
                    <a:pt x="2311" y="436"/>
                  </a:cubicBezTo>
                  <a:cubicBezTo>
                    <a:pt x="2311" y="460"/>
                    <a:pt x="2300" y="471"/>
                    <a:pt x="2300" y="495"/>
                  </a:cubicBezTo>
                  <a:cubicBezTo>
                    <a:pt x="2300" y="530"/>
                    <a:pt x="2323" y="541"/>
                    <a:pt x="2335" y="576"/>
                  </a:cubicBezTo>
                  <a:cubicBezTo>
                    <a:pt x="2358" y="640"/>
                    <a:pt x="2358" y="687"/>
                    <a:pt x="2358" y="757"/>
                  </a:cubicBezTo>
                  <a:cubicBezTo>
                    <a:pt x="2358" y="780"/>
                    <a:pt x="2346" y="792"/>
                    <a:pt x="2346" y="821"/>
                  </a:cubicBezTo>
                  <a:cubicBezTo>
                    <a:pt x="2346" y="856"/>
                    <a:pt x="2375" y="891"/>
                    <a:pt x="2410" y="891"/>
                  </a:cubicBezTo>
                  <a:cubicBezTo>
                    <a:pt x="2434" y="891"/>
                    <a:pt x="2445" y="873"/>
                    <a:pt x="2469" y="873"/>
                  </a:cubicBezTo>
                  <a:cubicBezTo>
                    <a:pt x="2486" y="873"/>
                    <a:pt x="2492" y="896"/>
                    <a:pt x="2492" y="920"/>
                  </a:cubicBezTo>
                  <a:cubicBezTo>
                    <a:pt x="2492" y="955"/>
                    <a:pt x="2451" y="972"/>
                    <a:pt x="2451" y="1013"/>
                  </a:cubicBezTo>
                  <a:cubicBezTo>
                    <a:pt x="2451" y="1042"/>
                    <a:pt x="2451" y="1071"/>
                    <a:pt x="2474" y="1088"/>
                  </a:cubicBezTo>
                  <a:cubicBezTo>
                    <a:pt x="2498" y="1100"/>
                    <a:pt x="2521" y="1088"/>
                    <a:pt x="2538" y="1112"/>
                  </a:cubicBezTo>
                  <a:cubicBezTo>
                    <a:pt x="2550" y="1135"/>
                    <a:pt x="2538" y="1158"/>
                    <a:pt x="2556" y="1176"/>
                  </a:cubicBezTo>
                  <a:cubicBezTo>
                    <a:pt x="2579" y="1199"/>
                    <a:pt x="2620" y="1188"/>
                    <a:pt x="2620" y="1217"/>
                  </a:cubicBezTo>
                  <a:cubicBezTo>
                    <a:pt x="2620" y="1263"/>
                    <a:pt x="2579" y="1286"/>
                    <a:pt x="2579" y="1333"/>
                  </a:cubicBezTo>
                  <a:cubicBezTo>
                    <a:pt x="2579" y="1345"/>
                    <a:pt x="2585" y="1356"/>
                    <a:pt x="2591" y="1356"/>
                  </a:cubicBezTo>
                  <a:cubicBezTo>
                    <a:pt x="2608" y="1356"/>
                    <a:pt x="2620" y="1351"/>
                    <a:pt x="2632" y="1333"/>
                  </a:cubicBezTo>
                  <a:cubicBezTo>
                    <a:pt x="2655" y="1339"/>
                    <a:pt x="2655" y="1339"/>
                    <a:pt x="2655" y="1339"/>
                  </a:cubicBezTo>
                  <a:cubicBezTo>
                    <a:pt x="2655" y="1374"/>
                    <a:pt x="2649" y="1391"/>
                    <a:pt x="2649" y="1432"/>
                  </a:cubicBezTo>
                  <a:cubicBezTo>
                    <a:pt x="2649" y="1519"/>
                    <a:pt x="2701" y="1560"/>
                    <a:pt x="2701" y="1653"/>
                  </a:cubicBezTo>
                  <a:cubicBezTo>
                    <a:pt x="2701" y="1700"/>
                    <a:pt x="2661" y="1717"/>
                    <a:pt x="2661" y="1758"/>
                  </a:cubicBezTo>
                  <a:cubicBezTo>
                    <a:pt x="2661" y="1805"/>
                    <a:pt x="2690" y="1822"/>
                    <a:pt x="2713" y="1857"/>
                  </a:cubicBezTo>
                  <a:cubicBezTo>
                    <a:pt x="2736" y="1915"/>
                    <a:pt x="2725" y="1962"/>
                    <a:pt x="2748" y="2026"/>
                  </a:cubicBezTo>
                  <a:cubicBezTo>
                    <a:pt x="2777" y="2090"/>
                    <a:pt x="2818" y="2113"/>
                    <a:pt x="2864" y="2166"/>
                  </a:cubicBezTo>
                  <a:cubicBezTo>
                    <a:pt x="2923" y="2119"/>
                    <a:pt x="2940" y="2043"/>
                    <a:pt x="3010" y="2043"/>
                  </a:cubicBezTo>
                  <a:cubicBezTo>
                    <a:pt x="3027" y="2043"/>
                    <a:pt x="3033" y="2055"/>
                    <a:pt x="3051" y="2055"/>
                  </a:cubicBezTo>
                  <a:cubicBezTo>
                    <a:pt x="3092" y="2055"/>
                    <a:pt x="3097" y="2008"/>
                    <a:pt x="3132" y="1997"/>
                  </a:cubicBezTo>
                  <a:cubicBezTo>
                    <a:pt x="3144" y="2020"/>
                    <a:pt x="3173" y="2020"/>
                    <a:pt x="3173" y="2043"/>
                  </a:cubicBezTo>
                  <a:cubicBezTo>
                    <a:pt x="3173" y="2049"/>
                    <a:pt x="3167" y="2049"/>
                    <a:pt x="3167" y="2055"/>
                  </a:cubicBezTo>
                  <a:cubicBezTo>
                    <a:pt x="3167" y="2066"/>
                    <a:pt x="3185" y="2066"/>
                    <a:pt x="3191" y="2078"/>
                  </a:cubicBezTo>
                  <a:cubicBezTo>
                    <a:pt x="3214" y="2119"/>
                    <a:pt x="3202" y="2166"/>
                    <a:pt x="3243" y="2189"/>
                  </a:cubicBezTo>
                  <a:cubicBezTo>
                    <a:pt x="3284" y="2206"/>
                    <a:pt x="3330" y="2189"/>
                    <a:pt x="3348" y="2224"/>
                  </a:cubicBezTo>
                  <a:cubicBezTo>
                    <a:pt x="3354" y="2247"/>
                    <a:pt x="3348" y="2264"/>
                    <a:pt x="3365" y="2282"/>
                  </a:cubicBezTo>
                  <a:cubicBezTo>
                    <a:pt x="3400" y="2317"/>
                    <a:pt x="3441" y="2311"/>
                    <a:pt x="3476" y="2340"/>
                  </a:cubicBezTo>
                  <a:cubicBezTo>
                    <a:pt x="3499" y="2358"/>
                    <a:pt x="3534" y="2358"/>
                    <a:pt x="3534" y="2387"/>
                  </a:cubicBezTo>
                  <a:cubicBezTo>
                    <a:pt x="3534" y="2422"/>
                    <a:pt x="3499" y="2433"/>
                    <a:pt x="3499" y="2474"/>
                  </a:cubicBezTo>
                  <a:cubicBezTo>
                    <a:pt x="3499" y="2503"/>
                    <a:pt x="3511" y="2526"/>
                    <a:pt x="3534" y="2550"/>
                  </a:cubicBezTo>
                  <a:cubicBezTo>
                    <a:pt x="3511" y="2573"/>
                    <a:pt x="3493" y="2596"/>
                    <a:pt x="3493" y="2625"/>
                  </a:cubicBezTo>
                  <a:cubicBezTo>
                    <a:pt x="3493" y="2695"/>
                    <a:pt x="3563" y="2718"/>
                    <a:pt x="3563" y="2788"/>
                  </a:cubicBezTo>
                  <a:cubicBezTo>
                    <a:pt x="3563" y="2806"/>
                    <a:pt x="3557" y="2818"/>
                    <a:pt x="3557" y="2835"/>
                  </a:cubicBezTo>
                  <a:cubicBezTo>
                    <a:pt x="3557" y="2870"/>
                    <a:pt x="3610" y="2876"/>
                    <a:pt x="3610" y="2911"/>
                  </a:cubicBezTo>
                  <a:cubicBezTo>
                    <a:pt x="3610" y="2940"/>
                    <a:pt x="3592" y="2957"/>
                    <a:pt x="3592" y="2992"/>
                  </a:cubicBezTo>
                  <a:cubicBezTo>
                    <a:pt x="3592" y="3004"/>
                    <a:pt x="3598" y="3010"/>
                    <a:pt x="3598" y="3027"/>
                  </a:cubicBezTo>
                  <a:cubicBezTo>
                    <a:pt x="3598" y="3050"/>
                    <a:pt x="3569" y="3056"/>
                    <a:pt x="3569" y="3085"/>
                  </a:cubicBezTo>
                  <a:cubicBezTo>
                    <a:pt x="3569" y="3138"/>
                    <a:pt x="3621" y="3155"/>
                    <a:pt x="3650" y="3196"/>
                  </a:cubicBezTo>
                  <a:cubicBezTo>
                    <a:pt x="3703" y="3272"/>
                    <a:pt x="3726" y="3324"/>
                    <a:pt x="3802" y="3376"/>
                  </a:cubicBezTo>
                  <a:cubicBezTo>
                    <a:pt x="3819" y="3370"/>
                    <a:pt x="3819" y="3370"/>
                    <a:pt x="3819" y="3370"/>
                  </a:cubicBezTo>
                  <a:cubicBezTo>
                    <a:pt x="3819" y="3382"/>
                    <a:pt x="3813" y="3394"/>
                    <a:pt x="3813" y="3405"/>
                  </a:cubicBezTo>
                  <a:cubicBezTo>
                    <a:pt x="3813" y="3429"/>
                    <a:pt x="3831" y="3440"/>
                    <a:pt x="3837" y="3464"/>
                  </a:cubicBezTo>
                  <a:cubicBezTo>
                    <a:pt x="3866" y="3539"/>
                    <a:pt x="3877" y="3586"/>
                    <a:pt x="3895" y="3673"/>
                  </a:cubicBezTo>
                  <a:cubicBezTo>
                    <a:pt x="3901" y="3685"/>
                    <a:pt x="3907" y="3691"/>
                    <a:pt x="3907" y="3702"/>
                  </a:cubicBezTo>
                  <a:cubicBezTo>
                    <a:pt x="3907" y="3766"/>
                    <a:pt x="3907" y="3807"/>
                    <a:pt x="3907" y="3871"/>
                  </a:cubicBezTo>
                  <a:cubicBezTo>
                    <a:pt x="3860" y="3982"/>
                    <a:pt x="3860" y="3982"/>
                    <a:pt x="3860" y="3982"/>
                  </a:cubicBezTo>
                  <a:cubicBezTo>
                    <a:pt x="3866" y="4034"/>
                    <a:pt x="3877" y="4069"/>
                    <a:pt x="3912" y="4104"/>
                  </a:cubicBezTo>
                  <a:cubicBezTo>
                    <a:pt x="3947" y="4133"/>
                    <a:pt x="3959" y="4151"/>
                    <a:pt x="3988" y="4180"/>
                  </a:cubicBezTo>
                  <a:cubicBezTo>
                    <a:pt x="4000" y="4185"/>
                    <a:pt x="4011" y="4191"/>
                    <a:pt x="4011" y="4203"/>
                  </a:cubicBezTo>
                  <a:cubicBezTo>
                    <a:pt x="4011" y="4244"/>
                    <a:pt x="3994" y="4267"/>
                    <a:pt x="3994" y="4308"/>
                  </a:cubicBezTo>
                  <a:cubicBezTo>
                    <a:pt x="3994" y="4348"/>
                    <a:pt x="4011" y="4372"/>
                    <a:pt x="4035" y="4407"/>
                  </a:cubicBezTo>
                  <a:cubicBezTo>
                    <a:pt x="4104" y="4465"/>
                    <a:pt x="4157" y="4488"/>
                    <a:pt x="4238" y="4529"/>
                  </a:cubicBezTo>
                  <a:cubicBezTo>
                    <a:pt x="4279" y="4546"/>
                    <a:pt x="4285" y="4581"/>
                    <a:pt x="4326" y="4599"/>
                  </a:cubicBezTo>
                  <a:cubicBezTo>
                    <a:pt x="4332" y="4564"/>
                    <a:pt x="4343" y="4546"/>
                    <a:pt x="4372" y="4529"/>
                  </a:cubicBezTo>
                  <a:cubicBezTo>
                    <a:pt x="4372" y="4541"/>
                    <a:pt x="4372" y="4541"/>
                    <a:pt x="4372" y="4541"/>
                  </a:cubicBezTo>
                  <a:cubicBezTo>
                    <a:pt x="4361" y="4558"/>
                    <a:pt x="4361" y="4558"/>
                    <a:pt x="4361" y="4558"/>
                  </a:cubicBezTo>
                  <a:cubicBezTo>
                    <a:pt x="4378" y="4611"/>
                    <a:pt x="4430" y="4634"/>
                    <a:pt x="4489" y="4634"/>
                  </a:cubicBezTo>
                  <a:cubicBezTo>
                    <a:pt x="4518" y="4634"/>
                    <a:pt x="4535" y="4622"/>
                    <a:pt x="4570" y="4616"/>
                  </a:cubicBezTo>
                  <a:cubicBezTo>
                    <a:pt x="4588" y="4651"/>
                    <a:pt x="4611" y="4663"/>
                    <a:pt x="4611" y="4704"/>
                  </a:cubicBezTo>
                  <a:cubicBezTo>
                    <a:pt x="4611" y="4715"/>
                    <a:pt x="4605" y="4721"/>
                    <a:pt x="4605" y="4739"/>
                  </a:cubicBezTo>
                  <a:cubicBezTo>
                    <a:pt x="4605" y="4797"/>
                    <a:pt x="4658" y="4814"/>
                    <a:pt x="4698" y="4855"/>
                  </a:cubicBezTo>
                  <a:cubicBezTo>
                    <a:pt x="4710" y="4826"/>
                    <a:pt x="4710" y="4808"/>
                    <a:pt x="4727" y="4779"/>
                  </a:cubicBezTo>
                  <a:cubicBezTo>
                    <a:pt x="4751" y="4785"/>
                    <a:pt x="4751" y="4785"/>
                    <a:pt x="4751" y="4785"/>
                  </a:cubicBezTo>
                  <a:cubicBezTo>
                    <a:pt x="4751" y="4837"/>
                    <a:pt x="4774" y="4902"/>
                    <a:pt x="4826" y="4902"/>
                  </a:cubicBezTo>
                  <a:cubicBezTo>
                    <a:pt x="4844" y="4902"/>
                    <a:pt x="4844" y="4867"/>
                    <a:pt x="4861" y="4867"/>
                  </a:cubicBezTo>
                  <a:cubicBezTo>
                    <a:pt x="4896" y="4867"/>
                    <a:pt x="4902" y="4902"/>
                    <a:pt x="4925" y="4925"/>
                  </a:cubicBezTo>
                  <a:cubicBezTo>
                    <a:pt x="4972" y="4960"/>
                    <a:pt x="4989" y="4995"/>
                    <a:pt x="5048" y="5012"/>
                  </a:cubicBezTo>
                  <a:cubicBezTo>
                    <a:pt x="5048" y="4995"/>
                    <a:pt x="5059" y="4983"/>
                    <a:pt x="5071" y="4977"/>
                  </a:cubicBezTo>
                  <a:cubicBezTo>
                    <a:pt x="5082" y="5000"/>
                    <a:pt x="5082" y="5018"/>
                    <a:pt x="5100" y="5030"/>
                  </a:cubicBezTo>
                  <a:cubicBezTo>
                    <a:pt x="5118" y="5041"/>
                    <a:pt x="5135" y="5035"/>
                    <a:pt x="5147" y="5053"/>
                  </a:cubicBezTo>
                  <a:cubicBezTo>
                    <a:pt x="5152" y="5059"/>
                    <a:pt x="5147" y="5076"/>
                    <a:pt x="5158" y="5082"/>
                  </a:cubicBezTo>
                  <a:cubicBezTo>
                    <a:pt x="5187" y="5100"/>
                    <a:pt x="5222" y="5100"/>
                    <a:pt x="5222" y="5129"/>
                  </a:cubicBezTo>
                  <a:cubicBezTo>
                    <a:pt x="5222" y="5146"/>
                    <a:pt x="5205" y="5163"/>
                    <a:pt x="5181" y="5163"/>
                  </a:cubicBezTo>
                  <a:cubicBezTo>
                    <a:pt x="5170" y="5163"/>
                    <a:pt x="5164" y="5152"/>
                    <a:pt x="5152" y="5146"/>
                  </a:cubicBezTo>
                  <a:cubicBezTo>
                    <a:pt x="5152" y="5152"/>
                    <a:pt x="5147" y="5158"/>
                    <a:pt x="5147" y="5158"/>
                  </a:cubicBezTo>
                  <a:cubicBezTo>
                    <a:pt x="5147" y="5169"/>
                    <a:pt x="5158" y="5169"/>
                    <a:pt x="5158" y="5181"/>
                  </a:cubicBezTo>
                  <a:cubicBezTo>
                    <a:pt x="5158" y="5193"/>
                    <a:pt x="5141" y="5198"/>
                    <a:pt x="5141" y="5210"/>
                  </a:cubicBezTo>
                  <a:cubicBezTo>
                    <a:pt x="5141" y="5233"/>
                    <a:pt x="5158" y="5245"/>
                    <a:pt x="5170" y="5268"/>
                  </a:cubicBezTo>
                  <a:cubicBezTo>
                    <a:pt x="5222" y="5321"/>
                    <a:pt x="5234" y="5402"/>
                    <a:pt x="5310" y="5391"/>
                  </a:cubicBezTo>
                  <a:cubicBezTo>
                    <a:pt x="5310" y="5408"/>
                    <a:pt x="5310" y="5414"/>
                    <a:pt x="5310" y="5431"/>
                  </a:cubicBezTo>
                  <a:cubicBezTo>
                    <a:pt x="5321" y="5437"/>
                    <a:pt x="5321" y="5437"/>
                    <a:pt x="5321" y="5437"/>
                  </a:cubicBezTo>
                  <a:cubicBezTo>
                    <a:pt x="5327" y="5431"/>
                    <a:pt x="5327" y="5431"/>
                    <a:pt x="5333" y="5431"/>
                  </a:cubicBezTo>
                  <a:cubicBezTo>
                    <a:pt x="5350" y="5431"/>
                    <a:pt x="5350" y="5449"/>
                    <a:pt x="5362" y="5466"/>
                  </a:cubicBezTo>
                  <a:cubicBezTo>
                    <a:pt x="5374" y="5484"/>
                    <a:pt x="5403" y="5484"/>
                    <a:pt x="5403" y="5501"/>
                  </a:cubicBezTo>
                  <a:cubicBezTo>
                    <a:pt x="5403" y="5524"/>
                    <a:pt x="5385" y="5530"/>
                    <a:pt x="5385" y="5548"/>
                  </a:cubicBezTo>
                  <a:cubicBezTo>
                    <a:pt x="5385" y="5559"/>
                    <a:pt x="5391" y="5565"/>
                    <a:pt x="5391" y="5571"/>
                  </a:cubicBezTo>
                  <a:cubicBezTo>
                    <a:pt x="5397" y="5571"/>
                    <a:pt x="5403" y="5565"/>
                    <a:pt x="5414" y="5565"/>
                  </a:cubicBezTo>
                  <a:cubicBezTo>
                    <a:pt x="5432" y="5565"/>
                    <a:pt x="5432" y="5594"/>
                    <a:pt x="5432" y="5618"/>
                  </a:cubicBezTo>
                  <a:cubicBezTo>
                    <a:pt x="5438" y="5658"/>
                    <a:pt x="5432" y="5717"/>
                    <a:pt x="5473" y="5717"/>
                  </a:cubicBezTo>
                  <a:cubicBezTo>
                    <a:pt x="5478" y="5717"/>
                    <a:pt x="5484" y="5717"/>
                    <a:pt x="5490" y="5711"/>
                  </a:cubicBezTo>
                  <a:cubicBezTo>
                    <a:pt x="5496" y="5728"/>
                    <a:pt x="5519" y="5734"/>
                    <a:pt x="5519" y="5757"/>
                  </a:cubicBezTo>
                  <a:cubicBezTo>
                    <a:pt x="5519" y="5781"/>
                    <a:pt x="5507" y="5792"/>
                    <a:pt x="5507" y="5815"/>
                  </a:cubicBezTo>
                  <a:cubicBezTo>
                    <a:pt x="5507" y="5926"/>
                    <a:pt x="5595" y="5973"/>
                    <a:pt x="5595" y="6089"/>
                  </a:cubicBezTo>
                  <a:cubicBezTo>
                    <a:pt x="5595" y="6101"/>
                    <a:pt x="5583" y="6107"/>
                    <a:pt x="5583" y="6118"/>
                  </a:cubicBezTo>
                  <a:cubicBezTo>
                    <a:pt x="5583" y="6136"/>
                    <a:pt x="5601" y="6136"/>
                    <a:pt x="5607" y="6141"/>
                  </a:cubicBezTo>
                  <a:cubicBezTo>
                    <a:pt x="5624" y="6159"/>
                    <a:pt x="5624" y="6188"/>
                    <a:pt x="5647" y="6188"/>
                  </a:cubicBezTo>
                  <a:cubicBezTo>
                    <a:pt x="5659" y="6188"/>
                    <a:pt x="5659" y="6171"/>
                    <a:pt x="5670" y="6171"/>
                  </a:cubicBezTo>
                  <a:cubicBezTo>
                    <a:pt x="5781" y="6171"/>
                    <a:pt x="5822" y="6380"/>
                    <a:pt x="5764" y="6141"/>
                  </a:cubicBezTo>
                  <a:cubicBezTo>
                    <a:pt x="5775" y="6124"/>
                    <a:pt x="5775" y="6124"/>
                    <a:pt x="5775" y="6124"/>
                  </a:cubicBezTo>
                  <a:cubicBezTo>
                    <a:pt x="5770" y="6112"/>
                    <a:pt x="5764" y="6107"/>
                    <a:pt x="5764" y="6095"/>
                  </a:cubicBezTo>
                  <a:cubicBezTo>
                    <a:pt x="5764" y="6066"/>
                    <a:pt x="5770" y="6037"/>
                    <a:pt x="5793" y="6037"/>
                  </a:cubicBezTo>
                  <a:cubicBezTo>
                    <a:pt x="5833" y="6037"/>
                    <a:pt x="5822" y="6083"/>
                    <a:pt x="5851" y="6112"/>
                  </a:cubicBezTo>
                  <a:cubicBezTo>
                    <a:pt x="5892" y="6159"/>
                    <a:pt x="5927" y="6182"/>
                    <a:pt x="5973" y="6229"/>
                  </a:cubicBezTo>
                  <a:cubicBezTo>
                    <a:pt x="6008" y="6258"/>
                    <a:pt x="6026" y="6281"/>
                    <a:pt x="6072" y="6287"/>
                  </a:cubicBezTo>
                  <a:cubicBezTo>
                    <a:pt x="6072" y="6223"/>
                    <a:pt x="6072" y="6223"/>
                    <a:pt x="6072" y="6223"/>
                  </a:cubicBezTo>
                  <a:cubicBezTo>
                    <a:pt x="6072" y="6194"/>
                    <a:pt x="6055" y="6176"/>
                    <a:pt x="6055" y="6147"/>
                  </a:cubicBezTo>
                  <a:cubicBezTo>
                    <a:pt x="6055" y="6130"/>
                    <a:pt x="6055" y="6130"/>
                    <a:pt x="6055" y="6130"/>
                  </a:cubicBezTo>
                  <a:cubicBezTo>
                    <a:pt x="6061" y="6130"/>
                    <a:pt x="6061" y="6124"/>
                    <a:pt x="6066" y="6124"/>
                  </a:cubicBezTo>
                  <a:cubicBezTo>
                    <a:pt x="6090" y="6124"/>
                    <a:pt x="6084" y="6165"/>
                    <a:pt x="6101" y="6182"/>
                  </a:cubicBezTo>
                  <a:cubicBezTo>
                    <a:pt x="6130" y="6217"/>
                    <a:pt x="6125" y="6246"/>
                    <a:pt x="6142" y="6281"/>
                  </a:cubicBezTo>
                  <a:cubicBezTo>
                    <a:pt x="6154" y="6310"/>
                    <a:pt x="6177" y="6328"/>
                    <a:pt x="6177" y="6357"/>
                  </a:cubicBezTo>
                  <a:cubicBezTo>
                    <a:pt x="6177" y="6380"/>
                    <a:pt x="6154" y="6392"/>
                    <a:pt x="6154" y="6415"/>
                  </a:cubicBezTo>
                  <a:cubicBezTo>
                    <a:pt x="6154" y="6438"/>
                    <a:pt x="6171" y="6456"/>
                    <a:pt x="6177" y="6479"/>
                  </a:cubicBezTo>
                  <a:cubicBezTo>
                    <a:pt x="6189" y="6561"/>
                    <a:pt x="6194" y="6601"/>
                    <a:pt x="6194" y="6683"/>
                  </a:cubicBezTo>
                  <a:cubicBezTo>
                    <a:pt x="6194" y="6706"/>
                    <a:pt x="6194" y="6706"/>
                    <a:pt x="6194" y="6706"/>
                  </a:cubicBezTo>
                  <a:cubicBezTo>
                    <a:pt x="6189" y="6706"/>
                    <a:pt x="6189" y="6706"/>
                    <a:pt x="6183" y="6706"/>
                  </a:cubicBezTo>
                  <a:cubicBezTo>
                    <a:pt x="6177" y="6706"/>
                    <a:pt x="6171" y="6700"/>
                    <a:pt x="6165" y="6700"/>
                  </a:cubicBezTo>
                  <a:cubicBezTo>
                    <a:pt x="6148" y="6700"/>
                    <a:pt x="6119" y="6706"/>
                    <a:pt x="6119" y="6724"/>
                  </a:cubicBezTo>
                  <a:cubicBezTo>
                    <a:pt x="6119" y="6747"/>
                    <a:pt x="6142" y="6747"/>
                    <a:pt x="6154" y="6764"/>
                  </a:cubicBezTo>
                  <a:cubicBezTo>
                    <a:pt x="6183" y="6793"/>
                    <a:pt x="6212" y="6793"/>
                    <a:pt x="6241" y="6823"/>
                  </a:cubicBezTo>
                  <a:cubicBezTo>
                    <a:pt x="6259" y="6811"/>
                    <a:pt x="6253" y="6793"/>
                    <a:pt x="6264" y="6776"/>
                  </a:cubicBezTo>
                  <a:cubicBezTo>
                    <a:pt x="6322" y="6805"/>
                    <a:pt x="6328" y="6858"/>
                    <a:pt x="6363" y="6916"/>
                  </a:cubicBezTo>
                  <a:cubicBezTo>
                    <a:pt x="6381" y="6939"/>
                    <a:pt x="6410" y="6939"/>
                    <a:pt x="6439" y="6962"/>
                  </a:cubicBezTo>
                  <a:cubicBezTo>
                    <a:pt x="6456" y="6974"/>
                    <a:pt x="6462" y="6991"/>
                    <a:pt x="6474" y="7015"/>
                  </a:cubicBezTo>
                  <a:cubicBezTo>
                    <a:pt x="6491" y="7044"/>
                    <a:pt x="6520" y="7044"/>
                    <a:pt x="6555" y="7056"/>
                  </a:cubicBezTo>
                  <a:cubicBezTo>
                    <a:pt x="6567" y="7044"/>
                    <a:pt x="6573" y="7032"/>
                    <a:pt x="6585" y="7032"/>
                  </a:cubicBezTo>
                  <a:cubicBezTo>
                    <a:pt x="6602" y="7032"/>
                    <a:pt x="6608" y="7044"/>
                    <a:pt x="6625" y="7056"/>
                  </a:cubicBezTo>
                  <a:cubicBezTo>
                    <a:pt x="6678" y="7073"/>
                    <a:pt x="6713" y="7090"/>
                    <a:pt x="6736" y="7143"/>
                  </a:cubicBezTo>
                  <a:cubicBezTo>
                    <a:pt x="6753" y="7184"/>
                    <a:pt x="6765" y="7213"/>
                    <a:pt x="6759" y="7259"/>
                  </a:cubicBezTo>
                  <a:cubicBezTo>
                    <a:pt x="6771" y="7259"/>
                    <a:pt x="6771" y="7259"/>
                    <a:pt x="6771" y="7259"/>
                  </a:cubicBezTo>
                  <a:cubicBezTo>
                    <a:pt x="6806" y="7288"/>
                    <a:pt x="6800" y="7329"/>
                    <a:pt x="6835" y="7358"/>
                  </a:cubicBezTo>
                  <a:cubicBezTo>
                    <a:pt x="6870" y="7393"/>
                    <a:pt x="6916" y="7376"/>
                    <a:pt x="6951" y="7411"/>
                  </a:cubicBezTo>
                  <a:cubicBezTo>
                    <a:pt x="6974" y="7434"/>
                    <a:pt x="6957" y="7463"/>
                    <a:pt x="6963" y="7492"/>
                  </a:cubicBezTo>
                  <a:cubicBezTo>
                    <a:pt x="6974" y="7533"/>
                    <a:pt x="7010" y="7545"/>
                    <a:pt x="7021" y="7579"/>
                  </a:cubicBezTo>
                  <a:cubicBezTo>
                    <a:pt x="7027" y="7608"/>
                    <a:pt x="7033" y="7626"/>
                    <a:pt x="7056" y="7638"/>
                  </a:cubicBezTo>
                  <a:cubicBezTo>
                    <a:pt x="7091" y="7655"/>
                    <a:pt x="7108" y="7667"/>
                    <a:pt x="7143" y="7673"/>
                  </a:cubicBezTo>
                  <a:cubicBezTo>
                    <a:pt x="7161" y="7678"/>
                    <a:pt x="7190" y="7678"/>
                    <a:pt x="7190" y="7696"/>
                  </a:cubicBezTo>
                  <a:cubicBezTo>
                    <a:pt x="7190" y="7754"/>
                    <a:pt x="7161" y="7777"/>
                    <a:pt x="7161" y="7830"/>
                  </a:cubicBezTo>
                  <a:cubicBezTo>
                    <a:pt x="7161" y="7905"/>
                    <a:pt x="7207" y="7940"/>
                    <a:pt x="7260" y="7987"/>
                  </a:cubicBezTo>
                  <a:cubicBezTo>
                    <a:pt x="7277" y="8010"/>
                    <a:pt x="7312" y="8010"/>
                    <a:pt x="7312" y="8039"/>
                  </a:cubicBezTo>
                  <a:cubicBezTo>
                    <a:pt x="7312" y="8115"/>
                    <a:pt x="7260" y="8150"/>
                    <a:pt x="7260" y="8226"/>
                  </a:cubicBezTo>
                  <a:cubicBezTo>
                    <a:pt x="7260" y="8249"/>
                    <a:pt x="7271" y="8260"/>
                    <a:pt x="7271" y="8284"/>
                  </a:cubicBezTo>
                  <a:cubicBezTo>
                    <a:pt x="7277" y="8284"/>
                    <a:pt x="7277" y="8284"/>
                    <a:pt x="7283" y="8284"/>
                  </a:cubicBezTo>
                  <a:cubicBezTo>
                    <a:pt x="7289" y="8284"/>
                    <a:pt x="7289" y="8278"/>
                    <a:pt x="7295" y="8278"/>
                  </a:cubicBezTo>
                  <a:cubicBezTo>
                    <a:pt x="7306" y="8301"/>
                    <a:pt x="7306" y="8319"/>
                    <a:pt x="7306" y="8342"/>
                  </a:cubicBezTo>
                  <a:cubicBezTo>
                    <a:pt x="7306" y="8377"/>
                    <a:pt x="7306" y="8377"/>
                    <a:pt x="7306" y="8377"/>
                  </a:cubicBezTo>
                  <a:cubicBezTo>
                    <a:pt x="7306" y="8406"/>
                    <a:pt x="7318" y="8423"/>
                    <a:pt x="7336" y="8447"/>
                  </a:cubicBezTo>
                  <a:cubicBezTo>
                    <a:pt x="7289" y="8482"/>
                    <a:pt x="7266" y="8523"/>
                    <a:pt x="7266" y="8581"/>
                  </a:cubicBezTo>
                  <a:cubicBezTo>
                    <a:pt x="7266" y="8604"/>
                    <a:pt x="7289" y="8610"/>
                    <a:pt x="7306" y="8627"/>
                  </a:cubicBezTo>
                  <a:cubicBezTo>
                    <a:pt x="7295" y="8645"/>
                    <a:pt x="7266" y="8645"/>
                    <a:pt x="7266" y="8668"/>
                  </a:cubicBezTo>
                  <a:cubicBezTo>
                    <a:pt x="7266" y="8697"/>
                    <a:pt x="7300" y="8703"/>
                    <a:pt x="7312" y="8738"/>
                  </a:cubicBezTo>
                  <a:cubicBezTo>
                    <a:pt x="7324" y="8761"/>
                    <a:pt x="7318" y="8784"/>
                    <a:pt x="7330" y="8808"/>
                  </a:cubicBezTo>
                  <a:cubicBezTo>
                    <a:pt x="7341" y="8854"/>
                    <a:pt x="7376" y="8860"/>
                    <a:pt x="7399" y="8901"/>
                  </a:cubicBezTo>
                  <a:cubicBezTo>
                    <a:pt x="7394" y="8924"/>
                    <a:pt x="7388" y="8936"/>
                    <a:pt x="7388" y="8965"/>
                  </a:cubicBezTo>
                  <a:cubicBezTo>
                    <a:pt x="7388" y="9075"/>
                    <a:pt x="7469" y="9134"/>
                    <a:pt x="7499" y="9221"/>
                  </a:cubicBezTo>
                  <a:close/>
                </a:path>
              </a:pathLst>
            </a:custGeom>
            <a:solidFill>
              <a:srgbClr val="006772">
                <a:alpha val="56000"/>
              </a:srgbClr>
            </a:solid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6" name="Freeform 65"/>
            <p:cNvSpPr>
              <a:spLocks noChangeArrowheads="1"/>
            </p:cNvSpPr>
            <p:nvPr/>
          </p:nvSpPr>
          <p:spPr bwMode="auto">
            <a:xfrm>
              <a:off x="16303774" y="6808151"/>
              <a:ext cx="2547367" cy="3044236"/>
            </a:xfrm>
            <a:custGeom>
              <a:avLst/>
              <a:gdLst>
                <a:gd name="T0" fmla="*/ 4254 w 5792"/>
                <a:gd name="T1" fmla="*/ 5564 h 6921"/>
                <a:gd name="T2" fmla="*/ 4336 w 5792"/>
                <a:gd name="T3" fmla="*/ 5506 h 6921"/>
                <a:gd name="T4" fmla="*/ 3696 w 5792"/>
                <a:gd name="T5" fmla="*/ 5640 h 6921"/>
                <a:gd name="T6" fmla="*/ 3853 w 5792"/>
                <a:gd name="T7" fmla="*/ 5686 h 6921"/>
                <a:gd name="T8" fmla="*/ 3957 w 5792"/>
                <a:gd name="T9" fmla="*/ 5651 h 6921"/>
                <a:gd name="T10" fmla="*/ 4109 w 5792"/>
                <a:gd name="T11" fmla="*/ 5715 h 6921"/>
                <a:gd name="T12" fmla="*/ 4219 w 5792"/>
                <a:gd name="T13" fmla="*/ 5523 h 6921"/>
                <a:gd name="T14" fmla="*/ 4149 w 5792"/>
                <a:gd name="T15" fmla="*/ 5453 h 6921"/>
                <a:gd name="T16" fmla="*/ 3672 w 5792"/>
                <a:gd name="T17" fmla="*/ 5517 h 6921"/>
                <a:gd name="T18" fmla="*/ 0 w 5792"/>
                <a:gd name="T19" fmla="*/ 3148 h 6921"/>
                <a:gd name="T20" fmla="*/ 0 w 5792"/>
                <a:gd name="T21" fmla="*/ 0 h 6921"/>
                <a:gd name="T22" fmla="*/ 5791 w 5792"/>
                <a:gd name="T23" fmla="*/ 23 h 6921"/>
                <a:gd name="T24" fmla="*/ 5780 w 5792"/>
                <a:gd name="T25" fmla="*/ 4504 h 6921"/>
                <a:gd name="T26" fmla="*/ 5774 w 5792"/>
                <a:gd name="T27" fmla="*/ 6914 h 6921"/>
                <a:gd name="T28" fmla="*/ 5553 w 5792"/>
                <a:gd name="T29" fmla="*/ 6856 h 6921"/>
                <a:gd name="T30" fmla="*/ 5337 w 5792"/>
                <a:gd name="T31" fmla="*/ 6554 h 6921"/>
                <a:gd name="T32" fmla="*/ 5215 w 5792"/>
                <a:gd name="T33" fmla="*/ 6350 h 6921"/>
                <a:gd name="T34" fmla="*/ 5250 w 5792"/>
                <a:gd name="T35" fmla="*/ 6036 h 6921"/>
                <a:gd name="T36" fmla="*/ 4895 w 5792"/>
                <a:gd name="T37" fmla="*/ 5442 h 6921"/>
                <a:gd name="T38" fmla="*/ 4924 w 5792"/>
                <a:gd name="T39" fmla="*/ 5366 h 6921"/>
                <a:gd name="T40" fmla="*/ 4953 w 5792"/>
                <a:gd name="T41" fmla="*/ 5500 h 6921"/>
                <a:gd name="T42" fmla="*/ 4825 w 5792"/>
                <a:gd name="T43" fmla="*/ 5319 h 6921"/>
                <a:gd name="T44" fmla="*/ 4493 w 5792"/>
                <a:gd name="T45" fmla="*/ 5459 h 6921"/>
                <a:gd name="T46" fmla="*/ 4481 w 5792"/>
                <a:gd name="T47" fmla="*/ 5366 h 6921"/>
                <a:gd name="T48" fmla="*/ 4505 w 5792"/>
                <a:gd name="T49" fmla="*/ 4801 h 6921"/>
                <a:gd name="T50" fmla="*/ 4342 w 5792"/>
                <a:gd name="T51" fmla="*/ 4662 h 6921"/>
                <a:gd name="T52" fmla="*/ 4225 w 5792"/>
                <a:gd name="T53" fmla="*/ 5063 h 6921"/>
                <a:gd name="T54" fmla="*/ 3800 w 5792"/>
                <a:gd name="T55" fmla="*/ 5232 h 6921"/>
                <a:gd name="T56" fmla="*/ 3818 w 5792"/>
                <a:gd name="T57" fmla="*/ 5127 h 6921"/>
                <a:gd name="T58" fmla="*/ 4010 w 5792"/>
                <a:gd name="T59" fmla="*/ 5017 h 6921"/>
                <a:gd name="T60" fmla="*/ 4103 w 5792"/>
                <a:gd name="T61" fmla="*/ 4609 h 6921"/>
                <a:gd name="T62" fmla="*/ 4120 w 5792"/>
                <a:gd name="T63" fmla="*/ 4469 h 6921"/>
                <a:gd name="T64" fmla="*/ 4231 w 5792"/>
                <a:gd name="T65" fmla="*/ 4312 h 6921"/>
                <a:gd name="T66" fmla="*/ 4260 w 5792"/>
                <a:gd name="T67" fmla="*/ 4062 h 6921"/>
                <a:gd name="T68" fmla="*/ 4266 w 5792"/>
                <a:gd name="T69" fmla="*/ 4004 h 6921"/>
                <a:gd name="T70" fmla="*/ 4359 w 5792"/>
                <a:gd name="T71" fmla="*/ 3986 h 6921"/>
                <a:gd name="T72" fmla="*/ 4225 w 5792"/>
                <a:gd name="T73" fmla="*/ 3608 h 6921"/>
                <a:gd name="T74" fmla="*/ 4202 w 5792"/>
                <a:gd name="T75" fmla="*/ 3870 h 6921"/>
                <a:gd name="T76" fmla="*/ 4062 w 5792"/>
                <a:gd name="T77" fmla="*/ 3957 h 6921"/>
                <a:gd name="T78" fmla="*/ 4033 w 5792"/>
                <a:gd name="T79" fmla="*/ 4132 h 6921"/>
                <a:gd name="T80" fmla="*/ 3812 w 5792"/>
                <a:gd name="T81" fmla="*/ 4301 h 6921"/>
                <a:gd name="T82" fmla="*/ 3666 w 5792"/>
                <a:gd name="T83" fmla="*/ 4406 h 6921"/>
                <a:gd name="T84" fmla="*/ 3416 w 5792"/>
                <a:gd name="T85" fmla="*/ 4714 h 6921"/>
                <a:gd name="T86" fmla="*/ 3300 w 5792"/>
                <a:gd name="T87" fmla="*/ 4889 h 6921"/>
                <a:gd name="T88" fmla="*/ 3288 w 5792"/>
                <a:gd name="T89" fmla="*/ 4964 h 6921"/>
                <a:gd name="T90" fmla="*/ 3218 w 5792"/>
                <a:gd name="T91" fmla="*/ 4970 h 6921"/>
                <a:gd name="T92" fmla="*/ 3131 w 5792"/>
                <a:gd name="T93" fmla="*/ 4906 h 6921"/>
                <a:gd name="T94" fmla="*/ 3119 w 5792"/>
                <a:gd name="T95" fmla="*/ 4825 h 6921"/>
                <a:gd name="T96" fmla="*/ 3026 w 5792"/>
                <a:gd name="T97" fmla="*/ 4557 h 6921"/>
                <a:gd name="T98" fmla="*/ 2968 w 5792"/>
                <a:gd name="T99" fmla="*/ 4388 h 6921"/>
                <a:gd name="T100" fmla="*/ 2805 w 5792"/>
                <a:gd name="T101" fmla="*/ 4080 h 6921"/>
                <a:gd name="T102" fmla="*/ 2619 w 5792"/>
                <a:gd name="T103" fmla="*/ 3969 h 6921"/>
                <a:gd name="T104" fmla="*/ 2502 w 5792"/>
                <a:gd name="T105" fmla="*/ 3847 h 6921"/>
                <a:gd name="T106" fmla="*/ 2514 w 5792"/>
                <a:gd name="T107" fmla="*/ 3783 h 6921"/>
                <a:gd name="T108" fmla="*/ 2345 w 5792"/>
                <a:gd name="T109" fmla="*/ 3625 h 6921"/>
                <a:gd name="T110" fmla="*/ 2345 w 5792"/>
                <a:gd name="T111" fmla="*/ 3561 h 6921"/>
                <a:gd name="T112" fmla="*/ 2269 w 5792"/>
                <a:gd name="T113" fmla="*/ 3428 h 6921"/>
                <a:gd name="T114" fmla="*/ 2153 w 5792"/>
                <a:gd name="T115" fmla="*/ 3381 h 6921"/>
                <a:gd name="T116" fmla="*/ 1903 w 5792"/>
                <a:gd name="T117" fmla="*/ 3358 h 6921"/>
                <a:gd name="T118" fmla="*/ 1531 w 5792"/>
                <a:gd name="T119" fmla="*/ 3334 h 6921"/>
                <a:gd name="T120" fmla="*/ 1053 w 5792"/>
                <a:gd name="T121" fmla="*/ 3008 h 6921"/>
                <a:gd name="T122" fmla="*/ 693 w 5792"/>
                <a:gd name="T123" fmla="*/ 3084 h 6921"/>
                <a:gd name="T124" fmla="*/ 64 w 5792"/>
                <a:gd name="T125" fmla="*/ 3148 h 6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2" h="6921">
                  <a:moveTo>
                    <a:pt x="4336" y="5506"/>
                  </a:moveTo>
                  <a:lnTo>
                    <a:pt x="4336" y="5506"/>
                  </a:lnTo>
                  <a:cubicBezTo>
                    <a:pt x="4295" y="5511"/>
                    <a:pt x="4278" y="5535"/>
                    <a:pt x="4254" y="5564"/>
                  </a:cubicBezTo>
                  <a:cubicBezTo>
                    <a:pt x="4283" y="5599"/>
                    <a:pt x="4318" y="5599"/>
                    <a:pt x="4365" y="5599"/>
                  </a:cubicBezTo>
                  <a:cubicBezTo>
                    <a:pt x="4377" y="5599"/>
                    <a:pt x="4382" y="5581"/>
                    <a:pt x="4400" y="5576"/>
                  </a:cubicBezTo>
                  <a:cubicBezTo>
                    <a:pt x="4382" y="5547"/>
                    <a:pt x="4365" y="5523"/>
                    <a:pt x="4336" y="5506"/>
                  </a:cubicBezTo>
                  <a:close/>
                  <a:moveTo>
                    <a:pt x="3643" y="5605"/>
                  </a:moveTo>
                  <a:lnTo>
                    <a:pt x="3643" y="5605"/>
                  </a:lnTo>
                  <a:cubicBezTo>
                    <a:pt x="3643" y="5634"/>
                    <a:pt x="3678" y="5628"/>
                    <a:pt x="3696" y="5640"/>
                  </a:cubicBezTo>
                  <a:cubicBezTo>
                    <a:pt x="3713" y="5651"/>
                    <a:pt x="3719" y="5674"/>
                    <a:pt x="3736" y="5674"/>
                  </a:cubicBezTo>
                  <a:cubicBezTo>
                    <a:pt x="3800" y="5674"/>
                    <a:pt x="3800" y="5674"/>
                    <a:pt x="3800" y="5674"/>
                  </a:cubicBezTo>
                  <a:cubicBezTo>
                    <a:pt x="3853" y="5686"/>
                    <a:pt x="3853" y="5686"/>
                    <a:pt x="3853" y="5686"/>
                  </a:cubicBezTo>
                  <a:cubicBezTo>
                    <a:pt x="3893" y="5686"/>
                    <a:pt x="3917" y="5686"/>
                    <a:pt x="3957" y="5680"/>
                  </a:cubicBezTo>
                  <a:cubicBezTo>
                    <a:pt x="3957" y="5674"/>
                    <a:pt x="3963" y="5669"/>
                    <a:pt x="3963" y="5663"/>
                  </a:cubicBezTo>
                  <a:cubicBezTo>
                    <a:pt x="3963" y="5657"/>
                    <a:pt x="3957" y="5657"/>
                    <a:pt x="3957" y="5651"/>
                  </a:cubicBezTo>
                  <a:cubicBezTo>
                    <a:pt x="3969" y="5645"/>
                    <a:pt x="3969" y="5645"/>
                    <a:pt x="3969" y="5645"/>
                  </a:cubicBezTo>
                  <a:cubicBezTo>
                    <a:pt x="4033" y="5645"/>
                    <a:pt x="4033" y="5645"/>
                    <a:pt x="4033" y="5645"/>
                  </a:cubicBezTo>
                  <a:cubicBezTo>
                    <a:pt x="4056" y="5674"/>
                    <a:pt x="4074" y="5692"/>
                    <a:pt x="4109" y="5715"/>
                  </a:cubicBezTo>
                  <a:cubicBezTo>
                    <a:pt x="4126" y="5674"/>
                    <a:pt x="4149" y="5657"/>
                    <a:pt x="4149" y="5616"/>
                  </a:cubicBezTo>
                  <a:cubicBezTo>
                    <a:pt x="4149" y="5593"/>
                    <a:pt x="4185" y="5605"/>
                    <a:pt x="4202" y="5593"/>
                  </a:cubicBezTo>
                  <a:cubicBezTo>
                    <a:pt x="4225" y="5576"/>
                    <a:pt x="4214" y="5552"/>
                    <a:pt x="4219" y="5523"/>
                  </a:cubicBezTo>
                  <a:cubicBezTo>
                    <a:pt x="4208" y="5523"/>
                    <a:pt x="4202" y="5523"/>
                    <a:pt x="4190" y="5523"/>
                  </a:cubicBezTo>
                  <a:cubicBezTo>
                    <a:pt x="4167" y="5523"/>
                    <a:pt x="4132" y="5523"/>
                    <a:pt x="4132" y="5494"/>
                  </a:cubicBezTo>
                  <a:cubicBezTo>
                    <a:pt x="4132" y="5477"/>
                    <a:pt x="4149" y="5471"/>
                    <a:pt x="4149" y="5453"/>
                  </a:cubicBezTo>
                  <a:cubicBezTo>
                    <a:pt x="4149" y="5436"/>
                    <a:pt x="4126" y="5424"/>
                    <a:pt x="4109" y="5424"/>
                  </a:cubicBezTo>
                  <a:cubicBezTo>
                    <a:pt x="3992" y="5424"/>
                    <a:pt x="3923" y="5442"/>
                    <a:pt x="3812" y="5482"/>
                  </a:cubicBezTo>
                  <a:cubicBezTo>
                    <a:pt x="3760" y="5506"/>
                    <a:pt x="3713" y="5482"/>
                    <a:pt x="3672" y="5517"/>
                  </a:cubicBezTo>
                  <a:cubicBezTo>
                    <a:pt x="3649" y="5541"/>
                    <a:pt x="3643" y="5570"/>
                    <a:pt x="3643" y="5605"/>
                  </a:cubicBezTo>
                  <a:close/>
                  <a:moveTo>
                    <a:pt x="0" y="3148"/>
                  </a:moveTo>
                  <a:lnTo>
                    <a:pt x="0" y="3148"/>
                  </a:lnTo>
                  <a:lnTo>
                    <a:pt x="0" y="3148"/>
                  </a:lnTo>
                  <a:cubicBezTo>
                    <a:pt x="0" y="0"/>
                    <a:pt x="0" y="0"/>
                    <a:pt x="0" y="0"/>
                  </a:cubicBezTo>
                  <a:lnTo>
                    <a:pt x="0" y="0"/>
                  </a:lnTo>
                  <a:cubicBezTo>
                    <a:pt x="4330" y="17"/>
                    <a:pt x="4330" y="17"/>
                    <a:pt x="4330" y="17"/>
                  </a:cubicBezTo>
                  <a:lnTo>
                    <a:pt x="4330" y="17"/>
                  </a:lnTo>
                  <a:cubicBezTo>
                    <a:pt x="5791" y="23"/>
                    <a:pt x="5791" y="23"/>
                    <a:pt x="5791" y="23"/>
                  </a:cubicBezTo>
                  <a:cubicBezTo>
                    <a:pt x="5791" y="1652"/>
                    <a:pt x="5791" y="1652"/>
                    <a:pt x="5791" y="1652"/>
                  </a:cubicBezTo>
                  <a:lnTo>
                    <a:pt x="5791" y="1652"/>
                  </a:lnTo>
                  <a:cubicBezTo>
                    <a:pt x="5780" y="4504"/>
                    <a:pt x="5780" y="4504"/>
                    <a:pt x="5780" y="4504"/>
                  </a:cubicBezTo>
                  <a:lnTo>
                    <a:pt x="5780" y="4504"/>
                  </a:lnTo>
                  <a:cubicBezTo>
                    <a:pt x="5774" y="6914"/>
                    <a:pt x="5774" y="6914"/>
                    <a:pt x="5774" y="6914"/>
                  </a:cubicBezTo>
                  <a:lnTo>
                    <a:pt x="5774" y="6914"/>
                  </a:lnTo>
                  <a:cubicBezTo>
                    <a:pt x="5756" y="6909"/>
                    <a:pt x="5739" y="6909"/>
                    <a:pt x="5716" y="6909"/>
                  </a:cubicBezTo>
                  <a:cubicBezTo>
                    <a:pt x="5686" y="6909"/>
                    <a:pt x="5669" y="6920"/>
                    <a:pt x="5634" y="6920"/>
                  </a:cubicBezTo>
                  <a:cubicBezTo>
                    <a:pt x="5593" y="6920"/>
                    <a:pt x="5582" y="6880"/>
                    <a:pt x="5553" y="6856"/>
                  </a:cubicBezTo>
                  <a:cubicBezTo>
                    <a:pt x="5477" y="6798"/>
                    <a:pt x="5454" y="6746"/>
                    <a:pt x="5413" y="6658"/>
                  </a:cubicBezTo>
                  <a:cubicBezTo>
                    <a:pt x="5401" y="6635"/>
                    <a:pt x="5384" y="6618"/>
                    <a:pt x="5366" y="6594"/>
                  </a:cubicBezTo>
                  <a:cubicBezTo>
                    <a:pt x="5355" y="6577"/>
                    <a:pt x="5355" y="6559"/>
                    <a:pt x="5337" y="6554"/>
                  </a:cubicBezTo>
                  <a:cubicBezTo>
                    <a:pt x="5314" y="6548"/>
                    <a:pt x="5297" y="6559"/>
                    <a:pt x="5279" y="6548"/>
                  </a:cubicBezTo>
                  <a:cubicBezTo>
                    <a:pt x="5232" y="6495"/>
                    <a:pt x="5250" y="6431"/>
                    <a:pt x="5192" y="6385"/>
                  </a:cubicBezTo>
                  <a:cubicBezTo>
                    <a:pt x="5197" y="6367"/>
                    <a:pt x="5215" y="6367"/>
                    <a:pt x="5215" y="6350"/>
                  </a:cubicBezTo>
                  <a:cubicBezTo>
                    <a:pt x="5215" y="6297"/>
                    <a:pt x="5192" y="6257"/>
                    <a:pt x="5139" y="6245"/>
                  </a:cubicBezTo>
                  <a:cubicBezTo>
                    <a:pt x="5203" y="6216"/>
                    <a:pt x="5250" y="6181"/>
                    <a:pt x="5250" y="6111"/>
                  </a:cubicBezTo>
                  <a:cubicBezTo>
                    <a:pt x="5250" y="6036"/>
                    <a:pt x="5250" y="6036"/>
                    <a:pt x="5250" y="6036"/>
                  </a:cubicBezTo>
                  <a:cubicBezTo>
                    <a:pt x="5250" y="5890"/>
                    <a:pt x="5168" y="5820"/>
                    <a:pt x="5110" y="5680"/>
                  </a:cubicBezTo>
                  <a:cubicBezTo>
                    <a:pt x="5081" y="5645"/>
                    <a:pt x="5046" y="5645"/>
                    <a:pt x="5017" y="5605"/>
                  </a:cubicBezTo>
                  <a:cubicBezTo>
                    <a:pt x="4976" y="5541"/>
                    <a:pt x="4935" y="5511"/>
                    <a:pt x="4895" y="5442"/>
                  </a:cubicBezTo>
                  <a:cubicBezTo>
                    <a:pt x="4889" y="5430"/>
                    <a:pt x="4866" y="5424"/>
                    <a:pt x="4866" y="5407"/>
                  </a:cubicBezTo>
                  <a:cubicBezTo>
                    <a:pt x="4866" y="5395"/>
                    <a:pt x="4866" y="5389"/>
                    <a:pt x="4871" y="5384"/>
                  </a:cubicBezTo>
                  <a:cubicBezTo>
                    <a:pt x="4889" y="5378"/>
                    <a:pt x="4901" y="5366"/>
                    <a:pt x="4924" y="5366"/>
                  </a:cubicBezTo>
                  <a:cubicBezTo>
                    <a:pt x="4941" y="5366"/>
                    <a:pt x="4959" y="5378"/>
                    <a:pt x="4959" y="5395"/>
                  </a:cubicBezTo>
                  <a:cubicBezTo>
                    <a:pt x="4959" y="5424"/>
                    <a:pt x="4930" y="5442"/>
                    <a:pt x="4930" y="5471"/>
                  </a:cubicBezTo>
                  <a:cubicBezTo>
                    <a:pt x="4930" y="5482"/>
                    <a:pt x="4947" y="5488"/>
                    <a:pt x="4953" y="5500"/>
                  </a:cubicBezTo>
                  <a:cubicBezTo>
                    <a:pt x="5011" y="5488"/>
                    <a:pt x="5005" y="5418"/>
                    <a:pt x="5005" y="5354"/>
                  </a:cubicBezTo>
                  <a:cubicBezTo>
                    <a:pt x="5005" y="5308"/>
                    <a:pt x="4976" y="5261"/>
                    <a:pt x="4930" y="5261"/>
                  </a:cubicBezTo>
                  <a:cubicBezTo>
                    <a:pt x="4883" y="5261"/>
                    <a:pt x="4866" y="5302"/>
                    <a:pt x="4825" y="5319"/>
                  </a:cubicBezTo>
                  <a:cubicBezTo>
                    <a:pt x="4802" y="5325"/>
                    <a:pt x="4784" y="5319"/>
                    <a:pt x="4761" y="5319"/>
                  </a:cubicBezTo>
                  <a:cubicBezTo>
                    <a:pt x="4720" y="5325"/>
                    <a:pt x="4714" y="5366"/>
                    <a:pt x="4674" y="5384"/>
                  </a:cubicBezTo>
                  <a:cubicBezTo>
                    <a:pt x="4609" y="5424"/>
                    <a:pt x="4569" y="5442"/>
                    <a:pt x="4493" y="5459"/>
                  </a:cubicBezTo>
                  <a:cubicBezTo>
                    <a:pt x="4412" y="5447"/>
                    <a:pt x="4412" y="5447"/>
                    <a:pt x="4412" y="5447"/>
                  </a:cubicBezTo>
                  <a:cubicBezTo>
                    <a:pt x="4406" y="5436"/>
                    <a:pt x="4406" y="5436"/>
                    <a:pt x="4406" y="5436"/>
                  </a:cubicBezTo>
                  <a:cubicBezTo>
                    <a:pt x="4423" y="5401"/>
                    <a:pt x="4464" y="5401"/>
                    <a:pt x="4481" y="5366"/>
                  </a:cubicBezTo>
                  <a:cubicBezTo>
                    <a:pt x="4534" y="5273"/>
                    <a:pt x="4557" y="5209"/>
                    <a:pt x="4592" y="5110"/>
                  </a:cubicBezTo>
                  <a:cubicBezTo>
                    <a:pt x="4609" y="5058"/>
                    <a:pt x="4633" y="5034"/>
                    <a:pt x="4633" y="4982"/>
                  </a:cubicBezTo>
                  <a:cubicBezTo>
                    <a:pt x="4633" y="4895"/>
                    <a:pt x="4551" y="4871"/>
                    <a:pt x="4505" y="4801"/>
                  </a:cubicBezTo>
                  <a:cubicBezTo>
                    <a:pt x="4470" y="4749"/>
                    <a:pt x="4470" y="4708"/>
                    <a:pt x="4452" y="4650"/>
                  </a:cubicBezTo>
                  <a:cubicBezTo>
                    <a:pt x="4441" y="4615"/>
                    <a:pt x="4417" y="4598"/>
                    <a:pt x="4412" y="4557"/>
                  </a:cubicBezTo>
                  <a:cubicBezTo>
                    <a:pt x="4377" y="4592"/>
                    <a:pt x="4371" y="4621"/>
                    <a:pt x="4342" y="4662"/>
                  </a:cubicBezTo>
                  <a:cubicBezTo>
                    <a:pt x="4295" y="4720"/>
                    <a:pt x="4278" y="4766"/>
                    <a:pt x="4272" y="4842"/>
                  </a:cubicBezTo>
                  <a:cubicBezTo>
                    <a:pt x="4272" y="4906"/>
                    <a:pt x="4249" y="4941"/>
                    <a:pt x="4237" y="4999"/>
                  </a:cubicBezTo>
                  <a:cubicBezTo>
                    <a:pt x="4237" y="5028"/>
                    <a:pt x="4225" y="5040"/>
                    <a:pt x="4225" y="5063"/>
                  </a:cubicBezTo>
                  <a:cubicBezTo>
                    <a:pt x="4219" y="5098"/>
                    <a:pt x="4214" y="5133"/>
                    <a:pt x="4179" y="5133"/>
                  </a:cubicBezTo>
                  <a:cubicBezTo>
                    <a:pt x="4144" y="5133"/>
                    <a:pt x="4126" y="5116"/>
                    <a:pt x="4091" y="5116"/>
                  </a:cubicBezTo>
                  <a:cubicBezTo>
                    <a:pt x="3969" y="5116"/>
                    <a:pt x="3923" y="5232"/>
                    <a:pt x="3800" y="5232"/>
                  </a:cubicBezTo>
                  <a:cubicBezTo>
                    <a:pt x="3783" y="5232"/>
                    <a:pt x="3783" y="5232"/>
                    <a:pt x="3783" y="5232"/>
                  </a:cubicBezTo>
                  <a:cubicBezTo>
                    <a:pt x="3783" y="5209"/>
                    <a:pt x="3783" y="5209"/>
                    <a:pt x="3783" y="5209"/>
                  </a:cubicBezTo>
                  <a:cubicBezTo>
                    <a:pt x="3783" y="5174"/>
                    <a:pt x="3806" y="5156"/>
                    <a:pt x="3818" y="5127"/>
                  </a:cubicBezTo>
                  <a:cubicBezTo>
                    <a:pt x="3835" y="5087"/>
                    <a:pt x="3823" y="5046"/>
                    <a:pt x="3864" y="5028"/>
                  </a:cubicBezTo>
                  <a:cubicBezTo>
                    <a:pt x="3888" y="5017"/>
                    <a:pt x="3911" y="5017"/>
                    <a:pt x="3940" y="5017"/>
                  </a:cubicBezTo>
                  <a:cubicBezTo>
                    <a:pt x="4010" y="5017"/>
                    <a:pt x="4010" y="5017"/>
                    <a:pt x="4010" y="5017"/>
                  </a:cubicBezTo>
                  <a:cubicBezTo>
                    <a:pt x="4086" y="5017"/>
                    <a:pt x="4097" y="4924"/>
                    <a:pt x="4097" y="4848"/>
                  </a:cubicBezTo>
                  <a:cubicBezTo>
                    <a:pt x="4097" y="4801"/>
                    <a:pt x="4086" y="4772"/>
                    <a:pt x="4074" y="4726"/>
                  </a:cubicBezTo>
                  <a:cubicBezTo>
                    <a:pt x="4103" y="4609"/>
                    <a:pt x="4103" y="4609"/>
                    <a:pt x="4103" y="4609"/>
                  </a:cubicBezTo>
                  <a:cubicBezTo>
                    <a:pt x="4103" y="4598"/>
                    <a:pt x="4091" y="4586"/>
                    <a:pt x="4091" y="4574"/>
                  </a:cubicBezTo>
                  <a:cubicBezTo>
                    <a:pt x="4091" y="4533"/>
                    <a:pt x="4132" y="4528"/>
                    <a:pt x="4132" y="4487"/>
                  </a:cubicBezTo>
                  <a:cubicBezTo>
                    <a:pt x="4132" y="4481"/>
                    <a:pt x="4120" y="4481"/>
                    <a:pt x="4120" y="4469"/>
                  </a:cubicBezTo>
                  <a:cubicBezTo>
                    <a:pt x="4120" y="4440"/>
                    <a:pt x="4167" y="4435"/>
                    <a:pt x="4167" y="4406"/>
                  </a:cubicBezTo>
                  <a:cubicBezTo>
                    <a:pt x="4167" y="4394"/>
                    <a:pt x="4155" y="4394"/>
                    <a:pt x="4144" y="4388"/>
                  </a:cubicBezTo>
                  <a:cubicBezTo>
                    <a:pt x="4167" y="4353"/>
                    <a:pt x="4196" y="4341"/>
                    <a:pt x="4231" y="4312"/>
                  </a:cubicBezTo>
                  <a:cubicBezTo>
                    <a:pt x="4254" y="4295"/>
                    <a:pt x="4254" y="4266"/>
                    <a:pt x="4278" y="4254"/>
                  </a:cubicBezTo>
                  <a:cubicBezTo>
                    <a:pt x="4295" y="4248"/>
                    <a:pt x="4318" y="4237"/>
                    <a:pt x="4318" y="4219"/>
                  </a:cubicBezTo>
                  <a:cubicBezTo>
                    <a:pt x="4318" y="4155"/>
                    <a:pt x="4260" y="4126"/>
                    <a:pt x="4260" y="4062"/>
                  </a:cubicBezTo>
                  <a:cubicBezTo>
                    <a:pt x="4260" y="4044"/>
                    <a:pt x="4266" y="4044"/>
                    <a:pt x="4266" y="4027"/>
                  </a:cubicBezTo>
                  <a:cubicBezTo>
                    <a:pt x="4266" y="4021"/>
                    <a:pt x="4260" y="4021"/>
                    <a:pt x="4260" y="4015"/>
                  </a:cubicBezTo>
                  <a:cubicBezTo>
                    <a:pt x="4260" y="4010"/>
                    <a:pt x="4260" y="4010"/>
                    <a:pt x="4266" y="4004"/>
                  </a:cubicBezTo>
                  <a:cubicBezTo>
                    <a:pt x="4289" y="4004"/>
                    <a:pt x="4301" y="3980"/>
                    <a:pt x="4330" y="3980"/>
                  </a:cubicBezTo>
                  <a:cubicBezTo>
                    <a:pt x="4336" y="3980"/>
                    <a:pt x="4342" y="3992"/>
                    <a:pt x="4348" y="3992"/>
                  </a:cubicBezTo>
                  <a:cubicBezTo>
                    <a:pt x="4353" y="3992"/>
                    <a:pt x="4359" y="3986"/>
                    <a:pt x="4359" y="3986"/>
                  </a:cubicBezTo>
                  <a:cubicBezTo>
                    <a:pt x="4359" y="3963"/>
                    <a:pt x="4359" y="3963"/>
                    <a:pt x="4359" y="3963"/>
                  </a:cubicBezTo>
                  <a:cubicBezTo>
                    <a:pt x="4359" y="3928"/>
                    <a:pt x="4324" y="3917"/>
                    <a:pt x="4313" y="3881"/>
                  </a:cubicBezTo>
                  <a:cubicBezTo>
                    <a:pt x="4272" y="3777"/>
                    <a:pt x="4301" y="3689"/>
                    <a:pt x="4225" y="3608"/>
                  </a:cubicBezTo>
                  <a:cubicBezTo>
                    <a:pt x="4219" y="3643"/>
                    <a:pt x="4214" y="3666"/>
                    <a:pt x="4214" y="3701"/>
                  </a:cubicBezTo>
                  <a:cubicBezTo>
                    <a:pt x="4214" y="3736"/>
                    <a:pt x="4225" y="3754"/>
                    <a:pt x="4225" y="3783"/>
                  </a:cubicBezTo>
                  <a:cubicBezTo>
                    <a:pt x="4225" y="3817"/>
                    <a:pt x="4231" y="3852"/>
                    <a:pt x="4202" y="3870"/>
                  </a:cubicBezTo>
                  <a:cubicBezTo>
                    <a:pt x="4185" y="3887"/>
                    <a:pt x="4161" y="3870"/>
                    <a:pt x="4138" y="3876"/>
                  </a:cubicBezTo>
                  <a:cubicBezTo>
                    <a:pt x="4115" y="3893"/>
                    <a:pt x="4126" y="3928"/>
                    <a:pt x="4103" y="3946"/>
                  </a:cubicBezTo>
                  <a:cubicBezTo>
                    <a:pt x="4091" y="3951"/>
                    <a:pt x="4074" y="3946"/>
                    <a:pt x="4062" y="3957"/>
                  </a:cubicBezTo>
                  <a:cubicBezTo>
                    <a:pt x="4051" y="3975"/>
                    <a:pt x="4056" y="3992"/>
                    <a:pt x="4056" y="4015"/>
                  </a:cubicBezTo>
                  <a:cubicBezTo>
                    <a:pt x="4051" y="4027"/>
                    <a:pt x="4039" y="4039"/>
                    <a:pt x="4033" y="4050"/>
                  </a:cubicBezTo>
                  <a:cubicBezTo>
                    <a:pt x="4027" y="4085"/>
                    <a:pt x="4045" y="4103"/>
                    <a:pt x="4033" y="4132"/>
                  </a:cubicBezTo>
                  <a:cubicBezTo>
                    <a:pt x="4016" y="4155"/>
                    <a:pt x="3998" y="4161"/>
                    <a:pt x="3992" y="4184"/>
                  </a:cubicBezTo>
                  <a:cubicBezTo>
                    <a:pt x="3969" y="4243"/>
                    <a:pt x="3957" y="4306"/>
                    <a:pt x="3893" y="4306"/>
                  </a:cubicBezTo>
                  <a:cubicBezTo>
                    <a:pt x="3864" y="4306"/>
                    <a:pt x="3847" y="4301"/>
                    <a:pt x="3812" y="4301"/>
                  </a:cubicBezTo>
                  <a:cubicBezTo>
                    <a:pt x="3794" y="4301"/>
                    <a:pt x="3794" y="4318"/>
                    <a:pt x="3783" y="4336"/>
                  </a:cubicBezTo>
                  <a:cubicBezTo>
                    <a:pt x="3771" y="4353"/>
                    <a:pt x="3754" y="4365"/>
                    <a:pt x="3736" y="4382"/>
                  </a:cubicBezTo>
                  <a:cubicBezTo>
                    <a:pt x="3713" y="4400"/>
                    <a:pt x="3696" y="4394"/>
                    <a:pt x="3666" y="4406"/>
                  </a:cubicBezTo>
                  <a:cubicBezTo>
                    <a:pt x="3626" y="4423"/>
                    <a:pt x="3614" y="4452"/>
                    <a:pt x="3573" y="4481"/>
                  </a:cubicBezTo>
                  <a:cubicBezTo>
                    <a:pt x="3527" y="4522"/>
                    <a:pt x="3527" y="4569"/>
                    <a:pt x="3492" y="4627"/>
                  </a:cubicBezTo>
                  <a:cubicBezTo>
                    <a:pt x="3474" y="4667"/>
                    <a:pt x="3416" y="4667"/>
                    <a:pt x="3416" y="4714"/>
                  </a:cubicBezTo>
                  <a:cubicBezTo>
                    <a:pt x="3416" y="4726"/>
                    <a:pt x="3422" y="4732"/>
                    <a:pt x="3422" y="4743"/>
                  </a:cubicBezTo>
                  <a:cubicBezTo>
                    <a:pt x="3422" y="4778"/>
                    <a:pt x="3381" y="4772"/>
                    <a:pt x="3358" y="4790"/>
                  </a:cubicBezTo>
                  <a:cubicBezTo>
                    <a:pt x="3317" y="4813"/>
                    <a:pt x="3300" y="4848"/>
                    <a:pt x="3300" y="4889"/>
                  </a:cubicBezTo>
                  <a:cubicBezTo>
                    <a:pt x="3300" y="4895"/>
                    <a:pt x="3305" y="4895"/>
                    <a:pt x="3305" y="4900"/>
                  </a:cubicBezTo>
                  <a:cubicBezTo>
                    <a:pt x="3305" y="4918"/>
                    <a:pt x="3282" y="4924"/>
                    <a:pt x="3282" y="4941"/>
                  </a:cubicBezTo>
                  <a:cubicBezTo>
                    <a:pt x="3282" y="4953"/>
                    <a:pt x="3288" y="4953"/>
                    <a:pt x="3288" y="4964"/>
                  </a:cubicBezTo>
                  <a:cubicBezTo>
                    <a:pt x="3311" y="4958"/>
                    <a:pt x="3329" y="4958"/>
                    <a:pt x="3346" y="4941"/>
                  </a:cubicBezTo>
                  <a:cubicBezTo>
                    <a:pt x="3340" y="4976"/>
                    <a:pt x="3334" y="4999"/>
                    <a:pt x="3334" y="5028"/>
                  </a:cubicBezTo>
                  <a:cubicBezTo>
                    <a:pt x="3294" y="4999"/>
                    <a:pt x="3271" y="4970"/>
                    <a:pt x="3218" y="4970"/>
                  </a:cubicBezTo>
                  <a:cubicBezTo>
                    <a:pt x="3201" y="4970"/>
                    <a:pt x="3201" y="5005"/>
                    <a:pt x="3195" y="5028"/>
                  </a:cubicBezTo>
                  <a:cubicBezTo>
                    <a:pt x="3189" y="5022"/>
                    <a:pt x="3189" y="5022"/>
                    <a:pt x="3189" y="5022"/>
                  </a:cubicBezTo>
                  <a:cubicBezTo>
                    <a:pt x="3166" y="4976"/>
                    <a:pt x="3166" y="4941"/>
                    <a:pt x="3131" y="4906"/>
                  </a:cubicBezTo>
                  <a:cubicBezTo>
                    <a:pt x="2985" y="4761"/>
                    <a:pt x="3049" y="4854"/>
                    <a:pt x="3108" y="4854"/>
                  </a:cubicBezTo>
                  <a:cubicBezTo>
                    <a:pt x="3119" y="4854"/>
                    <a:pt x="3119" y="4854"/>
                    <a:pt x="3119" y="4854"/>
                  </a:cubicBezTo>
                  <a:cubicBezTo>
                    <a:pt x="3119" y="4825"/>
                    <a:pt x="3119" y="4825"/>
                    <a:pt x="3119" y="4825"/>
                  </a:cubicBezTo>
                  <a:cubicBezTo>
                    <a:pt x="3073" y="4702"/>
                    <a:pt x="3073" y="4702"/>
                    <a:pt x="3073" y="4702"/>
                  </a:cubicBezTo>
                  <a:cubicBezTo>
                    <a:pt x="3073" y="4667"/>
                    <a:pt x="3078" y="4644"/>
                    <a:pt x="3061" y="4615"/>
                  </a:cubicBezTo>
                  <a:cubicBezTo>
                    <a:pt x="3049" y="4592"/>
                    <a:pt x="3026" y="4586"/>
                    <a:pt x="3026" y="4557"/>
                  </a:cubicBezTo>
                  <a:cubicBezTo>
                    <a:pt x="3026" y="4551"/>
                    <a:pt x="3032" y="4545"/>
                    <a:pt x="3032" y="4533"/>
                  </a:cubicBezTo>
                  <a:cubicBezTo>
                    <a:pt x="3032" y="4504"/>
                    <a:pt x="3014" y="4493"/>
                    <a:pt x="3008" y="4464"/>
                  </a:cubicBezTo>
                  <a:cubicBezTo>
                    <a:pt x="2997" y="4435"/>
                    <a:pt x="2997" y="4406"/>
                    <a:pt x="2968" y="4388"/>
                  </a:cubicBezTo>
                  <a:cubicBezTo>
                    <a:pt x="2933" y="4370"/>
                    <a:pt x="2910" y="4359"/>
                    <a:pt x="2892" y="4324"/>
                  </a:cubicBezTo>
                  <a:cubicBezTo>
                    <a:pt x="2869" y="4289"/>
                    <a:pt x="2845" y="4277"/>
                    <a:pt x="2834" y="4243"/>
                  </a:cubicBezTo>
                  <a:cubicBezTo>
                    <a:pt x="2811" y="4178"/>
                    <a:pt x="2828" y="4138"/>
                    <a:pt x="2805" y="4080"/>
                  </a:cubicBezTo>
                  <a:cubicBezTo>
                    <a:pt x="2793" y="4050"/>
                    <a:pt x="2752" y="4050"/>
                    <a:pt x="2752" y="4021"/>
                  </a:cubicBezTo>
                  <a:cubicBezTo>
                    <a:pt x="2752" y="4015"/>
                    <a:pt x="2758" y="4010"/>
                    <a:pt x="2758" y="4004"/>
                  </a:cubicBezTo>
                  <a:cubicBezTo>
                    <a:pt x="2758" y="3951"/>
                    <a:pt x="2671" y="3980"/>
                    <a:pt x="2619" y="3969"/>
                  </a:cubicBezTo>
                  <a:cubicBezTo>
                    <a:pt x="2560" y="3963"/>
                    <a:pt x="2549" y="3893"/>
                    <a:pt x="2496" y="3893"/>
                  </a:cubicBezTo>
                  <a:cubicBezTo>
                    <a:pt x="2496" y="3870"/>
                    <a:pt x="2496" y="3870"/>
                    <a:pt x="2496" y="3870"/>
                  </a:cubicBezTo>
                  <a:cubicBezTo>
                    <a:pt x="2496" y="3864"/>
                    <a:pt x="2502" y="3858"/>
                    <a:pt x="2502" y="3847"/>
                  </a:cubicBezTo>
                  <a:cubicBezTo>
                    <a:pt x="2502" y="3823"/>
                    <a:pt x="2473" y="3829"/>
                    <a:pt x="2450" y="3817"/>
                  </a:cubicBezTo>
                  <a:cubicBezTo>
                    <a:pt x="2479" y="3800"/>
                    <a:pt x="2473" y="3777"/>
                    <a:pt x="2490" y="3748"/>
                  </a:cubicBezTo>
                  <a:cubicBezTo>
                    <a:pt x="2508" y="3754"/>
                    <a:pt x="2508" y="3765"/>
                    <a:pt x="2514" y="3783"/>
                  </a:cubicBezTo>
                  <a:cubicBezTo>
                    <a:pt x="2531" y="3754"/>
                    <a:pt x="2554" y="3742"/>
                    <a:pt x="2554" y="3707"/>
                  </a:cubicBezTo>
                  <a:cubicBezTo>
                    <a:pt x="2554" y="3643"/>
                    <a:pt x="2537" y="3573"/>
                    <a:pt x="2473" y="3573"/>
                  </a:cubicBezTo>
                  <a:cubicBezTo>
                    <a:pt x="2415" y="3573"/>
                    <a:pt x="2397" y="3614"/>
                    <a:pt x="2345" y="3625"/>
                  </a:cubicBezTo>
                  <a:cubicBezTo>
                    <a:pt x="2339" y="3620"/>
                    <a:pt x="2333" y="3620"/>
                    <a:pt x="2333" y="3614"/>
                  </a:cubicBezTo>
                  <a:cubicBezTo>
                    <a:pt x="2333" y="3602"/>
                    <a:pt x="2351" y="3596"/>
                    <a:pt x="2351" y="3585"/>
                  </a:cubicBezTo>
                  <a:cubicBezTo>
                    <a:pt x="2351" y="3573"/>
                    <a:pt x="2345" y="3573"/>
                    <a:pt x="2345" y="3561"/>
                  </a:cubicBezTo>
                  <a:cubicBezTo>
                    <a:pt x="2356" y="3567"/>
                    <a:pt x="2362" y="3573"/>
                    <a:pt x="2374" y="3579"/>
                  </a:cubicBezTo>
                  <a:cubicBezTo>
                    <a:pt x="2385" y="3573"/>
                    <a:pt x="2385" y="3573"/>
                    <a:pt x="2385" y="3573"/>
                  </a:cubicBezTo>
                  <a:cubicBezTo>
                    <a:pt x="2368" y="3503"/>
                    <a:pt x="2310" y="3486"/>
                    <a:pt x="2269" y="3428"/>
                  </a:cubicBezTo>
                  <a:cubicBezTo>
                    <a:pt x="2252" y="3404"/>
                    <a:pt x="2246" y="3369"/>
                    <a:pt x="2217" y="3369"/>
                  </a:cubicBezTo>
                  <a:cubicBezTo>
                    <a:pt x="2199" y="3369"/>
                    <a:pt x="2199" y="3398"/>
                    <a:pt x="2182" y="3398"/>
                  </a:cubicBezTo>
                  <a:cubicBezTo>
                    <a:pt x="2170" y="3398"/>
                    <a:pt x="2164" y="3392"/>
                    <a:pt x="2153" y="3381"/>
                  </a:cubicBezTo>
                  <a:cubicBezTo>
                    <a:pt x="2124" y="3398"/>
                    <a:pt x="2112" y="3433"/>
                    <a:pt x="2077" y="3433"/>
                  </a:cubicBezTo>
                  <a:cubicBezTo>
                    <a:pt x="2026" y="3433"/>
                    <a:pt x="2002" y="3404"/>
                    <a:pt x="1956" y="3375"/>
                  </a:cubicBezTo>
                  <a:cubicBezTo>
                    <a:pt x="1938" y="3363"/>
                    <a:pt x="1921" y="3369"/>
                    <a:pt x="1903" y="3358"/>
                  </a:cubicBezTo>
                  <a:cubicBezTo>
                    <a:pt x="1828" y="3311"/>
                    <a:pt x="1781" y="3270"/>
                    <a:pt x="1694" y="3270"/>
                  </a:cubicBezTo>
                  <a:cubicBezTo>
                    <a:pt x="1665" y="3270"/>
                    <a:pt x="1653" y="3299"/>
                    <a:pt x="1630" y="3317"/>
                  </a:cubicBezTo>
                  <a:cubicBezTo>
                    <a:pt x="1595" y="3328"/>
                    <a:pt x="1566" y="3328"/>
                    <a:pt x="1531" y="3334"/>
                  </a:cubicBezTo>
                  <a:cubicBezTo>
                    <a:pt x="1525" y="3247"/>
                    <a:pt x="1432" y="3241"/>
                    <a:pt x="1368" y="3177"/>
                  </a:cubicBezTo>
                  <a:cubicBezTo>
                    <a:pt x="1304" y="3131"/>
                    <a:pt x="1257" y="3113"/>
                    <a:pt x="1187" y="3072"/>
                  </a:cubicBezTo>
                  <a:cubicBezTo>
                    <a:pt x="1135" y="3043"/>
                    <a:pt x="1112" y="3008"/>
                    <a:pt x="1053" y="3008"/>
                  </a:cubicBezTo>
                  <a:cubicBezTo>
                    <a:pt x="1019" y="3008"/>
                    <a:pt x="1001" y="3037"/>
                    <a:pt x="972" y="3055"/>
                  </a:cubicBezTo>
                  <a:cubicBezTo>
                    <a:pt x="925" y="3078"/>
                    <a:pt x="890" y="3090"/>
                    <a:pt x="832" y="3090"/>
                  </a:cubicBezTo>
                  <a:cubicBezTo>
                    <a:pt x="780" y="3090"/>
                    <a:pt x="751" y="3084"/>
                    <a:pt x="693" y="3084"/>
                  </a:cubicBezTo>
                  <a:cubicBezTo>
                    <a:pt x="646" y="3084"/>
                    <a:pt x="623" y="3090"/>
                    <a:pt x="576" y="3090"/>
                  </a:cubicBezTo>
                  <a:cubicBezTo>
                    <a:pt x="361" y="3090"/>
                    <a:pt x="361" y="3090"/>
                    <a:pt x="361" y="3090"/>
                  </a:cubicBezTo>
                  <a:cubicBezTo>
                    <a:pt x="64" y="3148"/>
                    <a:pt x="64" y="3148"/>
                    <a:pt x="64" y="3148"/>
                  </a:cubicBezTo>
                  <a:cubicBezTo>
                    <a:pt x="5" y="3148"/>
                    <a:pt x="5" y="3148"/>
                    <a:pt x="5" y="3148"/>
                  </a:cubicBezTo>
                  <a:lnTo>
                    <a:pt x="0" y="3148"/>
                  </a:lnTo>
                  <a:close/>
                </a:path>
              </a:pathLst>
            </a:custGeom>
            <a:solidFill>
              <a:srgbClr val="006772">
                <a:alpha val="56000"/>
              </a:srgbClr>
            </a:solid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7" name="Freeform 66"/>
            <p:cNvSpPr>
              <a:spLocks noChangeArrowheads="1"/>
            </p:cNvSpPr>
            <p:nvPr/>
          </p:nvSpPr>
          <p:spPr bwMode="auto">
            <a:xfrm>
              <a:off x="18843382" y="8789138"/>
              <a:ext cx="1905190" cy="1352346"/>
            </a:xfrm>
            <a:custGeom>
              <a:avLst/>
              <a:gdLst>
                <a:gd name="T0" fmla="*/ 2026 w 4332"/>
                <a:gd name="T1" fmla="*/ 2683 h 3074"/>
                <a:gd name="T2" fmla="*/ 0 w 4332"/>
                <a:gd name="T3" fmla="*/ 2415 h 3074"/>
                <a:gd name="T4" fmla="*/ 6 w 4332"/>
                <a:gd name="T5" fmla="*/ 5 h 3074"/>
                <a:gd name="T6" fmla="*/ 145 w 4332"/>
                <a:gd name="T7" fmla="*/ 34 h 3074"/>
                <a:gd name="T8" fmla="*/ 442 w 4332"/>
                <a:gd name="T9" fmla="*/ 58 h 3074"/>
                <a:gd name="T10" fmla="*/ 623 w 4332"/>
                <a:gd name="T11" fmla="*/ 168 h 3074"/>
                <a:gd name="T12" fmla="*/ 716 w 4332"/>
                <a:gd name="T13" fmla="*/ 331 h 3074"/>
                <a:gd name="T14" fmla="*/ 879 w 4332"/>
                <a:gd name="T15" fmla="*/ 296 h 3074"/>
                <a:gd name="T16" fmla="*/ 1129 w 4332"/>
                <a:gd name="T17" fmla="*/ 518 h 3074"/>
                <a:gd name="T18" fmla="*/ 1257 w 4332"/>
                <a:gd name="T19" fmla="*/ 768 h 3074"/>
                <a:gd name="T20" fmla="*/ 1560 w 4332"/>
                <a:gd name="T21" fmla="*/ 983 h 3074"/>
                <a:gd name="T22" fmla="*/ 1845 w 4332"/>
                <a:gd name="T23" fmla="*/ 1240 h 3074"/>
                <a:gd name="T24" fmla="*/ 1915 w 4332"/>
                <a:gd name="T25" fmla="*/ 1164 h 3074"/>
                <a:gd name="T26" fmla="*/ 2171 w 4332"/>
                <a:gd name="T27" fmla="*/ 1071 h 3074"/>
                <a:gd name="T28" fmla="*/ 2427 w 4332"/>
                <a:gd name="T29" fmla="*/ 1170 h 3074"/>
                <a:gd name="T30" fmla="*/ 2596 w 4332"/>
                <a:gd name="T31" fmla="*/ 1193 h 3074"/>
                <a:gd name="T32" fmla="*/ 2637 w 4332"/>
                <a:gd name="T33" fmla="*/ 1158 h 3074"/>
                <a:gd name="T34" fmla="*/ 2753 w 4332"/>
                <a:gd name="T35" fmla="*/ 1193 h 3074"/>
                <a:gd name="T36" fmla="*/ 3184 w 4332"/>
                <a:gd name="T37" fmla="*/ 1135 h 3074"/>
                <a:gd name="T38" fmla="*/ 3405 w 4332"/>
                <a:gd name="T39" fmla="*/ 1385 h 3074"/>
                <a:gd name="T40" fmla="*/ 3522 w 4332"/>
                <a:gd name="T41" fmla="*/ 1664 h 3074"/>
                <a:gd name="T42" fmla="*/ 4331 w 4332"/>
                <a:gd name="T43" fmla="*/ 2072 h 3074"/>
                <a:gd name="T44" fmla="*/ 4226 w 4332"/>
                <a:gd name="T45" fmla="*/ 2066 h 3074"/>
                <a:gd name="T46" fmla="*/ 4063 w 4332"/>
                <a:gd name="T47" fmla="*/ 2223 h 3074"/>
                <a:gd name="T48" fmla="*/ 3894 w 4332"/>
                <a:gd name="T49" fmla="*/ 2235 h 3074"/>
                <a:gd name="T50" fmla="*/ 3621 w 4332"/>
                <a:gd name="T51" fmla="*/ 2235 h 3074"/>
                <a:gd name="T52" fmla="*/ 3446 w 4332"/>
                <a:gd name="T53" fmla="*/ 2247 h 3074"/>
                <a:gd name="T54" fmla="*/ 3208 w 4332"/>
                <a:gd name="T55" fmla="*/ 2276 h 3074"/>
                <a:gd name="T56" fmla="*/ 3126 w 4332"/>
                <a:gd name="T57" fmla="*/ 2421 h 3074"/>
                <a:gd name="T58" fmla="*/ 3068 w 4332"/>
                <a:gd name="T59" fmla="*/ 2555 h 3074"/>
                <a:gd name="T60" fmla="*/ 2719 w 4332"/>
                <a:gd name="T61" fmla="*/ 2759 h 3074"/>
                <a:gd name="T62" fmla="*/ 2556 w 4332"/>
                <a:gd name="T63" fmla="*/ 2881 h 3074"/>
                <a:gd name="T64" fmla="*/ 2643 w 4332"/>
                <a:gd name="T65" fmla="*/ 2916 h 3074"/>
                <a:gd name="T66" fmla="*/ 2532 w 4332"/>
                <a:gd name="T67" fmla="*/ 2887 h 3074"/>
                <a:gd name="T68" fmla="*/ 2369 w 4332"/>
                <a:gd name="T69" fmla="*/ 2846 h 3074"/>
                <a:gd name="T70" fmla="*/ 2340 w 4332"/>
                <a:gd name="T71" fmla="*/ 2753 h 3074"/>
                <a:gd name="T72" fmla="*/ 2189 w 4332"/>
                <a:gd name="T73" fmla="*/ 2730 h 3074"/>
                <a:gd name="T74" fmla="*/ 2142 w 4332"/>
                <a:gd name="T75" fmla="*/ 2613 h 3074"/>
                <a:gd name="T76" fmla="*/ 2043 w 4332"/>
                <a:gd name="T77" fmla="*/ 2613 h 3074"/>
                <a:gd name="T78" fmla="*/ 1851 w 4332"/>
                <a:gd name="T79" fmla="*/ 2613 h 3074"/>
                <a:gd name="T80" fmla="*/ 1944 w 4332"/>
                <a:gd name="T81" fmla="*/ 2334 h 3074"/>
                <a:gd name="T82" fmla="*/ 1746 w 4332"/>
                <a:gd name="T83" fmla="*/ 2381 h 3074"/>
                <a:gd name="T84" fmla="*/ 1705 w 4332"/>
                <a:gd name="T85" fmla="*/ 2491 h 3074"/>
                <a:gd name="T86" fmla="*/ 1711 w 4332"/>
                <a:gd name="T87" fmla="*/ 2538 h 3074"/>
                <a:gd name="T88" fmla="*/ 1304 w 4332"/>
                <a:gd name="T89" fmla="*/ 2817 h 3074"/>
                <a:gd name="T90" fmla="*/ 1106 w 4332"/>
                <a:gd name="T91" fmla="*/ 2841 h 3074"/>
                <a:gd name="T92" fmla="*/ 681 w 4332"/>
                <a:gd name="T93" fmla="*/ 2596 h 3074"/>
                <a:gd name="T94" fmla="*/ 401 w 4332"/>
                <a:gd name="T95" fmla="*/ 2532 h 3074"/>
                <a:gd name="T96" fmla="*/ 308 w 4332"/>
                <a:gd name="T97" fmla="*/ 2602 h 3074"/>
                <a:gd name="T98" fmla="*/ 169 w 4332"/>
                <a:gd name="T99" fmla="*/ 2515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2" h="3074">
                  <a:moveTo>
                    <a:pt x="2072" y="2642"/>
                  </a:moveTo>
                  <a:lnTo>
                    <a:pt x="2072" y="2642"/>
                  </a:lnTo>
                  <a:cubicBezTo>
                    <a:pt x="2049" y="2648"/>
                    <a:pt x="2037" y="2666"/>
                    <a:pt x="2026" y="2683"/>
                  </a:cubicBezTo>
                  <a:cubicBezTo>
                    <a:pt x="2043" y="2683"/>
                    <a:pt x="2055" y="2683"/>
                    <a:pt x="2078" y="2683"/>
                  </a:cubicBezTo>
                  <a:cubicBezTo>
                    <a:pt x="2078" y="2672"/>
                    <a:pt x="2072" y="2660"/>
                    <a:pt x="2072" y="2642"/>
                  </a:cubicBezTo>
                  <a:close/>
                  <a:moveTo>
                    <a:pt x="0" y="2415"/>
                  </a:moveTo>
                  <a:lnTo>
                    <a:pt x="0" y="2415"/>
                  </a:lnTo>
                  <a:lnTo>
                    <a:pt x="0" y="2415"/>
                  </a:lnTo>
                  <a:cubicBezTo>
                    <a:pt x="6" y="5"/>
                    <a:pt x="6" y="5"/>
                    <a:pt x="6" y="5"/>
                  </a:cubicBezTo>
                  <a:lnTo>
                    <a:pt x="6" y="5"/>
                  </a:lnTo>
                  <a:cubicBezTo>
                    <a:pt x="29" y="0"/>
                    <a:pt x="29" y="0"/>
                    <a:pt x="29" y="0"/>
                  </a:cubicBezTo>
                  <a:cubicBezTo>
                    <a:pt x="70" y="23"/>
                    <a:pt x="99" y="17"/>
                    <a:pt x="145" y="34"/>
                  </a:cubicBezTo>
                  <a:cubicBezTo>
                    <a:pt x="204" y="58"/>
                    <a:pt x="221" y="104"/>
                    <a:pt x="285" y="104"/>
                  </a:cubicBezTo>
                  <a:cubicBezTo>
                    <a:pt x="320" y="104"/>
                    <a:pt x="314" y="40"/>
                    <a:pt x="349" y="40"/>
                  </a:cubicBezTo>
                  <a:cubicBezTo>
                    <a:pt x="384" y="40"/>
                    <a:pt x="407" y="58"/>
                    <a:pt x="442" y="58"/>
                  </a:cubicBezTo>
                  <a:cubicBezTo>
                    <a:pt x="466" y="58"/>
                    <a:pt x="477" y="52"/>
                    <a:pt x="501" y="52"/>
                  </a:cubicBezTo>
                  <a:cubicBezTo>
                    <a:pt x="547" y="52"/>
                    <a:pt x="570" y="93"/>
                    <a:pt x="599" y="133"/>
                  </a:cubicBezTo>
                  <a:cubicBezTo>
                    <a:pt x="605" y="145"/>
                    <a:pt x="611" y="157"/>
                    <a:pt x="623" y="168"/>
                  </a:cubicBezTo>
                  <a:cubicBezTo>
                    <a:pt x="646" y="186"/>
                    <a:pt x="693" y="168"/>
                    <a:pt x="693" y="197"/>
                  </a:cubicBezTo>
                  <a:cubicBezTo>
                    <a:pt x="693" y="221"/>
                    <a:pt x="681" y="238"/>
                    <a:pt x="681" y="267"/>
                  </a:cubicBezTo>
                  <a:cubicBezTo>
                    <a:pt x="681" y="296"/>
                    <a:pt x="704" y="308"/>
                    <a:pt x="716" y="331"/>
                  </a:cubicBezTo>
                  <a:cubicBezTo>
                    <a:pt x="739" y="384"/>
                    <a:pt x="745" y="442"/>
                    <a:pt x="797" y="442"/>
                  </a:cubicBezTo>
                  <a:cubicBezTo>
                    <a:pt x="832" y="442"/>
                    <a:pt x="838" y="396"/>
                    <a:pt x="838" y="360"/>
                  </a:cubicBezTo>
                  <a:cubicBezTo>
                    <a:pt x="844" y="331"/>
                    <a:pt x="873" y="326"/>
                    <a:pt x="879" y="296"/>
                  </a:cubicBezTo>
                  <a:cubicBezTo>
                    <a:pt x="902" y="366"/>
                    <a:pt x="972" y="372"/>
                    <a:pt x="1036" y="390"/>
                  </a:cubicBezTo>
                  <a:cubicBezTo>
                    <a:pt x="1088" y="401"/>
                    <a:pt x="1106" y="430"/>
                    <a:pt x="1153" y="448"/>
                  </a:cubicBezTo>
                  <a:cubicBezTo>
                    <a:pt x="1147" y="477"/>
                    <a:pt x="1129" y="489"/>
                    <a:pt x="1129" y="518"/>
                  </a:cubicBezTo>
                  <a:cubicBezTo>
                    <a:pt x="1129" y="576"/>
                    <a:pt x="1129" y="622"/>
                    <a:pt x="1170" y="663"/>
                  </a:cubicBezTo>
                  <a:cubicBezTo>
                    <a:pt x="1199" y="692"/>
                    <a:pt x="1257" y="686"/>
                    <a:pt x="1257" y="727"/>
                  </a:cubicBezTo>
                  <a:cubicBezTo>
                    <a:pt x="1257" y="768"/>
                    <a:pt x="1257" y="768"/>
                    <a:pt x="1257" y="768"/>
                  </a:cubicBezTo>
                  <a:cubicBezTo>
                    <a:pt x="1257" y="797"/>
                    <a:pt x="1298" y="791"/>
                    <a:pt x="1321" y="797"/>
                  </a:cubicBezTo>
                  <a:cubicBezTo>
                    <a:pt x="1362" y="809"/>
                    <a:pt x="1379" y="838"/>
                    <a:pt x="1414" y="861"/>
                  </a:cubicBezTo>
                  <a:cubicBezTo>
                    <a:pt x="1479" y="902"/>
                    <a:pt x="1525" y="919"/>
                    <a:pt x="1560" y="983"/>
                  </a:cubicBezTo>
                  <a:cubicBezTo>
                    <a:pt x="1572" y="1007"/>
                    <a:pt x="1595" y="1007"/>
                    <a:pt x="1612" y="1024"/>
                  </a:cubicBezTo>
                  <a:cubicBezTo>
                    <a:pt x="1647" y="1082"/>
                    <a:pt x="1665" y="1123"/>
                    <a:pt x="1723" y="1164"/>
                  </a:cubicBezTo>
                  <a:cubicBezTo>
                    <a:pt x="1764" y="1199"/>
                    <a:pt x="1787" y="1240"/>
                    <a:pt x="1845" y="1240"/>
                  </a:cubicBezTo>
                  <a:cubicBezTo>
                    <a:pt x="1857" y="1240"/>
                    <a:pt x="1857" y="1228"/>
                    <a:pt x="1868" y="1222"/>
                  </a:cubicBezTo>
                  <a:cubicBezTo>
                    <a:pt x="1892" y="1216"/>
                    <a:pt x="1909" y="1222"/>
                    <a:pt x="1933" y="1216"/>
                  </a:cubicBezTo>
                  <a:cubicBezTo>
                    <a:pt x="1927" y="1193"/>
                    <a:pt x="1915" y="1187"/>
                    <a:pt x="1915" y="1164"/>
                  </a:cubicBezTo>
                  <a:cubicBezTo>
                    <a:pt x="1915" y="1117"/>
                    <a:pt x="1962" y="1082"/>
                    <a:pt x="2008" y="1082"/>
                  </a:cubicBezTo>
                  <a:cubicBezTo>
                    <a:pt x="2049" y="1082"/>
                    <a:pt x="2072" y="1094"/>
                    <a:pt x="2113" y="1094"/>
                  </a:cubicBezTo>
                  <a:cubicBezTo>
                    <a:pt x="2142" y="1094"/>
                    <a:pt x="2148" y="1071"/>
                    <a:pt x="2171" y="1071"/>
                  </a:cubicBezTo>
                  <a:cubicBezTo>
                    <a:pt x="2253" y="1071"/>
                    <a:pt x="2270" y="1164"/>
                    <a:pt x="2346" y="1164"/>
                  </a:cubicBezTo>
                  <a:cubicBezTo>
                    <a:pt x="2358" y="1164"/>
                    <a:pt x="2358" y="1152"/>
                    <a:pt x="2369" y="1152"/>
                  </a:cubicBezTo>
                  <a:cubicBezTo>
                    <a:pt x="2393" y="1152"/>
                    <a:pt x="2398" y="1170"/>
                    <a:pt x="2427" y="1170"/>
                  </a:cubicBezTo>
                  <a:cubicBezTo>
                    <a:pt x="2439" y="1170"/>
                    <a:pt x="2445" y="1164"/>
                    <a:pt x="2462" y="1164"/>
                  </a:cubicBezTo>
                  <a:cubicBezTo>
                    <a:pt x="2480" y="1164"/>
                    <a:pt x="2486" y="1181"/>
                    <a:pt x="2497" y="1187"/>
                  </a:cubicBezTo>
                  <a:cubicBezTo>
                    <a:pt x="2532" y="1199"/>
                    <a:pt x="2561" y="1193"/>
                    <a:pt x="2596" y="1193"/>
                  </a:cubicBezTo>
                  <a:cubicBezTo>
                    <a:pt x="2620" y="1193"/>
                    <a:pt x="2620" y="1193"/>
                    <a:pt x="2620" y="1193"/>
                  </a:cubicBezTo>
                  <a:cubicBezTo>
                    <a:pt x="2620" y="1170"/>
                    <a:pt x="2620" y="1170"/>
                    <a:pt x="2620" y="1170"/>
                  </a:cubicBezTo>
                  <a:cubicBezTo>
                    <a:pt x="2625" y="1164"/>
                    <a:pt x="2631" y="1158"/>
                    <a:pt x="2637" y="1158"/>
                  </a:cubicBezTo>
                  <a:cubicBezTo>
                    <a:pt x="2649" y="1158"/>
                    <a:pt x="2654" y="1164"/>
                    <a:pt x="2666" y="1164"/>
                  </a:cubicBezTo>
                  <a:cubicBezTo>
                    <a:pt x="2678" y="1164"/>
                    <a:pt x="2684" y="1164"/>
                    <a:pt x="2695" y="1164"/>
                  </a:cubicBezTo>
                  <a:cubicBezTo>
                    <a:pt x="2719" y="1164"/>
                    <a:pt x="2730" y="1187"/>
                    <a:pt x="2753" y="1193"/>
                  </a:cubicBezTo>
                  <a:cubicBezTo>
                    <a:pt x="2812" y="1216"/>
                    <a:pt x="2847" y="1240"/>
                    <a:pt x="2911" y="1240"/>
                  </a:cubicBezTo>
                  <a:cubicBezTo>
                    <a:pt x="2940" y="1240"/>
                    <a:pt x="2934" y="1187"/>
                    <a:pt x="2963" y="1181"/>
                  </a:cubicBezTo>
                  <a:cubicBezTo>
                    <a:pt x="3050" y="1158"/>
                    <a:pt x="3097" y="1135"/>
                    <a:pt x="3184" y="1135"/>
                  </a:cubicBezTo>
                  <a:cubicBezTo>
                    <a:pt x="3260" y="1135"/>
                    <a:pt x="3306" y="1146"/>
                    <a:pt x="3365" y="1193"/>
                  </a:cubicBezTo>
                  <a:cubicBezTo>
                    <a:pt x="3411" y="1222"/>
                    <a:pt x="3405" y="1274"/>
                    <a:pt x="3405" y="1333"/>
                  </a:cubicBezTo>
                  <a:cubicBezTo>
                    <a:pt x="3405" y="1385"/>
                    <a:pt x="3405" y="1385"/>
                    <a:pt x="3405" y="1385"/>
                  </a:cubicBezTo>
                  <a:cubicBezTo>
                    <a:pt x="3405" y="1467"/>
                    <a:pt x="3469" y="1496"/>
                    <a:pt x="3469" y="1577"/>
                  </a:cubicBezTo>
                  <a:cubicBezTo>
                    <a:pt x="3469" y="1595"/>
                    <a:pt x="3464" y="1600"/>
                    <a:pt x="3464" y="1618"/>
                  </a:cubicBezTo>
                  <a:cubicBezTo>
                    <a:pt x="3464" y="1647"/>
                    <a:pt x="3493" y="1653"/>
                    <a:pt x="3522" y="1664"/>
                  </a:cubicBezTo>
                  <a:cubicBezTo>
                    <a:pt x="3568" y="1682"/>
                    <a:pt x="3592" y="1705"/>
                    <a:pt x="3638" y="1723"/>
                  </a:cubicBezTo>
                  <a:cubicBezTo>
                    <a:pt x="4331" y="2072"/>
                    <a:pt x="4331" y="2072"/>
                    <a:pt x="4331" y="2072"/>
                  </a:cubicBezTo>
                  <a:lnTo>
                    <a:pt x="4331" y="2072"/>
                  </a:lnTo>
                  <a:cubicBezTo>
                    <a:pt x="4331" y="2084"/>
                    <a:pt x="4320" y="2101"/>
                    <a:pt x="4302" y="2101"/>
                  </a:cubicBezTo>
                  <a:cubicBezTo>
                    <a:pt x="4273" y="2101"/>
                    <a:pt x="4261" y="2078"/>
                    <a:pt x="4255" y="2055"/>
                  </a:cubicBezTo>
                  <a:cubicBezTo>
                    <a:pt x="4244" y="2060"/>
                    <a:pt x="4238" y="2066"/>
                    <a:pt x="4226" y="2066"/>
                  </a:cubicBezTo>
                  <a:cubicBezTo>
                    <a:pt x="4186" y="2031"/>
                    <a:pt x="4191" y="2037"/>
                    <a:pt x="4226" y="2107"/>
                  </a:cubicBezTo>
                  <a:cubicBezTo>
                    <a:pt x="4226" y="2183"/>
                    <a:pt x="4145" y="2194"/>
                    <a:pt x="4081" y="2223"/>
                  </a:cubicBezTo>
                  <a:cubicBezTo>
                    <a:pt x="4063" y="2223"/>
                    <a:pt x="4063" y="2223"/>
                    <a:pt x="4063" y="2223"/>
                  </a:cubicBezTo>
                  <a:cubicBezTo>
                    <a:pt x="4034" y="2229"/>
                    <a:pt x="4017" y="2235"/>
                    <a:pt x="3982" y="2235"/>
                  </a:cubicBezTo>
                  <a:cubicBezTo>
                    <a:pt x="3959" y="2235"/>
                    <a:pt x="3947" y="2223"/>
                    <a:pt x="3924" y="2223"/>
                  </a:cubicBezTo>
                  <a:cubicBezTo>
                    <a:pt x="3912" y="2223"/>
                    <a:pt x="3906" y="2235"/>
                    <a:pt x="3894" y="2235"/>
                  </a:cubicBezTo>
                  <a:cubicBezTo>
                    <a:pt x="3877" y="2235"/>
                    <a:pt x="3877" y="2223"/>
                    <a:pt x="3860" y="2223"/>
                  </a:cubicBezTo>
                  <a:cubicBezTo>
                    <a:pt x="3790" y="2223"/>
                    <a:pt x="3749" y="2252"/>
                    <a:pt x="3673" y="2252"/>
                  </a:cubicBezTo>
                  <a:cubicBezTo>
                    <a:pt x="3650" y="2252"/>
                    <a:pt x="3632" y="2252"/>
                    <a:pt x="3621" y="2235"/>
                  </a:cubicBezTo>
                  <a:cubicBezTo>
                    <a:pt x="3603" y="2258"/>
                    <a:pt x="3574" y="2252"/>
                    <a:pt x="3539" y="2258"/>
                  </a:cubicBezTo>
                  <a:cubicBezTo>
                    <a:pt x="3510" y="2264"/>
                    <a:pt x="3493" y="2276"/>
                    <a:pt x="3464" y="2276"/>
                  </a:cubicBezTo>
                  <a:cubicBezTo>
                    <a:pt x="3452" y="2276"/>
                    <a:pt x="3452" y="2258"/>
                    <a:pt x="3446" y="2247"/>
                  </a:cubicBezTo>
                  <a:cubicBezTo>
                    <a:pt x="3429" y="2287"/>
                    <a:pt x="3382" y="2293"/>
                    <a:pt x="3336" y="2293"/>
                  </a:cubicBezTo>
                  <a:cubicBezTo>
                    <a:pt x="3318" y="2293"/>
                    <a:pt x="3312" y="2264"/>
                    <a:pt x="3295" y="2264"/>
                  </a:cubicBezTo>
                  <a:cubicBezTo>
                    <a:pt x="3260" y="2264"/>
                    <a:pt x="3242" y="2270"/>
                    <a:pt x="3208" y="2276"/>
                  </a:cubicBezTo>
                  <a:cubicBezTo>
                    <a:pt x="3208" y="2282"/>
                    <a:pt x="3208" y="2287"/>
                    <a:pt x="3208" y="2293"/>
                  </a:cubicBezTo>
                  <a:cubicBezTo>
                    <a:pt x="3208" y="2316"/>
                    <a:pt x="3213" y="2334"/>
                    <a:pt x="3225" y="2352"/>
                  </a:cubicBezTo>
                  <a:cubicBezTo>
                    <a:pt x="3184" y="2375"/>
                    <a:pt x="3126" y="2375"/>
                    <a:pt x="3126" y="2421"/>
                  </a:cubicBezTo>
                  <a:cubicBezTo>
                    <a:pt x="3126" y="2427"/>
                    <a:pt x="3126" y="2427"/>
                    <a:pt x="3126" y="2433"/>
                  </a:cubicBezTo>
                  <a:cubicBezTo>
                    <a:pt x="3155" y="2415"/>
                    <a:pt x="3167" y="2404"/>
                    <a:pt x="3202" y="2398"/>
                  </a:cubicBezTo>
                  <a:cubicBezTo>
                    <a:pt x="3143" y="2456"/>
                    <a:pt x="3126" y="2497"/>
                    <a:pt x="3068" y="2555"/>
                  </a:cubicBezTo>
                  <a:cubicBezTo>
                    <a:pt x="3015" y="2608"/>
                    <a:pt x="2986" y="2637"/>
                    <a:pt x="2928" y="2683"/>
                  </a:cubicBezTo>
                  <a:cubicBezTo>
                    <a:pt x="2899" y="2707"/>
                    <a:pt x="2887" y="2724"/>
                    <a:pt x="2852" y="2736"/>
                  </a:cubicBezTo>
                  <a:cubicBezTo>
                    <a:pt x="2800" y="2753"/>
                    <a:pt x="2765" y="2741"/>
                    <a:pt x="2719" y="2759"/>
                  </a:cubicBezTo>
                  <a:cubicBezTo>
                    <a:pt x="2660" y="2782"/>
                    <a:pt x="2625" y="2805"/>
                    <a:pt x="2567" y="2805"/>
                  </a:cubicBezTo>
                  <a:cubicBezTo>
                    <a:pt x="2550" y="2805"/>
                    <a:pt x="2538" y="2805"/>
                    <a:pt x="2521" y="2805"/>
                  </a:cubicBezTo>
                  <a:cubicBezTo>
                    <a:pt x="2526" y="2835"/>
                    <a:pt x="2538" y="2852"/>
                    <a:pt x="2556" y="2881"/>
                  </a:cubicBezTo>
                  <a:cubicBezTo>
                    <a:pt x="2561" y="2899"/>
                    <a:pt x="2567" y="2922"/>
                    <a:pt x="2585" y="2922"/>
                  </a:cubicBezTo>
                  <a:cubicBezTo>
                    <a:pt x="2608" y="2922"/>
                    <a:pt x="2625" y="2910"/>
                    <a:pt x="2643" y="2899"/>
                  </a:cubicBezTo>
                  <a:cubicBezTo>
                    <a:pt x="2643" y="2904"/>
                    <a:pt x="2643" y="2910"/>
                    <a:pt x="2643" y="2916"/>
                  </a:cubicBezTo>
                  <a:cubicBezTo>
                    <a:pt x="2643" y="2980"/>
                    <a:pt x="2637" y="3015"/>
                    <a:pt x="2631" y="3073"/>
                  </a:cubicBezTo>
                  <a:cubicBezTo>
                    <a:pt x="2590" y="3062"/>
                    <a:pt x="2590" y="3021"/>
                    <a:pt x="2573" y="2980"/>
                  </a:cubicBezTo>
                  <a:cubicBezTo>
                    <a:pt x="2556" y="2945"/>
                    <a:pt x="2532" y="2928"/>
                    <a:pt x="2532" y="2887"/>
                  </a:cubicBezTo>
                  <a:cubicBezTo>
                    <a:pt x="2497" y="2881"/>
                    <a:pt x="2480" y="2864"/>
                    <a:pt x="2445" y="2864"/>
                  </a:cubicBezTo>
                  <a:cubicBezTo>
                    <a:pt x="2416" y="2864"/>
                    <a:pt x="2422" y="2904"/>
                    <a:pt x="2416" y="2934"/>
                  </a:cubicBezTo>
                  <a:cubicBezTo>
                    <a:pt x="2387" y="2904"/>
                    <a:pt x="2387" y="2881"/>
                    <a:pt x="2369" y="2846"/>
                  </a:cubicBezTo>
                  <a:cubicBezTo>
                    <a:pt x="2358" y="2835"/>
                    <a:pt x="2340" y="2829"/>
                    <a:pt x="2340" y="2811"/>
                  </a:cubicBezTo>
                  <a:cubicBezTo>
                    <a:pt x="2340" y="2800"/>
                    <a:pt x="2352" y="2800"/>
                    <a:pt x="2358" y="2794"/>
                  </a:cubicBezTo>
                  <a:cubicBezTo>
                    <a:pt x="2352" y="2776"/>
                    <a:pt x="2358" y="2753"/>
                    <a:pt x="2340" y="2753"/>
                  </a:cubicBezTo>
                  <a:cubicBezTo>
                    <a:pt x="2311" y="2753"/>
                    <a:pt x="2299" y="2776"/>
                    <a:pt x="2276" y="2782"/>
                  </a:cubicBezTo>
                  <a:cubicBezTo>
                    <a:pt x="2259" y="2788"/>
                    <a:pt x="2253" y="2788"/>
                    <a:pt x="2235" y="2788"/>
                  </a:cubicBezTo>
                  <a:cubicBezTo>
                    <a:pt x="2206" y="2788"/>
                    <a:pt x="2206" y="2759"/>
                    <a:pt x="2189" y="2730"/>
                  </a:cubicBezTo>
                  <a:cubicBezTo>
                    <a:pt x="2165" y="2707"/>
                    <a:pt x="2136" y="2695"/>
                    <a:pt x="2136" y="2660"/>
                  </a:cubicBezTo>
                  <a:cubicBezTo>
                    <a:pt x="2136" y="2648"/>
                    <a:pt x="2148" y="2637"/>
                    <a:pt x="2148" y="2625"/>
                  </a:cubicBezTo>
                  <a:cubicBezTo>
                    <a:pt x="2148" y="2619"/>
                    <a:pt x="2142" y="2619"/>
                    <a:pt x="2142" y="2613"/>
                  </a:cubicBezTo>
                  <a:cubicBezTo>
                    <a:pt x="2136" y="2613"/>
                    <a:pt x="2136" y="2613"/>
                    <a:pt x="2136" y="2613"/>
                  </a:cubicBezTo>
                  <a:cubicBezTo>
                    <a:pt x="2119" y="2613"/>
                    <a:pt x="2113" y="2619"/>
                    <a:pt x="2096" y="2619"/>
                  </a:cubicBezTo>
                  <a:cubicBezTo>
                    <a:pt x="2043" y="2613"/>
                    <a:pt x="2043" y="2613"/>
                    <a:pt x="2043" y="2613"/>
                  </a:cubicBezTo>
                  <a:cubicBezTo>
                    <a:pt x="2008" y="2613"/>
                    <a:pt x="1985" y="2613"/>
                    <a:pt x="1956" y="2637"/>
                  </a:cubicBezTo>
                  <a:cubicBezTo>
                    <a:pt x="1933" y="2648"/>
                    <a:pt x="1927" y="2672"/>
                    <a:pt x="1904" y="2672"/>
                  </a:cubicBezTo>
                  <a:cubicBezTo>
                    <a:pt x="1868" y="2672"/>
                    <a:pt x="1851" y="2642"/>
                    <a:pt x="1851" y="2613"/>
                  </a:cubicBezTo>
                  <a:cubicBezTo>
                    <a:pt x="1851" y="2578"/>
                    <a:pt x="1898" y="2590"/>
                    <a:pt x="1921" y="2567"/>
                  </a:cubicBezTo>
                  <a:cubicBezTo>
                    <a:pt x="1962" y="2526"/>
                    <a:pt x="1991" y="2497"/>
                    <a:pt x="1991" y="2439"/>
                  </a:cubicBezTo>
                  <a:cubicBezTo>
                    <a:pt x="1991" y="2392"/>
                    <a:pt x="1973" y="2369"/>
                    <a:pt x="1944" y="2334"/>
                  </a:cubicBezTo>
                  <a:cubicBezTo>
                    <a:pt x="1927" y="2311"/>
                    <a:pt x="1927" y="2282"/>
                    <a:pt x="1898" y="2282"/>
                  </a:cubicBezTo>
                  <a:cubicBezTo>
                    <a:pt x="1874" y="2282"/>
                    <a:pt x="1868" y="2305"/>
                    <a:pt x="1851" y="2322"/>
                  </a:cubicBezTo>
                  <a:cubicBezTo>
                    <a:pt x="1816" y="2346"/>
                    <a:pt x="1787" y="2352"/>
                    <a:pt x="1746" y="2381"/>
                  </a:cubicBezTo>
                  <a:cubicBezTo>
                    <a:pt x="1723" y="2392"/>
                    <a:pt x="1705" y="2404"/>
                    <a:pt x="1688" y="2421"/>
                  </a:cubicBezTo>
                  <a:cubicBezTo>
                    <a:pt x="1676" y="2439"/>
                    <a:pt x="1653" y="2439"/>
                    <a:pt x="1653" y="2456"/>
                  </a:cubicBezTo>
                  <a:cubicBezTo>
                    <a:pt x="1653" y="2479"/>
                    <a:pt x="1682" y="2491"/>
                    <a:pt x="1705" y="2491"/>
                  </a:cubicBezTo>
                  <a:cubicBezTo>
                    <a:pt x="1741" y="2491"/>
                    <a:pt x="1758" y="2468"/>
                    <a:pt x="1787" y="2450"/>
                  </a:cubicBezTo>
                  <a:cubicBezTo>
                    <a:pt x="1793" y="2456"/>
                    <a:pt x="1799" y="2462"/>
                    <a:pt x="1799" y="2468"/>
                  </a:cubicBezTo>
                  <a:cubicBezTo>
                    <a:pt x="1799" y="2515"/>
                    <a:pt x="1752" y="2520"/>
                    <a:pt x="1711" y="2538"/>
                  </a:cubicBezTo>
                  <a:cubicBezTo>
                    <a:pt x="1642" y="2578"/>
                    <a:pt x="1601" y="2608"/>
                    <a:pt x="1525" y="2642"/>
                  </a:cubicBezTo>
                  <a:cubicBezTo>
                    <a:pt x="1444" y="2683"/>
                    <a:pt x="1426" y="2741"/>
                    <a:pt x="1356" y="2794"/>
                  </a:cubicBezTo>
                  <a:cubicBezTo>
                    <a:pt x="1339" y="2805"/>
                    <a:pt x="1321" y="2805"/>
                    <a:pt x="1304" y="2817"/>
                  </a:cubicBezTo>
                  <a:cubicBezTo>
                    <a:pt x="1281" y="2841"/>
                    <a:pt x="1286" y="2893"/>
                    <a:pt x="1251" y="2893"/>
                  </a:cubicBezTo>
                  <a:cubicBezTo>
                    <a:pt x="1193" y="2893"/>
                    <a:pt x="1176" y="2829"/>
                    <a:pt x="1123" y="2829"/>
                  </a:cubicBezTo>
                  <a:cubicBezTo>
                    <a:pt x="1118" y="2829"/>
                    <a:pt x="1112" y="2841"/>
                    <a:pt x="1106" y="2841"/>
                  </a:cubicBezTo>
                  <a:cubicBezTo>
                    <a:pt x="1059" y="2841"/>
                    <a:pt x="1048" y="2794"/>
                    <a:pt x="1001" y="2771"/>
                  </a:cubicBezTo>
                  <a:cubicBezTo>
                    <a:pt x="960" y="2753"/>
                    <a:pt x="925" y="2759"/>
                    <a:pt x="885" y="2730"/>
                  </a:cubicBezTo>
                  <a:cubicBezTo>
                    <a:pt x="809" y="2672"/>
                    <a:pt x="780" y="2596"/>
                    <a:pt x="681" y="2596"/>
                  </a:cubicBezTo>
                  <a:cubicBezTo>
                    <a:pt x="646" y="2596"/>
                    <a:pt x="629" y="2619"/>
                    <a:pt x="588" y="2619"/>
                  </a:cubicBezTo>
                  <a:cubicBezTo>
                    <a:pt x="570" y="2619"/>
                    <a:pt x="564" y="2602"/>
                    <a:pt x="547" y="2590"/>
                  </a:cubicBezTo>
                  <a:cubicBezTo>
                    <a:pt x="501" y="2555"/>
                    <a:pt x="466" y="2532"/>
                    <a:pt x="401" y="2532"/>
                  </a:cubicBezTo>
                  <a:cubicBezTo>
                    <a:pt x="384" y="2532"/>
                    <a:pt x="378" y="2544"/>
                    <a:pt x="361" y="2549"/>
                  </a:cubicBezTo>
                  <a:cubicBezTo>
                    <a:pt x="338" y="2555"/>
                    <a:pt x="303" y="2549"/>
                    <a:pt x="303" y="2573"/>
                  </a:cubicBezTo>
                  <a:cubicBezTo>
                    <a:pt x="303" y="2584"/>
                    <a:pt x="308" y="2590"/>
                    <a:pt x="308" y="2602"/>
                  </a:cubicBezTo>
                  <a:cubicBezTo>
                    <a:pt x="308" y="2619"/>
                    <a:pt x="308" y="2619"/>
                    <a:pt x="308" y="2619"/>
                  </a:cubicBezTo>
                  <a:cubicBezTo>
                    <a:pt x="291" y="2619"/>
                    <a:pt x="291" y="2619"/>
                    <a:pt x="291" y="2619"/>
                  </a:cubicBezTo>
                  <a:cubicBezTo>
                    <a:pt x="233" y="2596"/>
                    <a:pt x="215" y="2561"/>
                    <a:pt x="169" y="2515"/>
                  </a:cubicBezTo>
                  <a:cubicBezTo>
                    <a:pt x="116" y="2456"/>
                    <a:pt x="70" y="2427"/>
                    <a:pt x="0" y="2415"/>
                  </a:cubicBezTo>
                  <a:close/>
                </a:path>
              </a:pathLst>
            </a:custGeom>
            <a:solidFill>
              <a:srgbClr val="006772"/>
            </a:solid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68" name="Freeform 67"/>
            <p:cNvSpPr>
              <a:spLocks noChangeArrowheads="1"/>
            </p:cNvSpPr>
            <p:nvPr/>
          </p:nvSpPr>
          <p:spPr bwMode="auto">
            <a:xfrm>
              <a:off x="18847261" y="7333957"/>
              <a:ext cx="2669596" cy="2367092"/>
            </a:xfrm>
            <a:custGeom>
              <a:avLst/>
              <a:gdLst>
                <a:gd name="T0" fmla="*/ 4331 w 6067"/>
                <a:gd name="T1" fmla="*/ 5314 h 5379"/>
                <a:gd name="T2" fmla="*/ 4290 w 6067"/>
                <a:gd name="T3" fmla="*/ 5145 h 5379"/>
                <a:gd name="T4" fmla="*/ 4343 w 6067"/>
                <a:gd name="T5" fmla="*/ 4912 h 5379"/>
                <a:gd name="T6" fmla="*/ 4412 w 6067"/>
                <a:gd name="T7" fmla="*/ 4615 h 5379"/>
                <a:gd name="T8" fmla="*/ 4453 w 6067"/>
                <a:gd name="T9" fmla="*/ 4307 h 5379"/>
                <a:gd name="T10" fmla="*/ 4605 w 6067"/>
                <a:gd name="T11" fmla="*/ 3992 h 5379"/>
                <a:gd name="T12" fmla="*/ 4651 w 6067"/>
                <a:gd name="T13" fmla="*/ 3969 h 5379"/>
                <a:gd name="T14" fmla="*/ 4674 w 6067"/>
                <a:gd name="T15" fmla="*/ 3894 h 5379"/>
                <a:gd name="T16" fmla="*/ 4762 w 6067"/>
                <a:gd name="T17" fmla="*/ 3666 h 5379"/>
                <a:gd name="T18" fmla="*/ 4866 w 6067"/>
                <a:gd name="T19" fmla="*/ 3387 h 5379"/>
                <a:gd name="T20" fmla="*/ 4901 w 6067"/>
                <a:gd name="T21" fmla="*/ 3038 h 5379"/>
                <a:gd name="T22" fmla="*/ 4948 w 6067"/>
                <a:gd name="T23" fmla="*/ 2974 h 5379"/>
                <a:gd name="T24" fmla="*/ 5082 w 6067"/>
                <a:gd name="T25" fmla="*/ 2828 h 5379"/>
                <a:gd name="T26" fmla="*/ 5123 w 6067"/>
                <a:gd name="T27" fmla="*/ 2799 h 5379"/>
                <a:gd name="T28" fmla="*/ 5414 w 6067"/>
                <a:gd name="T29" fmla="*/ 2496 h 5379"/>
                <a:gd name="T30" fmla="*/ 5501 w 6067"/>
                <a:gd name="T31" fmla="*/ 2310 h 5379"/>
                <a:gd name="T32" fmla="*/ 5670 w 6067"/>
                <a:gd name="T33" fmla="*/ 2031 h 5379"/>
                <a:gd name="T34" fmla="*/ 5821 w 6067"/>
                <a:gd name="T35" fmla="*/ 1583 h 5379"/>
                <a:gd name="T36" fmla="*/ 5862 w 6067"/>
                <a:gd name="T37" fmla="*/ 1140 h 5379"/>
                <a:gd name="T38" fmla="*/ 5914 w 6067"/>
                <a:gd name="T39" fmla="*/ 936 h 5379"/>
                <a:gd name="T40" fmla="*/ 5868 w 6067"/>
                <a:gd name="T41" fmla="*/ 703 h 5379"/>
                <a:gd name="T42" fmla="*/ 6043 w 6067"/>
                <a:gd name="T43" fmla="*/ 174 h 5379"/>
                <a:gd name="T44" fmla="*/ 5955 w 6067"/>
                <a:gd name="T45" fmla="*/ 46 h 5379"/>
                <a:gd name="T46" fmla="*/ 5693 w 6067"/>
                <a:gd name="T47" fmla="*/ 104 h 5379"/>
                <a:gd name="T48" fmla="*/ 5286 w 6067"/>
                <a:gd name="T49" fmla="*/ 214 h 5379"/>
                <a:gd name="T50" fmla="*/ 5227 w 6067"/>
                <a:gd name="T51" fmla="*/ 447 h 5379"/>
                <a:gd name="T52" fmla="*/ 4913 w 6067"/>
                <a:gd name="T53" fmla="*/ 389 h 5379"/>
                <a:gd name="T54" fmla="*/ 4610 w 6067"/>
                <a:gd name="T55" fmla="*/ 273 h 5379"/>
                <a:gd name="T56" fmla="*/ 4261 w 6067"/>
                <a:gd name="T57" fmla="*/ 255 h 5379"/>
                <a:gd name="T58" fmla="*/ 3894 w 6067"/>
                <a:gd name="T59" fmla="*/ 389 h 5379"/>
                <a:gd name="T60" fmla="*/ 0 w 6067"/>
                <a:gd name="T61" fmla="*/ 3311 h 5379"/>
                <a:gd name="T62" fmla="*/ 279 w 6067"/>
                <a:gd name="T63" fmla="*/ 3410 h 5379"/>
                <a:gd name="T64" fmla="*/ 593 w 6067"/>
                <a:gd name="T65" fmla="*/ 3439 h 5379"/>
                <a:gd name="T66" fmla="*/ 710 w 6067"/>
                <a:gd name="T67" fmla="*/ 3637 h 5379"/>
                <a:gd name="T68" fmla="*/ 1030 w 6067"/>
                <a:gd name="T69" fmla="*/ 3696 h 5379"/>
                <a:gd name="T70" fmla="*/ 1251 w 6067"/>
                <a:gd name="T71" fmla="*/ 4033 h 5379"/>
                <a:gd name="T72" fmla="*/ 1554 w 6067"/>
                <a:gd name="T73" fmla="*/ 4289 h 5379"/>
                <a:gd name="T74" fmla="*/ 1862 w 6067"/>
                <a:gd name="T75" fmla="*/ 4528 h 5379"/>
                <a:gd name="T76" fmla="*/ 2107 w 6067"/>
                <a:gd name="T77" fmla="*/ 4400 h 5379"/>
                <a:gd name="T78" fmla="*/ 2421 w 6067"/>
                <a:gd name="T79" fmla="*/ 4476 h 5379"/>
                <a:gd name="T80" fmla="*/ 2614 w 6067"/>
                <a:gd name="T81" fmla="*/ 4499 h 5379"/>
                <a:gd name="T82" fmla="*/ 2689 w 6067"/>
                <a:gd name="T83" fmla="*/ 4470 h 5379"/>
                <a:gd name="T84" fmla="*/ 3178 w 6067"/>
                <a:gd name="T85" fmla="*/ 4441 h 5379"/>
                <a:gd name="T86" fmla="*/ 3463 w 6067"/>
                <a:gd name="T87" fmla="*/ 4883 h 5379"/>
                <a:gd name="T88" fmla="*/ 4325 w 6067"/>
                <a:gd name="T89" fmla="*/ 5378 h 5379"/>
                <a:gd name="T90" fmla="*/ 4046 w 6067"/>
                <a:gd name="T91" fmla="*/ 4068 h 5379"/>
                <a:gd name="T92" fmla="*/ 3912 w 6067"/>
                <a:gd name="T93" fmla="*/ 4348 h 5379"/>
                <a:gd name="T94" fmla="*/ 3731 w 6067"/>
                <a:gd name="T95" fmla="*/ 422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7" h="5379">
                  <a:moveTo>
                    <a:pt x="4325" y="5378"/>
                  </a:moveTo>
                  <a:lnTo>
                    <a:pt x="4325" y="5378"/>
                  </a:lnTo>
                  <a:cubicBezTo>
                    <a:pt x="4331" y="5372"/>
                    <a:pt x="4331" y="5366"/>
                    <a:pt x="4331" y="5361"/>
                  </a:cubicBezTo>
                  <a:cubicBezTo>
                    <a:pt x="4331" y="5314"/>
                    <a:pt x="4331" y="5314"/>
                    <a:pt x="4331" y="5314"/>
                  </a:cubicBezTo>
                  <a:cubicBezTo>
                    <a:pt x="4331" y="5273"/>
                    <a:pt x="4343" y="5250"/>
                    <a:pt x="4343" y="5215"/>
                  </a:cubicBezTo>
                  <a:cubicBezTo>
                    <a:pt x="4343" y="5180"/>
                    <a:pt x="4337" y="5163"/>
                    <a:pt x="4337" y="5133"/>
                  </a:cubicBezTo>
                  <a:cubicBezTo>
                    <a:pt x="4314" y="5133"/>
                    <a:pt x="4314" y="5133"/>
                    <a:pt x="4314" y="5133"/>
                  </a:cubicBezTo>
                  <a:cubicBezTo>
                    <a:pt x="4302" y="5133"/>
                    <a:pt x="4302" y="5139"/>
                    <a:pt x="4290" y="5145"/>
                  </a:cubicBezTo>
                  <a:cubicBezTo>
                    <a:pt x="4290" y="5122"/>
                    <a:pt x="4290" y="5122"/>
                    <a:pt x="4290" y="5122"/>
                  </a:cubicBezTo>
                  <a:cubicBezTo>
                    <a:pt x="4308" y="5064"/>
                    <a:pt x="4308" y="5064"/>
                    <a:pt x="4308" y="5064"/>
                  </a:cubicBezTo>
                  <a:cubicBezTo>
                    <a:pt x="4302" y="5052"/>
                    <a:pt x="4296" y="5046"/>
                    <a:pt x="4296" y="5035"/>
                  </a:cubicBezTo>
                  <a:cubicBezTo>
                    <a:pt x="4296" y="4988"/>
                    <a:pt x="4343" y="4965"/>
                    <a:pt x="4343" y="4912"/>
                  </a:cubicBezTo>
                  <a:cubicBezTo>
                    <a:pt x="4343" y="4906"/>
                    <a:pt x="4337" y="4906"/>
                    <a:pt x="4337" y="4906"/>
                  </a:cubicBezTo>
                  <a:cubicBezTo>
                    <a:pt x="4337" y="4854"/>
                    <a:pt x="4377" y="4831"/>
                    <a:pt x="4377" y="4784"/>
                  </a:cubicBezTo>
                  <a:cubicBezTo>
                    <a:pt x="4377" y="4703"/>
                    <a:pt x="4377" y="4703"/>
                    <a:pt x="4377" y="4703"/>
                  </a:cubicBezTo>
                  <a:cubicBezTo>
                    <a:pt x="4377" y="4668"/>
                    <a:pt x="4412" y="4650"/>
                    <a:pt x="4412" y="4615"/>
                  </a:cubicBezTo>
                  <a:cubicBezTo>
                    <a:pt x="4412" y="4569"/>
                    <a:pt x="4389" y="4551"/>
                    <a:pt x="4389" y="4505"/>
                  </a:cubicBezTo>
                  <a:cubicBezTo>
                    <a:pt x="4389" y="4476"/>
                    <a:pt x="4424" y="4470"/>
                    <a:pt x="4424" y="4441"/>
                  </a:cubicBezTo>
                  <a:cubicBezTo>
                    <a:pt x="4424" y="4435"/>
                    <a:pt x="4412" y="4441"/>
                    <a:pt x="4412" y="4435"/>
                  </a:cubicBezTo>
                  <a:cubicBezTo>
                    <a:pt x="4412" y="4383"/>
                    <a:pt x="4453" y="4359"/>
                    <a:pt x="4453" y="4307"/>
                  </a:cubicBezTo>
                  <a:cubicBezTo>
                    <a:pt x="4471" y="4313"/>
                    <a:pt x="4482" y="4295"/>
                    <a:pt x="4488" y="4272"/>
                  </a:cubicBezTo>
                  <a:cubicBezTo>
                    <a:pt x="4500" y="4249"/>
                    <a:pt x="4523" y="4237"/>
                    <a:pt x="4523" y="4208"/>
                  </a:cubicBezTo>
                  <a:cubicBezTo>
                    <a:pt x="4523" y="4150"/>
                    <a:pt x="4558" y="4126"/>
                    <a:pt x="4570" y="4074"/>
                  </a:cubicBezTo>
                  <a:cubicBezTo>
                    <a:pt x="4575" y="4045"/>
                    <a:pt x="4587" y="4016"/>
                    <a:pt x="4605" y="3992"/>
                  </a:cubicBezTo>
                  <a:lnTo>
                    <a:pt x="4605" y="3992"/>
                  </a:lnTo>
                  <a:cubicBezTo>
                    <a:pt x="4599" y="3987"/>
                    <a:pt x="4593" y="3987"/>
                    <a:pt x="4593" y="3975"/>
                  </a:cubicBezTo>
                  <a:cubicBezTo>
                    <a:pt x="4593" y="3958"/>
                    <a:pt x="4634" y="3934"/>
                    <a:pt x="4651" y="3969"/>
                  </a:cubicBezTo>
                  <a:lnTo>
                    <a:pt x="4651" y="3969"/>
                  </a:lnTo>
                  <a:cubicBezTo>
                    <a:pt x="4657" y="3969"/>
                    <a:pt x="4657" y="3969"/>
                    <a:pt x="4663" y="3969"/>
                  </a:cubicBezTo>
                  <a:cubicBezTo>
                    <a:pt x="4669" y="3969"/>
                    <a:pt x="4674" y="3975"/>
                    <a:pt x="4680" y="3975"/>
                  </a:cubicBezTo>
                  <a:cubicBezTo>
                    <a:pt x="4686" y="3975"/>
                    <a:pt x="4692" y="3969"/>
                    <a:pt x="4692" y="3969"/>
                  </a:cubicBezTo>
                  <a:cubicBezTo>
                    <a:pt x="4680" y="3946"/>
                    <a:pt x="4674" y="3928"/>
                    <a:pt x="4674" y="3894"/>
                  </a:cubicBezTo>
                  <a:cubicBezTo>
                    <a:pt x="4674" y="3882"/>
                    <a:pt x="4692" y="3876"/>
                    <a:pt x="4703" y="3876"/>
                  </a:cubicBezTo>
                  <a:cubicBezTo>
                    <a:pt x="4733" y="3894"/>
                    <a:pt x="4738" y="3940"/>
                    <a:pt x="4709" y="3818"/>
                  </a:cubicBezTo>
                  <a:cubicBezTo>
                    <a:pt x="4703" y="3812"/>
                    <a:pt x="4703" y="3800"/>
                    <a:pt x="4698" y="3789"/>
                  </a:cubicBezTo>
                  <a:cubicBezTo>
                    <a:pt x="4738" y="3754"/>
                    <a:pt x="4762" y="3719"/>
                    <a:pt x="4762" y="3666"/>
                  </a:cubicBezTo>
                  <a:cubicBezTo>
                    <a:pt x="4762" y="3608"/>
                    <a:pt x="4762" y="3608"/>
                    <a:pt x="4762" y="3608"/>
                  </a:cubicBezTo>
                  <a:cubicBezTo>
                    <a:pt x="4762" y="3597"/>
                    <a:pt x="4744" y="3591"/>
                    <a:pt x="4744" y="3579"/>
                  </a:cubicBezTo>
                  <a:cubicBezTo>
                    <a:pt x="4744" y="3550"/>
                    <a:pt x="4768" y="3539"/>
                    <a:pt x="4779" y="3515"/>
                  </a:cubicBezTo>
                  <a:cubicBezTo>
                    <a:pt x="4803" y="3463"/>
                    <a:pt x="4832" y="3434"/>
                    <a:pt x="4866" y="3387"/>
                  </a:cubicBezTo>
                  <a:cubicBezTo>
                    <a:pt x="4936" y="3288"/>
                    <a:pt x="4971" y="3213"/>
                    <a:pt x="4971" y="3090"/>
                  </a:cubicBezTo>
                  <a:cubicBezTo>
                    <a:pt x="4971" y="3079"/>
                    <a:pt x="4966" y="3067"/>
                    <a:pt x="4954" y="3067"/>
                  </a:cubicBezTo>
                  <a:cubicBezTo>
                    <a:pt x="4931" y="3067"/>
                    <a:pt x="4925" y="3084"/>
                    <a:pt x="4901" y="3090"/>
                  </a:cubicBezTo>
                  <a:cubicBezTo>
                    <a:pt x="4901" y="3067"/>
                    <a:pt x="4901" y="3055"/>
                    <a:pt x="4901" y="3038"/>
                  </a:cubicBezTo>
                  <a:cubicBezTo>
                    <a:pt x="4901" y="3014"/>
                    <a:pt x="4884" y="3003"/>
                    <a:pt x="4884" y="2985"/>
                  </a:cubicBezTo>
                  <a:cubicBezTo>
                    <a:pt x="4884" y="2980"/>
                    <a:pt x="4890" y="2980"/>
                    <a:pt x="4890" y="2974"/>
                  </a:cubicBezTo>
                  <a:cubicBezTo>
                    <a:pt x="4901" y="2980"/>
                    <a:pt x="4907" y="2991"/>
                    <a:pt x="4919" y="2991"/>
                  </a:cubicBezTo>
                  <a:cubicBezTo>
                    <a:pt x="4931" y="2991"/>
                    <a:pt x="4936" y="2974"/>
                    <a:pt x="4948" y="2974"/>
                  </a:cubicBezTo>
                  <a:cubicBezTo>
                    <a:pt x="4960" y="2974"/>
                    <a:pt x="4966" y="2991"/>
                    <a:pt x="4983" y="2991"/>
                  </a:cubicBezTo>
                  <a:cubicBezTo>
                    <a:pt x="5006" y="2991"/>
                    <a:pt x="5035" y="2980"/>
                    <a:pt x="5035" y="2950"/>
                  </a:cubicBezTo>
                  <a:cubicBezTo>
                    <a:pt x="5035" y="2939"/>
                    <a:pt x="5029" y="2939"/>
                    <a:pt x="5029" y="2927"/>
                  </a:cubicBezTo>
                  <a:cubicBezTo>
                    <a:pt x="5029" y="2881"/>
                    <a:pt x="5082" y="2875"/>
                    <a:pt x="5082" y="2828"/>
                  </a:cubicBezTo>
                  <a:cubicBezTo>
                    <a:pt x="5082" y="2758"/>
                    <a:pt x="5082" y="2758"/>
                    <a:pt x="5082" y="2758"/>
                  </a:cubicBezTo>
                  <a:cubicBezTo>
                    <a:pt x="5082" y="2741"/>
                    <a:pt x="5094" y="2735"/>
                    <a:pt x="5105" y="2735"/>
                  </a:cubicBezTo>
                  <a:cubicBezTo>
                    <a:pt x="5123" y="2735"/>
                    <a:pt x="5123" y="2735"/>
                    <a:pt x="5123" y="2735"/>
                  </a:cubicBezTo>
                  <a:cubicBezTo>
                    <a:pt x="5123" y="2758"/>
                    <a:pt x="5117" y="2776"/>
                    <a:pt x="5123" y="2799"/>
                  </a:cubicBezTo>
                  <a:cubicBezTo>
                    <a:pt x="5140" y="2764"/>
                    <a:pt x="5140" y="2741"/>
                    <a:pt x="5163" y="2706"/>
                  </a:cubicBezTo>
                  <a:cubicBezTo>
                    <a:pt x="5198" y="2648"/>
                    <a:pt x="5251" y="2642"/>
                    <a:pt x="5286" y="2584"/>
                  </a:cubicBezTo>
                  <a:cubicBezTo>
                    <a:pt x="5292" y="2566"/>
                    <a:pt x="5286" y="2555"/>
                    <a:pt x="5297" y="2537"/>
                  </a:cubicBezTo>
                  <a:cubicBezTo>
                    <a:pt x="5321" y="2496"/>
                    <a:pt x="5367" y="2514"/>
                    <a:pt x="5414" y="2496"/>
                  </a:cubicBezTo>
                  <a:cubicBezTo>
                    <a:pt x="5455" y="2479"/>
                    <a:pt x="5466" y="2444"/>
                    <a:pt x="5507" y="2421"/>
                  </a:cubicBezTo>
                  <a:cubicBezTo>
                    <a:pt x="5524" y="2409"/>
                    <a:pt x="5548" y="2398"/>
                    <a:pt x="5548" y="2374"/>
                  </a:cubicBezTo>
                  <a:cubicBezTo>
                    <a:pt x="5548" y="2345"/>
                    <a:pt x="5542" y="2304"/>
                    <a:pt x="5513" y="2304"/>
                  </a:cubicBezTo>
                  <a:cubicBezTo>
                    <a:pt x="5507" y="2304"/>
                    <a:pt x="5507" y="2310"/>
                    <a:pt x="5501" y="2310"/>
                  </a:cubicBezTo>
                  <a:cubicBezTo>
                    <a:pt x="5501" y="2287"/>
                    <a:pt x="5489" y="2275"/>
                    <a:pt x="5489" y="2246"/>
                  </a:cubicBezTo>
                  <a:cubicBezTo>
                    <a:pt x="5489" y="2217"/>
                    <a:pt x="5542" y="2229"/>
                    <a:pt x="5554" y="2205"/>
                  </a:cubicBezTo>
                  <a:cubicBezTo>
                    <a:pt x="5565" y="2182"/>
                    <a:pt x="5559" y="2170"/>
                    <a:pt x="5571" y="2153"/>
                  </a:cubicBezTo>
                  <a:cubicBezTo>
                    <a:pt x="5600" y="2101"/>
                    <a:pt x="5647" y="2089"/>
                    <a:pt x="5670" y="2031"/>
                  </a:cubicBezTo>
                  <a:cubicBezTo>
                    <a:pt x="5687" y="1978"/>
                    <a:pt x="5699" y="1949"/>
                    <a:pt x="5705" y="1891"/>
                  </a:cubicBezTo>
                  <a:cubicBezTo>
                    <a:pt x="5711" y="1879"/>
                    <a:pt x="5722" y="1874"/>
                    <a:pt x="5734" y="1862"/>
                  </a:cubicBezTo>
                  <a:cubicBezTo>
                    <a:pt x="5757" y="1827"/>
                    <a:pt x="5763" y="1804"/>
                    <a:pt x="5769" y="1763"/>
                  </a:cubicBezTo>
                  <a:cubicBezTo>
                    <a:pt x="5781" y="1693"/>
                    <a:pt x="5821" y="1652"/>
                    <a:pt x="5821" y="1583"/>
                  </a:cubicBezTo>
                  <a:cubicBezTo>
                    <a:pt x="5821" y="1559"/>
                    <a:pt x="5821" y="1548"/>
                    <a:pt x="5821" y="1530"/>
                  </a:cubicBezTo>
                  <a:cubicBezTo>
                    <a:pt x="5781" y="1524"/>
                    <a:pt x="5792" y="1478"/>
                    <a:pt x="5792" y="1437"/>
                  </a:cubicBezTo>
                  <a:cubicBezTo>
                    <a:pt x="5792" y="1396"/>
                    <a:pt x="5810" y="1373"/>
                    <a:pt x="5815" y="1332"/>
                  </a:cubicBezTo>
                  <a:cubicBezTo>
                    <a:pt x="5839" y="1257"/>
                    <a:pt x="5839" y="1216"/>
                    <a:pt x="5862" y="1140"/>
                  </a:cubicBezTo>
                  <a:cubicBezTo>
                    <a:pt x="5868" y="1111"/>
                    <a:pt x="5897" y="1099"/>
                    <a:pt x="5897" y="1059"/>
                  </a:cubicBezTo>
                  <a:cubicBezTo>
                    <a:pt x="5897" y="1047"/>
                    <a:pt x="5897" y="1041"/>
                    <a:pt x="5897" y="1029"/>
                  </a:cubicBezTo>
                  <a:cubicBezTo>
                    <a:pt x="5897" y="1000"/>
                    <a:pt x="5926" y="989"/>
                    <a:pt x="5926" y="960"/>
                  </a:cubicBezTo>
                  <a:cubicBezTo>
                    <a:pt x="5926" y="948"/>
                    <a:pt x="5914" y="942"/>
                    <a:pt x="5914" y="936"/>
                  </a:cubicBezTo>
                  <a:cubicBezTo>
                    <a:pt x="5914" y="860"/>
                    <a:pt x="5961" y="826"/>
                    <a:pt x="5961" y="756"/>
                  </a:cubicBezTo>
                  <a:cubicBezTo>
                    <a:pt x="5961" y="721"/>
                    <a:pt x="5932" y="703"/>
                    <a:pt x="5897" y="703"/>
                  </a:cubicBezTo>
                  <a:cubicBezTo>
                    <a:pt x="5885" y="703"/>
                    <a:pt x="5874" y="709"/>
                    <a:pt x="5862" y="715"/>
                  </a:cubicBezTo>
                  <a:cubicBezTo>
                    <a:pt x="5868" y="703"/>
                    <a:pt x="5868" y="703"/>
                    <a:pt x="5868" y="703"/>
                  </a:cubicBezTo>
                  <a:cubicBezTo>
                    <a:pt x="5885" y="663"/>
                    <a:pt x="5938" y="668"/>
                    <a:pt x="5967" y="634"/>
                  </a:cubicBezTo>
                  <a:cubicBezTo>
                    <a:pt x="6008" y="581"/>
                    <a:pt x="5984" y="529"/>
                    <a:pt x="6008" y="465"/>
                  </a:cubicBezTo>
                  <a:cubicBezTo>
                    <a:pt x="6025" y="418"/>
                    <a:pt x="6066" y="395"/>
                    <a:pt x="6066" y="348"/>
                  </a:cubicBezTo>
                  <a:cubicBezTo>
                    <a:pt x="6066" y="279"/>
                    <a:pt x="6043" y="238"/>
                    <a:pt x="6043" y="174"/>
                  </a:cubicBezTo>
                  <a:cubicBezTo>
                    <a:pt x="6043" y="133"/>
                    <a:pt x="6054" y="110"/>
                    <a:pt x="6054" y="69"/>
                  </a:cubicBezTo>
                  <a:cubicBezTo>
                    <a:pt x="6054" y="46"/>
                    <a:pt x="6048" y="22"/>
                    <a:pt x="6043" y="0"/>
                  </a:cubicBezTo>
                  <a:lnTo>
                    <a:pt x="6043" y="0"/>
                  </a:lnTo>
                  <a:cubicBezTo>
                    <a:pt x="6008" y="22"/>
                    <a:pt x="5990" y="34"/>
                    <a:pt x="5955" y="46"/>
                  </a:cubicBezTo>
                  <a:cubicBezTo>
                    <a:pt x="5932" y="51"/>
                    <a:pt x="5909" y="40"/>
                    <a:pt x="5891" y="51"/>
                  </a:cubicBezTo>
                  <a:cubicBezTo>
                    <a:pt x="5862" y="63"/>
                    <a:pt x="5862" y="110"/>
                    <a:pt x="5833" y="110"/>
                  </a:cubicBezTo>
                  <a:cubicBezTo>
                    <a:pt x="5815" y="110"/>
                    <a:pt x="5810" y="98"/>
                    <a:pt x="5792" y="98"/>
                  </a:cubicBezTo>
                  <a:cubicBezTo>
                    <a:pt x="5757" y="92"/>
                    <a:pt x="5728" y="104"/>
                    <a:pt x="5693" y="104"/>
                  </a:cubicBezTo>
                  <a:cubicBezTo>
                    <a:pt x="5635" y="104"/>
                    <a:pt x="5612" y="57"/>
                    <a:pt x="5554" y="57"/>
                  </a:cubicBezTo>
                  <a:cubicBezTo>
                    <a:pt x="5507" y="57"/>
                    <a:pt x="5501" y="104"/>
                    <a:pt x="5466" y="133"/>
                  </a:cubicBezTo>
                  <a:cubicBezTo>
                    <a:pt x="5449" y="145"/>
                    <a:pt x="5431" y="133"/>
                    <a:pt x="5408" y="145"/>
                  </a:cubicBezTo>
                  <a:cubicBezTo>
                    <a:pt x="5355" y="162"/>
                    <a:pt x="5338" y="197"/>
                    <a:pt x="5286" y="214"/>
                  </a:cubicBezTo>
                  <a:cubicBezTo>
                    <a:pt x="5297" y="244"/>
                    <a:pt x="5303" y="261"/>
                    <a:pt x="5321" y="279"/>
                  </a:cubicBezTo>
                  <a:cubicBezTo>
                    <a:pt x="5326" y="284"/>
                    <a:pt x="5344" y="284"/>
                    <a:pt x="5344" y="296"/>
                  </a:cubicBezTo>
                  <a:cubicBezTo>
                    <a:pt x="5344" y="360"/>
                    <a:pt x="5297" y="418"/>
                    <a:pt x="5233" y="418"/>
                  </a:cubicBezTo>
                  <a:cubicBezTo>
                    <a:pt x="5233" y="430"/>
                    <a:pt x="5233" y="436"/>
                    <a:pt x="5227" y="447"/>
                  </a:cubicBezTo>
                  <a:cubicBezTo>
                    <a:pt x="5198" y="447"/>
                    <a:pt x="5187" y="407"/>
                    <a:pt x="5158" y="407"/>
                  </a:cubicBezTo>
                  <a:cubicBezTo>
                    <a:pt x="5094" y="407"/>
                    <a:pt x="5070" y="465"/>
                    <a:pt x="5041" y="523"/>
                  </a:cubicBezTo>
                  <a:cubicBezTo>
                    <a:pt x="5029" y="540"/>
                    <a:pt x="5035" y="564"/>
                    <a:pt x="5018" y="564"/>
                  </a:cubicBezTo>
                  <a:cubicBezTo>
                    <a:pt x="4936" y="564"/>
                    <a:pt x="4983" y="424"/>
                    <a:pt x="4913" y="389"/>
                  </a:cubicBezTo>
                  <a:cubicBezTo>
                    <a:pt x="4849" y="360"/>
                    <a:pt x="4826" y="325"/>
                    <a:pt x="4768" y="290"/>
                  </a:cubicBezTo>
                  <a:cubicBezTo>
                    <a:pt x="4750" y="279"/>
                    <a:pt x="4750" y="255"/>
                    <a:pt x="4727" y="255"/>
                  </a:cubicBezTo>
                  <a:cubicBezTo>
                    <a:pt x="4703" y="255"/>
                    <a:pt x="4692" y="273"/>
                    <a:pt x="4663" y="273"/>
                  </a:cubicBezTo>
                  <a:cubicBezTo>
                    <a:pt x="4610" y="273"/>
                    <a:pt x="4610" y="273"/>
                    <a:pt x="4610" y="273"/>
                  </a:cubicBezTo>
                  <a:cubicBezTo>
                    <a:pt x="4605" y="273"/>
                    <a:pt x="4599" y="279"/>
                    <a:pt x="4587" y="279"/>
                  </a:cubicBezTo>
                  <a:cubicBezTo>
                    <a:pt x="4540" y="279"/>
                    <a:pt x="4535" y="214"/>
                    <a:pt x="4488" y="214"/>
                  </a:cubicBezTo>
                  <a:cubicBezTo>
                    <a:pt x="4412" y="214"/>
                    <a:pt x="4377" y="261"/>
                    <a:pt x="4302" y="261"/>
                  </a:cubicBezTo>
                  <a:cubicBezTo>
                    <a:pt x="4284" y="261"/>
                    <a:pt x="4279" y="255"/>
                    <a:pt x="4261" y="255"/>
                  </a:cubicBezTo>
                  <a:cubicBezTo>
                    <a:pt x="4209" y="255"/>
                    <a:pt x="4209" y="255"/>
                    <a:pt x="4209" y="255"/>
                  </a:cubicBezTo>
                  <a:cubicBezTo>
                    <a:pt x="4174" y="255"/>
                    <a:pt x="4156" y="232"/>
                    <a:pt x="4121" y="232"/>
                  </a:cubicBezTo>
                  <a:cubicBezTo>
                    <a:pt x="4075" y="232"/>
                    <a:pt x="4057" y="279"/>
                    <a:pt x="4017" y="308"/>
                  </a:cubicBezTo>
                  <a:cubicBezTo>
                    <a:pt x="3970" y="342"/>
                    <a:pt x="3929" y="342"/>
                    <a:pt x="3894" y="389"/>
                  </a:cubicBezTo>
                  <a:cubicBezTo>
                    <a:pt x="3877" y="407"/>
                    <a:pt x="3888" y="442"/>
                    <a:pt x="3865" y="447"/>
                  </a:cubicBezTo>
                  <a:cubicBezTo>
                    <a:pt x="11" y="459"/>
                    <a:pt x="11" y="459"/>
                    <a:pt x="11" y="459"/>
                  </a:cubicBezTo>
                  <a:lnTo>
                    <a:pt x="11" y="459"/>
                  </a:lnTo>
                  <a:cubicBezTo>
                    <a:pt x="0" y="3311"/>
                    <a:pt x="0" y="3311"/>
                    <a:pt x="0" y="3311"/>
                  </a:cubicBezTo>
                  <a:lnTo>
                    <a:pt x="0" y="3311"/>
                  </a:lnTo>
                  <a:cubicBezTo>
                    <a:pt x="23" y="3306"/>
                    <a:pt x="23" y="3306"/>
                    <a:pt x="23" y="3306"/>
                  </a:cubicBezTo>
                  <a:cubicBezTo>
                    <a:pt x="64" y="3329"/>
                    <a:pt x="93" y="3323"/>
                    <a:pt x="139" y="3340"/>
                  </a:cubicBezTo>
                  <a:cubicBezTo>
                    <a:pt x="198" y="3364"/>
                    <a:pt x="215" y="3410"/>
                    <a:pt x="279" y="3410"/>
                  </a:cubicBezTo>
                  <a:cubicBezTo>
                    <a:pt x="314" y="3410"/>
                    <a:pt x="308" y="3346"/>
                    <a:pt x="343" y="3346"/>
                  </a:cubicBezTo>
                  <a:cubicBezTo>
                    <a:pt x="378" y="3346"/>
                    <a:pt x="401" y="3364"/>
                    <a:pt x="436" y="3364"/>
                  </a:cubicBezTo>
                  <a:cubicBezTo>
                    <a:pt x="460" y="3364"/>
                    <a:pt x="471" y="3358"/>
                    <a:pt x="495" y="3358"/>
                  </a:cubicBezTo>
                  <a:cubicBezTo>
                    <a:pt x="541" y="3358"/>
                    <a:pt x="564" y="3399"/>
                    <a:pt x="593" y="3439"/>
                  </a:cubicBezTo>
                  <a:cubicBezTo>
                    <a:pt x="599" y="3451"/>
                    <a:pt x="605" y="3463"/>
                    <a:pt x="617" y="3474"/>
                  </a:cubicBezTo>
                  <a:cubicBezTo>
                    <a:pt x="640" y="3492"/>
                    <a:pt x="687" y="3474"/>
                    <a:pt x="687" y="3503"/>
                  </a:cubicBezTo>
                  <a:cubicBezTo>
                    <a:pt x="687" y="3527"/>
                    <a:pt x="675" y="3544"/>
                    <a:pt x="675" y="3573"/>
                  </a:cubicBezTo>
                  <a:cubicBezTo>
                    <a:pt x="675" y="3602"/>
                    <a:pt x="698" y="3614"/>
                    <a:pt x="710" y="3637"/>
                  </a:cubicBezTo>
                  <a:cubicBezTo>
                    <a:pt x="733" y="3690"/>
                    <a:pt x="739" y="3748"/>
                    <a:pt x="791" y="3748"/>
                  </a:cubicBezTo>
                  <a:cubicBezTo>
                    <a:pt x="826" y="3748"/>
                    <a:pt x="832" y="3702"/>
                    <a:pt x="832" y="3666"/>
                  </a:cubicBezTo>
                  <a:cubicBezTo>
                    <a:pt x="838" y="3637"/>
                    <a:pt x="867" y="3632"/>
                    <a:pt x="873" y="3602"/>
                  </a:cubicBezTo>
                  <a:cubicBezTo>
                    <a:pt x="896" y="3672"/>
                    <a:pt x="966" y="3678"/>
                    <a:pt x="1030" y="3696"/>
                  </a:cubicBezTo>
                  <a:cubicBezTo>
                    <a:pt x="1082" y="3707"/>
                    <a:pt x="1100" y="3736"/>
                    <a:pt x="1147" y="3754"/>
                  </a:cubicBezTo>
                  <a:cubicBezTo>
                    <a:pt x="1141" y="3783"/>
                    <a:pt x="1123" y="3795"/>
                    <a:pt x="1123" y="3824"/>
                  </a:cubicBezTo>
                  <a:cubicBezTo>
                    <a:pt x="1123" y="3882"/>
                    <a:pt x="1123" y="3928"/>
                    <a:pt x="1164" y="3969"/>
                  </a:cubicBezTo>
                  <a:cubicBezTo>
                    <a:pt x="1193" y="3998"/>
                    <a:pt x="1251" y="3992"/>
                    <a:pt x="1251" y="4033"/>
                  </a:cubicBezTo>
                  <a:cubicBezTo>
                    <a:pt x="1251" y="4074"/>
                    <a:pt x="1251" y="4074"/>
                    <a:pt x="1251" y="4074"/>
                  </a:cubicBezTo>
                  <a:cubicBezTo>
                    <a:pt x="1251" y="4103"/>
                    <a:pt x="1292" y="4097"/>
                    <a:pt x="1315" y="4103"/>
                  </a:cubicBezTo>
                  <a:cubicBezTo>
                    <a:pt x="1356" y="4115"/>
                    <a:pt x="1373" y="4144"/>
                    <a:pt x="1408" y="4167"/>
                  </a:cubicBezTo>
                  <a:cubicBezTo>
                    <a:pt x="1473" y="4208"/>
                    <a:pt x="1519" y="4225"/>
                    <a:pt x="1554" y="4289"/>
                  </a:cubicBezTo>
                  <a:cubicBezTo>
                    <a:pt x="1566" y="4313"/>
                    <a:pt x="1589" y="4313"/>
                    <a:pt x="1606" y="4330"/>
                  </a:cubicBezTo>
                  <a:cubicBezTo>
                    <a:pt x="1641" y="4388"/>
                    <a:pt x="1659" y="4429"/>
                    <a:pt x="1717" y="4470"/>
                  </a:cubicBezTo>
                  <a:cubicBezTo>
                    <a:pt x="1758" y="4505"/>
                    <a:pt x="1781" y="4546"/>
                    <a:pt x="1839" y="4546"/>
                  </a:cubicBezTo>
                  <a:cubicBezTo>
                    <a:pt x="1851" y="4546"/>
                    <a:pt x="1851" y="4534"/>
                    <a:pt x="1862" y="4528"/>
                  </a:cubicBezTo>
                  <a:cubicBezTo>
                    <a:pt x="1886" y="4522"/>
                    <a:pt x="1903" y="4528"/>
                    <a:pt x="1927" y="4522"/>
                  </a:cubicBezTo>
                  <a:cubicBezTo>
                    <a:pt x="1921" y="4499"/>
                    <a:pt x="1909" y="4493"/>
                    <a:pt x="1909" y="4470"/>
                  </a:cubicBezTo>
                  <a:cubicBezTo>
                    <a:pt x="1909" y="4423"/>
                    <a:pt x="1956" y="4388"/>
                    <a:pt x="2002" y="4388"/>
                  </a:cubicBezTo>
                  <a:cubicBezTo>
                    <a:pt x="2043" y="4388"/>
                    <a:pt x="2066" y="4400"/>
                    <a:pt x="2107" y="4400"/>
                  </a:cubicBezTo>
                  <a:cubicBezTo>
                    <a:pt x="2136" y="4400"/>
                    <a:pt x="2142" y="4377"/>
                    <a:pt x="2165" y="4377"/>
                  </a:cubicBezTo>
                  <a:cubicBezTo>
                    <a:pt x="2247" y="4377"/>
                    <a:pt x="2264" y="4470"/>
                    <a:pt x="2340" y="4470"/>
                  </a:cubicBezTo>
                  <a:cubicBezTo>
                    <a:pt x="2352" y="4470"/>
                    <a:pt x="2352" y="4458"/>
                    <a:pt x="2363" y="4458"/>
                  </a:cubicBezTo>
                  <a:cubicBezTo>
                    <a:pt x="2387" y="4458"/>
                    <a:pt x="2392" y="4476"/>
                    <a:pt x="2421" y="4476"/>
                  </a:cubicBezTo>
                  <a:cubicBezTo>
                    <a:pt x="2433" y="4476"/>
                    <a:pt x="2439" y="4470"/>
                    <a:pt x="2456" y="4470"/>
                  </a:cubicBezTo>
                  <a:cubicBezTo>
                    <a:pt x="2474" y="4470"/>
                    <a:pt x="2480" y="4487"/>
                    <a:pt x="2491" y="4493"/>
                  </a:cubicBezTo>
                  <a:cubicBezTo>
                    <a:pt x="2526" y="4505"/>
                    <a:pt x="2555" y="4499"/>
                    <a:pt x="2590" y="4499"/>
                  </a:cubicBezTo>
                  <a:cubicBezTo>
                    <a:pt x="2614" y="4499"/>
                    <a:pt x="2614" y="4499"/>
                    <a:pt x="2614" y="4499"/>
                  </a:cubicBezTo>
                  <a:cubicBezTo>
                    <a:pt x="2614" y="4476"/>
                    <a:pt x="2614" y="4476"/>
                    <a:pt x="2614" y="4476"/>
                  </a:cubicBezTo>
                  <a:cubicBezTo>
                    <a:pt x="2619" y="4470"/>
                    <a:pt x="2625" y="4464"/>
                    <a:pt x="2631" y="4464"/>
                  </a:cubicBezTo>
                  <a:cubicBezTo>
                    <a:pt x="2643" y="4464"/>
                    <a:pt x="2648" y="4470"/>
                    <a:pt x="2660" y="4470"/>
                  </a:cubicBezTo>
                  <a:cubicBezTo>
                    <a:pt x="2672" y="4470"/>
                    <a:pt x="2678" y="4470"/>
                    <a:pt x="2689" y="4470"/>
                  </a:cubicBezTo>
                  <a:cubicBezTo>
                    <a:pt x="2713" y="4470"/>
                    <a:pt x="2724" y="4493"/>
                    <a:pt x="2747" y="4499"/>
                  </a:cubicBezTo>
                  <a:cubicBezTo>
                    <a:pt x="2806" y="4522"/>
                    <a:pt x="2841" y="4546"/>
                    <a:pt x="2905" y="4546"/>
                  </a:cubicBezTo>
                  <a:cubicBezTo>
                    <a:pt x="2934" y="4546"/>
                    <a:pt x="2928" y="4493"/>
                    <a:pt x="2957" y="4487"/>
                  </a:cubicBezTo>
                  <a:cubicBezTo>
                    <a:pt x="3044" y="4464"/>
                    <a:pt x="3091" y="4441"/>
                    <a:pt x="3178" y="4441"/>
                  </a:cubicBezTo>
                  <a:cubicBezTo>
                    <a:pt x="3254" y="4441"/>
                    <a:pt x="3300" y="4452"/>
                    <a:pt x="3359" y="4499"/>
                  </a:cubicBezTo>
                  <a:cubicBezTo>
                    <a:pt x="3405" y="4528"/>
                    <a:pt x="3399" y="4580"/>
                    <a:pt x="3399" y="4639"/>
                  </a:cubicBezTo>
                  <a:cubicBezTo>
                    <a:pt x="3399" y="4691"/>
                    <a:pt x="3399" y="4691"/>
                    <a:pt x="3399" y="4691"/>
                  </a:cubicBezTo>
                  <a:cubicBezTo>
                    <a:pt x="3399" y="4773"/>
                    <a:pt x="3463" y="4802"/>
                    <a:pt x="3463" y="4883"/>
                  </a:cubicBezTo>
                  <a:cubicBezTo>
                    <a:pt x="3463" y="4901"/>
                    <a:pt x="3458" y="4906"/>
                    <a:pt x="3458" y="4924"/>
                  </a:cubicBezTo>
                  <a:cubicBezTo>
                    <a:pt x="3458" y="4953"/>
                    <a:pt x="3487" y="4959"/>
                    <a:pt x="3516" y="4970"/>
                  </a:cubicBezTo>
                  <a:cubicBezTo>
                    <a:pt x="3562" y="4988"/>
                    <a:pt x="3586" y="5011"/>
                    <a:pt x="3632" y="5029"/>
                  </a:cubicBezTo>
                  <a:cubicBezTo>
                    <a:pt x="4325" y="5378"/>
                    <a:pt x="4325" y="5378"/>
                    <a:pt x="4325" y="5378"/>
                  </a:cubicBezTo>
                  <a:close/>
                  <a:moveTo>
                    <a:pt x="3859" y="3987"/>
                  </a:moveTo>
                  <a:lnTo>
                    <a:pt x="3859" y="3987"/>
                  </a:lnTo>
                  <a:cubicBezTo>
                    <a:pt x="3883" y="3969"/>
                    <a:pt x="3900" y="3952"/>
                    <a:pt x="3929" y="3952"/>
                  </a:cubicBezTo>
                  <a:cubicBezTo>
                    <a:pt x="3993" y="3952"/>
                    <a:pt x="3988" y="4039"/>
                    <a:pt x="4046" y="4068"/>
                  </a:cubicBezTo>
                  <a:cubicBezTo>
                    <a:pt x="4011" y="4097"/>
                    <a:pt x="3970" y="4074"/>
                    <a:pt x="3935" y="4103"/>
                  </a:cubicBezTo>
                  <a:cubicBezTo>
                    <a:pt x="3918" y="4115"/>
                    <a:pt x="3923" y="4144"/>
                    <a:pt x="3918" y="4167"/>
                  </a:cubicBezTo>
                  <a:cubicBezTo>
                    <a:pt x="3912" y="4196"/>
                    <a:pt x="3900" y="4220"/>
                    <a:pt x="3900" y="4249"/>
                  </a:cubicBezTo>
                  <a:cubicBezTo>
                    <a:pt x="3900" y="4289"/>
                    <a:pt x="3912" y="4307"/>
                    <a:pt x="3912" y="4348"/>
                  </a:cubicBezTo>
                  <a:cubicBezTo>
                    <a:pt x="3912" y="4365"/>
                    <a:pt x="3906" y="4377"/>
                    <a:pt x="3906" y="4394"/>
                  </a:cubicBezTo>
                  <a:cubicBezTo>
                    <a:pt x="3906" y="4412"/>
                    <a:pt x="3918" y="4435"/>
                    <a:pt x="3900" y="4435"/>
                  </a:cubicBezTo>
                  <a:cubicBezTo>
                    <a:pt x="3848" y="4435"/>
                    <a:pt x="3830" y="4388"/>
                    <a:pt x="3801" y="4348"/>
                  </a:cubicBezTo>
                  <a:cubicBezTo>
                    <a:pt x="3766" y="4301"/>
                    <a:pt x="3731" y="4278"/>
                    <a:pt x="3731" y="4220"/>
                  </a:cubicBezTo>
                  <a:cubicBezTo>
                    <a:pt x="3731" y="4173"/>
                    <a:pt x="3766" y="4155"/>
                    <a:pt x="3766" y="4109"/>
                  </a:cubicBezTo>
                  <a:cubicBezTo>
                    <a:pt x="3766" y="4068"/>
                    <a:pt x="3766" y="4068"/>
                    <a:pt x="3766" y="4068"/>
                  </a:cubicBezTo>
                  <a:cubicBezTo>
                    <a:pt x="3766" y="4022"/>
                    <a:pt x="3848" y="4039"/>
                    <a:pt x="3859" y="3987"/>
                  </a:cubicBezTo>
                  <a:close/>
                </a:path>
              </a:pathLst>
            </a:custGeom>
            <a:solidFill>
              <a:srgbClr val="006772">
                <a:alpha val="56000"/>
              </a:srgbClr>
            </a:solid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9" name="Freeform 68"/>
            <p:cNvSpPr>
              <a:spLocks noChangeArrowheads="1"/>
            </p:cNvSpPr>
            <p:nvPr/>
          </p:nvSpPr>
          <p:spPr bwMode="auto">
            <a:xfrm>
              <a:off x="19452577" y="10263720"/>
              <a:ext cx="973937" cy="1142800"/>
            </a:xfrm>
            <a:custGeom>
              <a:avLst/>
              <a:gdLst>
                <a:gd name="T0" fmla="*/ 1945 w 2214"/>
                <a:gd name="T1" fmla="*/ 1915 h 2597"/>
                <a:gd name="T2" fmla="*/ 1997 w 2214"/>
                <a:gd name="T3" fmla="*/ 2154 h 2597"/>
                <a:gd name="T4" fmla="*/ 1968 w 2214"/>
                <a:gd name="T5" fmla="*/ 2305 h 2597"/>
                <a:gd name="T6" fmla="*/ 1869 w 2214"/>
                <a:gd name="T7" fmla="*/ 2288 h 2597"/>
                <a:gd name="T8" fmla="*/ 1834 w 2214"/>
                <a:gd name="T9" fmla="*/ 2183 h 2597"/>
                <a:gd name="T10" fmla="*/ 1939 w 2214"/>
                <a:gd name="T11" fmla="*/ 2206 h 2597"/>
                <a:gd name="T12" fmla="*/ 1724 w 2214"/>
                <a:gd name="T13" fmla="*/ 2136 h 2597"/>
                <a:gd name="T14" fmla="*/ 1636 w 2214"/>
                <a:gd name="T15" fmla="*/ 2212 h 2597"/>
                <a:gd name="T16" fmla="*/ 1561 w 2214"/>
                <a:gd name="T17" fmla="*/ 2328 h 2597"/>
                <a:gd name="T18" fmla="*/ 1537 w 2214"/>
                <a:gd name="T19" fmla="*/ 2386 h 2597"/>
                <a:gd name="T20" fmla="*/ 1479 w 2214"/>
                <a:gd name="T21" fmla="*/ 2491 h 2597"/>
                <a:gd name="T22" fmla="*/ 1194 w 2214"/>
                <a:gd name="T23" fmla="*/ 2538 h 2597"/>
                <a:gd name="T24" fmla="*/ 1031 w 2214"/>
                <a:gd name="T25" fmla="*/ 2456 h 2597"/>
                <a:gd name="T26" fmla="*/ 751 w 2214"/>
                <a:gd name="T27" fmla="*/ 1996 h 2597"/>
                <a:gd name="T28" fmla="*/ 664 w 2214"/>
                <a:gd name="T29" fmla="*/ 1700 h 2597"/>
                <a:gd name="T30" fmla="*/ 780 w 2214"/>
                <a:gd name="T31" fmla="*/ 1828 h 2597"/>
                <a:gd name="T32" fmla="*/ 746 w 2214"/>
                <a:gd name="T33" fmla="*/ 1694 h 2597"/>
                <a:gd name="T34" fmla="*/ 449 w 2214"/>
                <a:gd name="T35" fmla="*/ 1158 h 2597"/>
                <a:gd name="T36" fmla="*/ 379 w 2214"/>
                <a:gd name="T37" fmla="*/ 890 h 2597"/>
                <a:gd name="T38" fmla="*/ 425 w 2214"/>
                <a:gd name="T39" fmla="*/ 698 h 2597"/>
                <a:gd name="T40" fmla="*/ 600 w 2214"/>
                <a:gd name="T41" fmla="*/ 774 h 2597"/>
                <a:gd name="T42" fmla="*/ 1042 w 2214"/>
                <a:gd name="T43" fmla="*/ 937 h 2597"/>
                <a:gd name="T44" fmla="*/ 1322 w 2214"/>
                <a:gd name="T45" fmla="*/ 1030 h 2597"/>
                <a:gd name="T46" fmla="*/ 1514 w 2214"/>
                <a:gd name="T47" fmla="*/ 1065 h 2597"/>
                <a:gd name="T48" fmla="*/ 1473 w 2214"/>
                <a:gd name="T49" fmla="*/ 890 h 2597"/>
                <a:gd name="T50" fmla="*/ 1694 w 2214"/>
                <a:gd name="T51" fmla="*/ 908 h 2597"/>
                <a:gd name="T52" fmla="*/ 1986 w 2214"/>
                <a:gd name="T53" fmla="*/ 751 h 2597"/>
                <a:gd name="T54" fmla="*/ 2125 w 2214"/>
                <a:gd name="T55" fmla="*/ 943 h 2597"/>
                <a:gd name="T56" fmla="*/ 2131 w 2214"/>
                <a:gd name="T57" fmla="*/ 1141 h 2597"/>
                <a:gd name="T58" fmla="*/ 2137 w 2214"/>
                <a:gd name="T59" fmla="*/ 1385 h 2597"/>
                <a:gd name="T60" fmla="*/ 2149 w 2214"/>
                <a:gd name="T61" fmla="*/ 1595 h 2597"/>
                <a:gd name="T62" fmla="*/ 2108 w 2214"/>
                <a:gd name="T63" fmla="*/ 1531 h 2597"/>
                <a:gd name="T64" fmla="*/ 2009 w 2214"/>
                <a:gd name="T65" fmla="*/ 1769 h 2597"/>
                <a:gd name="T66" fmla="*/ 1665 w 2214"/>
                <a:gd name="T67" fmla="*/ 2381 h 2597"/>
                <a:gd name="T68" fmla="*/ 1683 w 2214"/>
                <a:gd name="T69" fmla="*/ 2451 h 2597"/>
                <a:gd name="T70" fmla="*/ 2055 w 2214"/>
                <a:gd name="T71" fmla="*/ 1932 h 2597"/>
                <a:gd name="T72" fmla="*/ 2044 w 2214"/>
                <a:gd name="T73" fmla="*/ 1921 h 2597"/>
                <a:gd name="T74" fmla="*/ 2061 w 2214"/>
                <a:gd name="T75" fmla="*/ 1973 h 2597"/>
                <a:gd name="T76" fmla="*/ 513 w 2214"/>
                <a:gd name="T77" fmla="*/ 669 h 2597"/>
                <a:gd name="T78" fmla="*/ 559 w 2214"/>
                <a:gd name="T79" fmla="*/ 687 h 2597"/>
                <a:gd name="T80" fmla="*/ 1916 w 2214"/>
                <a:gd name="T81" fmla="*/ 169 h 2597"/>
                <a:gd name="T82" fmla="*/ 1951 w 2214"/>
                <a:gd name="T83" fmla="*/ 273 h 2597"/>
                <a:gd name="T84" fmla="*/ 2096 w 2214"/>
                <a:gd name="T85" fmla="*/ 390 h 2597"/>
                <a:gd name="T86" fmla="*/ 2143 w 2214"/>
                <a:gd name="T87" fmla="*/ 343 h 2597"/>
                <a:gd name="T88" fmla="*/ 2131 w 2214"/>
                <a:gd name="T89" fmla="*/ 297 h 2597"/>
                <a:gd name="T90" fmla="*/ 1916 w 2214"/>
                <a:gd name="T91" fmla="*/ 169 h 2597"/>
                <a:gd name="T92" fmla="*/ 2050 w 2214"/>
                <a:gd name="T93" fmla="*/ 477 h 2597"/>
                <a:gd name="T94" fmla="*/ 2137 w 2214"/>
                <a:gd name="T95" fmla="*/ 518 h 2597"/>
                <a:gd name="T96" fmla="*/ 2172 w 2214"/>
                <a:gd name="T97" fmla="*/ 454 h 2597"/>
                <a:gd name="T98" fmla="*/ 2067 w 2214"/>
                <a:gd name="T99" fmla="*/ 599 h 2597"/>
                <a:gd name="T100" fmla="*/ 2114 w 2214"/>
                <a:gd name="T101" fmla="*/ 582 h 2597"/>
                <a:gd name="T102" fmla="*/ 483 w 2214"/>
                <a:gd name="T103" fmla="*/ 541 h 2597"/>
                <a:gd name="T104" fmla="*/ 483 w 2214"/>
                <a:gd name="T105" fmla="*/ 541 h 2597"/>
                <a:gd name="T106" fmla="*/ 59 w 2214"/>
                <a:gd name="T107" fmla="*/ 6 h 2597"/>
                <a:gd name="T108" fmla="*/ 12 w 2214"/>
                <a:gd name="T109" fmla="*/ 75 h 2597"/>
                <a:gd name="T110" fmla="*/ 0 w 2214"/>
                <a:gd name="T111" fmla="*/ 209 h 2597"/>
                <a:gd name="T112" fmla="*/ 41 w 2214"/>
                <a:gd name="T113" fmla="*/ 332 h 2597"/>
                <a:gd name="T114" fmla="*/ 117 w 2214"/>
                <a:gd name="T115" fmla="*/ 128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2597">
                  <a:moveTo>
                    <a:pt x="2009" y="1769"/>
                  </a:moveTo>
                  <a:lnTo>
                    <a:pt x="2009" y="1769"/>
                  </a:lnTo>
                  <a:cubicBezTo>
                    <a:pt x="2009" y="1828"/>
                    <a:pt x="1991" y="1868"/>
                    <a:pt x="1945" y="1915"/>
                  </a:cubicBezTo>
                  <a:cubicBezTo>
                    <a:pt x="1974" y="1985"/>
                    <a:pt x="1974" y="1985"/>
                    <a:pt x="1974" y="1985"/>
                  </a:cubicBezTo>
                  <a:cubicBezTo>
                    <a:pt x="1968" y="2031"/>
                    <a:pt x="1927" y="2055"/>
                    <a:pt x="1927" y="2101"/>
                  </a:cubicBezTo>
                  <a:cubicBezTo>
                    <a:pt x="1927" y="2136"/>
                    <a:pt x="1997" y="2119"/>
                    <a:pt x="1997" y="2154"/>
                  </a:cubicBezTo>
                  <a:cubicBezTo>
                    <a:pt x="1997" y="2177"/>
                    <a:pt x="1980" y="2183"/>
                    <a:pt x="1968" y="2200"/>
                  </a:cubicBezTo>
                  <a:cubicBezTo>
                    <a:pt x="1980" y="2282"/>
                    <a:pt x="1980" y="2282"/>
                    <a:pt x="1980" y="2282"/>
                  </a:cubicBezTo>
                  <a:cubicBezTo>
                    <a:pt x="1980" y="2293"/>
                    <a:pt x="1974" y="2299"/>
                    <a:pt x="1968" y="2305"/>
                  </a:cubicBezTo>
                  <a:cubicBezTo>
                    <a:pt x="1951" y="2293"/>
                    <a:pt x="1945" y="2276"/>
                    <a:pt x="1939" y="2258"/>
                  </a:cubicBezTo>
                  <a:cubicBezTo>
                    <a:pt x="1927" y="2282"/>
                    <a:pt x="1921" y="2311"/>
                    <a:pt x="1898" y="2311"/>
                  </a:cubicBezTo>
                  <a:cubicBezTo>
                    <a:pt x="1887" y="2311"/>
                    <a:pt x="1869" y="2299"/>
                    <a:pt x="1869" y="2288"/>
                  </a:cubicBezTo>
                  <a:cubicBezTo>
                    <a:pt x="1869" y="2264"/>
                    <a:pt x="1869" y="2258"/>
                    <a:pt x="1869" y="2235"/>
                  </a:cubicBezTo>
                  <a:cubicBezTo>
                    <a:pt x="1852" y="2235"/>
                    <a:pt x="1840" y="2235"/>
                    <a:pt x="1823" y="2223"/>
                  </a:cubicBezTo>
                  <a:cubicBezTo>
                    <a:pt x="1834" y="2212"/>
                    <a:pt x="1834" y="2200"/>
                    <a:pt x="1834" y="2183"/>
                  </a:cubicBezTo>
                  <a:cubicBezTo>
                    <a:pt x="1846" y="2183"/>
                    <a:pt x="1846" y="2183"/>
                    <a:pt x="1846" y="2183"/>
                  </a:cubicBezTo>
                  <a:cubicBezTo>
                    <a:pt x="1863" y="2200"/>
                    <a:pt x="1869" y="2229"/>
                    <a:pt x="1898" y="2229"/>
                  </a:cubicBezTo>
                  <a:cubicBezTo>
                    <a:pt x="1916" y="2229"/>
                    <a:pt x="1939" y="2223"/>
                    <a:pt x="1939" y="2206"/>
                  </a:cubicBezTo>
                  <a:cubicBezTo>
                    <a:pt x="1939" y="2130"/>
                    <a:pt x="1863" y="2078"/>
                    <a:pt x="1788" y="2078"/>
                  </a:cubicBezTo>
                  <a:cubicBezTo>
                    <a:pt x="1747" y="2078"/>
                    <a:pt x="1747" y="2276"/>
                    <a:pt x="1747" y="2171"/>
                  </a:cubicBezTo>
                  <a:cubicBezTo>
                    <a:pt x="1747" y="2159"/>
                    <a:pt x="1741" y="2136"/>
                    <a:pt x="1724" y="2136"/>
                  </a:cubicBezTo>
                  <a:cubicBezTo>
                    <a:pt x="1689" y="2136"/>
                    <a:pt x="1665" y="2165"/>
                    <a:pt x="1665" y="2200"/>
                  </a:cubicBezTo>
                  <a:cubicBezTo>
                    <a:pt x="1665" y="2223"/>
                    <a:pt x="1665" y="2223"/>
                    <a:pt x="1665" y="2223"/>
                  </a:cubicBezTo>
                  <a:cubicBezTo>
                    <a:pt x="1654" y="2218"/>
                    <a:pt x="1648" y="2218"/>
                    <a:pt x="1636" y="2212"/>
                  </a:cubicBezTo>
                  <a:cubicBezTo>
                    <a:pt x="1642" y="2241"/>
                    <a:pt x="1654" y="2258"/>
                    <a:pt x="1654" y="2288"/>
                  </a:cubicBezTo>
                  <a:cubicBezTo>
                    <a:pt x="1654" y="2322"/>
                    <a:pt x="1660" y="2369"/>
                    <a:pt x="1625" y="2369"/>
                  </a:cubicBezTo>
                  <a:cubicBezTo>
                    <a:pt x="1595" y="2369"/>
                    <a:pt x="1572" y="2357"/>
                    <a:pt x="1561" y="2328"/>
                  </a:cubicBezTo>
                  <a:cubicBezTo>
                    <a:pt x="1561" y="2317"/>
                    <a:pt x="1561" y="2317"/>
                    <a:pt x="1561" y="2317"/>
                  </a:cubicBezTo>
                  <a:cubicBezTo>
                    <a:pt x="1537" y="2322"/>
                    <a:pt x="1520" y="2311"/>
                    <a:pt x="1497" y="2305"/>
                  </a:cubicBezTo>
                  <a:cubicBezTo>
                    <a:pt x="1520" y="2334"/>
                    <a:pt x="1537" y="2352"/>
                    <a:pt x="1537" y="2386"/>
                  </a:cubicBezTo>
                  <a:cubicBezTo>
                    <a:pt x="1537" y="2398"/>
                    <a:pt x="1531" y="2404"/>
                    <a:pt x="1520" y="2410"/>
                  </a:cubicBezTo>
                  <a:cubicBezTo>
                    <a:pt x="1520" y="2416"/>
                    <a:pt x="1531" y="2421"/>
                    <a:pt x="1531" y="2427"/>
                  </a:cubicBezTo>
                  <a:cubicBezTo>
                    <a:pt x="1531" y="2456"/>
                    <a:pt x="1502" y="2468"/>
                    <a:pt x="1479" y="2491"/>
                  </a:cubicBezTo>
                  <a:cubicBezTo>
                    <a:pt x="1456" y="2526"/>
                    <a:pt x="1473" y="2596"/>
                    <a:pt x="1427" y="2596"/>
                  </a:cubicBezTo>
                  <a:cubicBezTo>
                    <a:pt x="1368" y="2596"/>
                    <a:pt x="1351" y="2538"/>
                    <a:pt x="1293" y="2538"/>
                  </a:cubicBezTo>
                  <a:cubicBezTo>
                    <a:pt x="1252" y="2538"/>
                    <a:pt x="1235" y="2538"/>
                    <a:pt x="1194" y="2538"/>
                  </a:cubicBezTo>
                  <a:cubicBezTo>
                    <a:pt x="1176" y="2538"/>
                    <a:pt x="1171" y="2526"/>
                    <a:pt x="1153" y="2526"/>
                  </a:cubicBezTo>
                  <a:cubicBezTo>
                    <a:pt x="1124" y="2526"/>
                    <a:pt x="1118" y="2567"/>
                    <a:pt x="1083" y="2567"/>
                  </a:cubicBezTo>
                  <a:cubicBezTo>
                    <a:pt x="1037" y="2567"/>
                    <a:pt x="1060" y="2497"/>
                    <a:pt x="1031" y="2456"/>
                  </a:cubicBezTo>
                  <a:cubicBezTo>
                    <a:pt x="1002" y="2416"/>
                    <a:pt x="978" y="2386"/>
                    <a:pt x="943" y="2346"/>
                  </a:cubicBezTo>
                  <a:cubicBezTo>
                    <a:pt x="909" y="2264"/>
                    <a:pt x="845" y="2247"/>
                    <a:pt x="804" y="2165"/>
                  </a:cubicBezTo>
                  <a:cubicBezTo>
                    <a:pt x="769" y="2101"/>
                    <a:pt x="769" y="2060"/>
                    <a:pt x="751" y="1996"/>
                  </a:cubicBezTo>
                  <a:cubicBezTo>
                    <a:pt x="740" y="1967"/>
                    <a:pt x="722" y="1956"/>
                    <a:pt x="711" y="1927"/>
                  </a:cubicBezTo>
                  <a:cubicBezTo>
                    <a:pt x="699" y="1897"/>
                    <a:pt x="711" y="1880"/>
                    <a:pt x="705" y="1845"/>
                  </a:cubicBezTo>
                  <a:cubicBezTo>
                    <a:pt x="699" y="1787"/>
                    <a:pt x="670" y="1758"/>
                    <a:pt x="664" y="1700"/>
                  </a:cubicBezTo>
                  <a:cubicBezTo>
                    <a:pt x="670" y="1705"/>
                    <a:pt x="670" y="1705"/>
                    <a:pt x="670" y="1705"/>
                  </a:cubicBezTo>
                  <a:cubicBezTo>
                    <a:pt x="693" y="1746"/>
                    <a:pt x="722" y="1758"/>
                    <a:pt x="757" y="1787"/>
                  </a:cubicBezTo>
                  <a:cubicBezTo>
                    <a:pt x="786" y="1810"/>
                    <a:pt x="763" y="1880"/>
                    <a:pt x="780" y="1828"/>
                  </a:cubicBezTo>
                  <a:cubicBezTo>
                    <a:pt x="798" y="1833"/>
                    <a:pt x="804" y="1839"/>
                    <a:pt x="821" y="1851"/>
                  </a:cubicBezTo>
                  <a:cubicBezTo>
                    <a:pt x="821" y="1828"/>
                    <a:pt x="821" y="1828"/>
                    <a:pt x="821" y="1828"/>
                  </a:cubicBezTo>
                  <a:cubicBezTo>
                    <a:pt x="821" y="1769"/>
                    <a:pt x="769" y="1746"/>
                    <a:pt x="746" y="1694"/>
                  </a:cubicBezTo>
                  <a:cubicBezTo>
                    <a:pt x="734" y="1659"/>
                    <a:pt x="722" y="1624"/>
                    <a:pt x="687" y="1624"/>
                  </a:cubicBezTo>
                  <a:cubicBezTo>
                    <a:pt x="687" y="1478"/>
                    <a:pt x="583" y="1420"/>
                    <a:pt x="519" y="1286"/>
                  </a:cubicBezTo>
                  <a:cubicBezTo>
                    <a:pt x="489" y="1234"/>
                    <a:pt x="449" y="1216"/>
                    <a:pt x="449" y="1158"/>
                  </a:cubicBezTo>
                  <a:cubicBezTo>
                    <a:pt x="449" y="1152"/>
                    <a:pt x="460" y="1152"/>
                    <a:pt x="460" y="1147"/>
                  </a:cubicBezTo>
                  <a:cubicBezTo>
                    <a:pt x="460" y="1059"/>
                    <a:pt x="420" y="1007"/>
                    <a:pt x="396" y="919"/>
                  </a:cubicBezTo>
                  <a:cubicBezTo>
                    <a:pt x="396" y="908"/>
                    <a:pt x="379" y="908"/>
                    <a:pt x="379" y="890"/>
                  </a:cubicBezTo>
                  <a:cubicBezTo>
                    <a:pt x="379" y="838"/>
                    <a:pt x="420" y="821"/>
                    <a:pt x="425" y="768"/>
                  </a:cubicBezTo>
                  <a:cubicBezTo>
                    <a:pt x="414" y="698"/>
                    <a:pt x="414" y="698"/>
                    <a:pt x="414" y="698"/>
                  </a:cubicBezTo>
                  <a:cubicBezTo>
                    <a:pt x="425" y="698"/>
                    <a:pt x="425" y="698"/>
                    <a:pt x="425" y="698"/>
                  </a:cubicBezTo>
                  <a:cubicBezTo>
                    <a:pt x="431" y="704"/>
                    <a:pt x="437" y="710"/>
                    <a:pt x="443" y="716"/>
                  </a:cubicBezTo>
                  <a:cubicBezTo>
                    <a:pt x="478" y="733"/>
                    <a:pt x="501" y="733"/>
                    <a:pt x="536" y="739"/>
                  </a:cubicBezTo>
                  <a:cubicBezTo>
                    <a:pt x="565" y="751"/>
                    <a:pt x="571" y="774"/>
                    <a:pt x="600" y="774"/>
                  </a:cubicBezTo>
                  <a:cubicBezTo>
                    <a:pt x="617" y="774"/>
                    <a:pt x="623" y="762"/>
                    <a:pt x="641" y="762"/>
                  </a:cubicBezTo>
                  <a:cubicBezTo>
                    <a:pt x="699" y="762"/>
                    <a:pt x="722" y="797"/>
                    <a:pt x="775" y="815"/>
                  </a:cubicBezTo>
                  <a:cubicBezTo>
                    <a:pt x="879" y="861"/>
                    <a:pt x="938" y="890"/>
                    <a:pt x="1042" y="937"/>
                  </a:cubicBezTo>
                  <a:cubicBezTo>
                    <a:pt x="1095" y="954"/>
                    <a:pt x="1130" y="984"/>
                    <a:pt x="1188" y="984"/>
                  </a:cubicBezTo>
                  <a:cubicBezTo>
                    <a:pt x="1240" y="984"/>
                    <a:pt x="1240" y="984"/>
                    <a:pt x="1240" y="984"/>
                  </a:cubicBezTo>
                  <a:cubicBezTo>
                    <a:pt x="1275" y="984"/>
                    <a:pt x="1287" y="1013"/>
                    <a:pt x="1322" y="1030"/>
                  </a:cubicBezTo>
                  <a:cubicBezTo>
                    <a:pt x="1328" y="989"/>
                    <a:pt x="1328" y="937"/>
                    <a:pt x="1368" y="937"/>
                  </a:cubicBezTo>
                  <a:cubicBezTo>
                    <a:pt x="1398" y="937"/>
                    <a:pt x="1415" y="960"/>
                    <a:pt x="1438" y="978"/>
                  </a:cubicBezTo>
                  <a:cubicBezTo>
                    <a:pt x="1473" y="1007"/>
                    <a:pt x="1485" y="1030"/>
                    <a:pt x="1514" y="1065"/>
                  </a:cubicBezTo>
                  <a:cubicBezTo>
                    <a:pt x="1526" y="1094"/>
                    <a:pt x="1462" y="937"/>
                    <a:pt x="1462" y="914"/>
                  </a:cubicBezTo>
                  <a:cubicBezTo>
                    <a:pt x="1462" y="890"/>
                    <a:pt x="1462" y="890"/>
                    <a:pt x="1462" y="890"/>
                  </a:cubicBezTo>
                  <a:cubicBezTo>
                    <a:pt x="1467" y="890"/>
                    <a:pt x="1473" y="890"/>
                    <a:pt x="1473" y="890"/>
                  </a:cubicBezTo>
                  <a:cubicBezTo>
                    <a:pt x="1508" y="890"/>
                    <a:pt x="1526" y="914"/>
                    <a:pt x="1561" y="914"/>
                  </a:cubicBezTo>
                  <a:cubicBezTo>
                    <a:pt x="1595" y="914"/>
                    <a:pt x="1607" y="873"/>
                    <a:pt x="1636" y="873"/>
                  </a:cubicBezTo>
                  <a:cubicBezTo>
                    <a:pt x="1660" y="873"/>
                    <a:pt x="1671" y="908"/>
                    <a:pt x="1694" y="908"/>
                  </a:cubicBezTo>
                  <a:cubicBezTo>
                    <a:pt x="1758" y="908"/>
                    <a:pt x="1788" y="850"/>
                    <a:pt x="1817" y="791"/>
                  </a:cubicBezTo>
                  <a:cubicBezTo>
                    <a:pt x="1852" y="809"/>
                    <a:pt x="1863" y="832"/>
                    <a:pt x="1904" y="832"/>
                  </a:cubicBezTo>
                  <a:cubicBezTo>
                    <a:pt x="1951" y="832"/>
                    <a:pt x="1986" y="797"/>
                    <a:pt x="1986" y="751"/>
                  </a:cubicBezTo>
                  <a:cubicBezTo>
                    <a:pt x="1986" y="704"/>
                    <a:pt x="2160" y="844"/>
                    <a:pt x="2160" y="885"/>
                  </a:cubicBezTo>
                  <a:cubicBezTo>
                    <a:pt x="2160" y="908"/>
                    <a:pt x="2120" y="908"/>
                    <a:pt x="2120" y="931"/>
                  </a:cubicBezTo>
                  <a:cubicBezTo>
                    <a:pt x="2120" y="937"/>
                    <a:pt x="2125" y="937"/>
                    <a:pt x="2125" y="943"/>
                  </a:cubicBezTo>
                  <a:cubicBezTo>
                    <a:pt x="2125" y="1018"/>
                    <a:pt x="2125" y="1018"/>
                    <a:pt x="2125" y="1018"/>
                  </a:cubicBezTo>
                  <a:cubicBezTo>
                    <a:pt x="2125" y="1042"/>
                    <a:pt x="2143" y="1053"/>
                    <a:pt x="2143" y="1077"/>
                  </a:cubicBezTo>
                  <a:cubicBezTo>
                    <a:pt x="2143" y="1100"/>
                    <a:pt x="2131" y="1117"/>
                    <a:pt x="2131" y="1141"/>
                  </a:cubicBezTo>
                  <a:cubicBezTo>
                    <a:pt x="2131" y="1199"/>
                    <a:pt x="2131" y="1199"/>
                    <a:pt x="2131" y="1199"/>
                  </a:cubicBezTo>
                  <a:cubicBezTo>
                    <a:pt x="2131" y="1234"/>
                    <a:pt x="2160" y="1251"/>
                    <a:pt x="2160" y="1292"/>
                  </a:cubicBezTo>
                  <a:cubicBezTo>
                    <a:pt x="2160" y="1327"/>
                    <a:pt x="2137" y="1350"/>
                    <a:pt x="2137" y="1385"/>
                  </a:cubicBezTo>
                  <a:cubicBezTo>
                    <a:pt x="2137" y="1420"/>
                    <a:pt x="2143" y="1438"/>
                    <a:pt x="2143" y="1473"/>
                  </a:cubicBezTo>
                  <a:cubicBezTo>
                    <a:pt x="2143" y="1502"/>
                    <a:pt x="2125" y="1519"/>
                    <a:pt x="2125" y="1548"/>
                  </a:cubicBezTo>
                  <a:cubicBezTo>
                    <a:pt x="2125" y="1566"/>
                    <a:pt x="2143" y="1577"/>
                    <a:pt x="2149" y="1595"/>
                  </a:cubicBezTo>
                  <a:cubicBezTo>
                    <a:pt x="2131" y="1595"/>
                    <a:pt x="2125" y="1577"/>
                    <a:pt x="2102" y="1577"/>
                  </a:cubicBezTo>
                  <a:cubicBezTo>
                    <a:pt x="2102" y="1571"/>
                    <a:pt x="2102" y="1571"/>
                    <a:pt x="2102" y="1566"/>
                  </a:cubicBezTo>
                  <a:cubicBezTo>
                    <a:pt x="2102" y="1554"/>
                    <a:pt x="2108" y="1548"/>
                    <a:pt x="2108" y="1531"/>
                  </a:cubicBezTo>
                  <a:cubicBezTo>
                    <a:pt x="2061" y="1554"/>
                    <a:pt x="2050" y="1601"/>
                    <a:pt x="2038" y="1653"/>
                  </a:cubicBezTo>
                  <a:cubicBezTo>
                    <a:pt x="2026" y="1694"/>
                    <a:pt x="2003" y="1711"/>
                    <a:pt x="2003" y="1758"/>
                  </a:cubicBezTo>
                  <a:cubicBezTo>
                    <a:pt x="2003" y="1764"/>
                    <a:pt x="2009" y="1764"/>
                    <a:pt x="2009" y="1769"/>
                  </a:cubicBezTo>
                  <a:close/>
                  <a:moveTo>
                    <a:pt x="1677" y="2386"/>
                  </a:moveTo>
                  <a:lnTo>
                    <a:pt x="1677" y="2386"/>
                  </a:lnTo>
                  <a:cubicBezTo>
                    <a:pt x="1671" y="2381"/>
                    <a:pt x="1671" y="2381"/>
                    <a:pt x="1665" y="2381"/>
                  </a:cubicBezTo>
                  <a:cubicBezTo>
                    <a:pt x="1630" y="2381"/>
                    <a:pt x="1636" y="2427"/>
                    <a:pt x="1619" y="2456"/>
                  </a:cubicBezTo>
                  <a:cubicBezTo>
                    <a:pt x="1636" y="2474"/>
                    <a:pt x="1636" y="2497"/>
                    <a:pt x="1654" y="2515"/>
                  </a:cubicBezTo>
                  <a:cubicBezTo>
                    <a:pt x="1677" y="2491"/>
                    <a:pt x="1671" y="2468"/>
                    <a:pt x="1683" y="2451"/>
                  </a:cubicBezTo>
                  <a:cubicBezTo>
                    <a:pt x="1677" y="2427"/>
                    <a:pt x="1677" y="2427"/>
                    <a:pt x="1677" y="2427"/>
                  </a:cubicBezTo>
                  <a:cubicBezTo>
                    <a:pt x="1677" y="2386"/>
                    <a:pt x="1677" y="2386"/>
                    <a:pt x="1677" y="2386"/>
                  </a:cubicBezTo>
                  <a:close/>
                  <a:moveTo>
                    <a:pt x="2055" y="1932"/>
                  </a:moveTo>
                  <a:lnTo>
                    <a:pt x="2055" y="1932"/>
                  </a:lnTo>
                  <a:cubicBezTo>
                    <a:pt x="2055" y="1927"/>
                    <a:pt x="2055" y="1927"/>
                    <a:pt x="2055" y="1927"/>
                  </a:cubicBezTo>
                  <a:cubicBezTo>
                    <a:pt x="2044" y="1921"/>
                    <a:pt x="2044" y="1921"/>
                    <a:pt x="2044" y="1921"/>
                  </a:cubicBezTo>
                  <a:cubicBezTo>
                    <a:pt x="2032" y="1944"/>
                    <a:pt x="2032" y="1956"/>
                    <a:pt x="2026" y="1973"/>
                  </a:cubicBezTo>
                  <a:cubicBezTo>
                    <a:pt x="2032" y="1973"/>
                    <a:pt x="2038" y="1979"/>
                    <a:pt x="2044" y="1979"/>
                  </a:cubicBezTo>
                  <a:cubicBezTo>
                    <a:pt x="2050" y="1979"/>
                    <a:pt x="2055" y="1973"/>
                    <a:pt x="2061" y="1973"/>
                  </a:cubicBezTo>
                  <a:cubicBezTo>
                    <a:pt x="2055" y="1932"/>
                    <a:pt x="2055" y="1932"/>
                    <a:pt x="2055" y="1932"/>
                  </a:cubicBezTo>
                  <a:close/>
                  <a:moveTo>
                    <a:pt x="513" y="669"/>
                  </a:moveTo>
                  <a:lnTo>
                    <a:pt x="513" y="669"/>
                  </a:lnTo>
                  <a:cubicBezTo>
                    <a:pt x="507" y="687"/>
                    <a:pt x="507" y="698"/>
                    <a:pt x="501" y="710"/>
                  </a:cubicBezTo>
                  <a:cubicBezTo>
                    <a:pt x="513" y="716"/>
                    <a:pt x="513" y="716"/>
                    <a:pt x="513" y="716"/>
                  </a:cubicBezTo>
                  <a:cubicBezTo>
                    <a:pt x="536" y="710"/>
                    <a:pt x="548" y="704"/>
                    <a:pt x="559" y="687"/>
                  </a:cubicBezTo>
                  <a:cubicBezTo>
                    <a:pt x="542" y="681"/>
                    <a:pt x="530" y="675"/>
                    <a:pt x="513" y="669"/>
                  </a:cubicBezTo>
                  <a:close/>
                  <a:moveTo>
                    <a:pt x="1916" y="169"/>
                  </a:moveTo>
                  <a:lnTo>
                    <a:pt x="1916" y="169"/>
                  </a:lnTo>
                  <a:cubicBezTo>
                    <a:pt x="1945" y="186"/>
                    <a:pt x="1957" y="215"/>
                    <a:pt x="1957" y="250"/>
                  </a:cubicBezTo>
                  <a:cubicBezTo>
                    <a:pt x="1957" y="256"/>
                    <a:pt x="1951" y="256"/>
                    <a:pt x="1945" y="262"/>
                  </a:cubicBezTo>
                  <a:cubicBezTo>
                    <a:pt x="1951" y="273"/>
                    <a:pt x="1951" y="273"/>
                    <a:pt x="1951" y="273"/>
                  </a:cubicBezTo>
                  <a:cubicBezTo>
                    <a:pt x="1991" y="273"/>
                    <a:pt x="1997" y="314"/>
                    <a:pt x="2015" y="355"/>
                  </a:cubicBezTo>
                  <a:cubicBezTo>
                    <a:pt x="2026" y="384"/>
                    <a:pt x="2038" y="396"/>
                    <a:pt x="2050" y="425"/>
                  </a:cubicBezTo>
                  <a:cubicBezTo>
                    <a:pt x="2073" y="419"/>
                    <a:pt x="2073" y="390"/>
                    <a:pt x="2096" y="390"/>
                  </a:cubicBezTo>
                  <a:cubicBezTo>
                    <a:pt x="2114" y="390"/>
                    <a:pt x="2125" y="396"/>
                    <a:pt x="2143" y="401"/>
                  </a:cubicBezTo>
                  <a:cubicBezTo>
                    <a:pt x="2143" y="396"/>
                    <a:pt x="2143" y="396"/>
                    <a:pt x="2143" y="384"/>
                  </a:cubicBezTo>
                  <a:cubicBezTo>
                    <a:pt x="2143" y="372"/>
                    <a:pt x="2143" y="361"/>
                    <a:pt x="2143" y="343"/>
                  </a:cubicBezTo>
                  <a:cubicBezTo>
                    <a:pt x="2137" y="343"/>
                    <a:pt x="2131" y="343"/>
                    <a:pt x="2120" y="343"/>
                  </a:cubicBezTo>
                  <a:cubicBezTo>
                    <a:pt x="2114" y="343"/>
                    <a:pt x="2114" y="337"/>
                    <a:pt x="2108" y="337"/>
                  </a:cubicBezTo>
                  <a:cubicBezTo>
                    <a:pt x="2120" y="320"/>
                    <a:pt x="2131" y="314"/>
                    <a:pt x="2131" y="297"/>
                  </a:cubicBezTo>
                  <a:cubicBezTo>
                    <a:pt x="2131" y="238"/>
                    <a:pt x="2131" y="238"/>
                    <a:pt x="2131" y="238"/>
                  </a:cubicBezTo>
                  <a:cubicBezTo>
                    <a:pt x="2044" y="238"/>
                    <a:pt x="2032" y="151"/>
                    <a:pt x="1968" y="93"/>
                  </a:cubicBezTo>
                  <a:cubicBezTo>
                    <a:pt x="1957" y="128"/>
                    <a:pt x="1945" y="151"/>
                    <a:pt x="1916" y="169"/>
                  </a:cubicBezTo>
                  <a:close/>
                  <a:moveTo>
                    <a:pt x="2084" y="483"/>
                  </a:moveTo>
                  <a:lnTo>
                    <a:pt x="2084" y="483"/>
                  </a:lnTo>
                  <a:cubicBezTo>
                    <a:pt x="2073" y="483"/>
                    <a:pt x="2061" y="477"/>
                    <a:pt x="2050" y="477"/>
                  </a:cubicBezTo>
                  <a:cubicBezTo>
                    <a:pt x="2026" y="477"/>
                    <a:pt x="2003" y="495"/>
                    <a:pt x="2003" y="512"/>
                  </a:cubicBezTo>
                  <a:cubicBezTo>
                    <a:pt x="2026" y="529"/>
                    <a:pt x="2044" y="535"/>
                    <a:pt x="2073" y="535"/>
                  </a:cubicBezTo>
                  <a:cubicBezTo>
                    <a:pt x="2096" y="535"/>
                    <a:pt x="2114" y="529"/>
                    <a:pt x="2137" y="518"/>
                  </a:cubicBezTo>
                  <a:cubicBezTo>
                    <a:pt x="2149" y="529"/>
                    <a:pt x="2154" y="541"/>
                    <a:pt x="2166" y="559"/>
                  </a:cubicBezTo>
                  <a:cubicBezTo>
                    <a:pt x="2183" y="547"/>
                    <a:pt x="2195" y="541"/>
                    <a:pt x="2213" y="524"/>
                  </a:cubicBezTo>
                  <a:cubicBezTo>
                    <a:pt x="2195" y="500"/>
                    <a:pt x="2183" y="483"/>
                    <a:pt x="2172" y="454"/>
                  </a:cubicBezTo>
                  <a:cubicBezTo>
                    <a:pt x="2160" y="448"/>
                    <a:pt x="2160" y="448"/>
                    <a:pt x="2160" y="448"/>
                  </a:cubicBezTo>
                  <a:cubicBezTo>
                    <a:pt x="2143" y="477"/>
                    <a:pt x="2114" y="483"/>
                    <a:pt x="2084" y="483"/>
                  </a:cubicBezTo>
                  <a:close/>
                  <a:moveTo>
                    <a:pt x="2067" y="599"/>
                  </a:moveTo>
                  <a:lnTo>
                    <a:pt x="2067" y="599"/>
                  </a:lnTo>
                  <a:cubicBezTo>
                    <a:pt x="2067" y="605"/>
                    <a:pt x="2067" y="611"/>
                    <a:pt x="2067" y="617"/>
                  </a:cubicBezTo>
                  <a:cubicBezTo>
                    <a:pt x="2090" y="611"/>
                    <a:pt x="2102" y="599"/>
                    <a:pt x="2114" y="582"/>
                  </a:cubicBezTo>
                  <a:cubicBezTo>
                    <a:pt x="2096" y="576"/>
                    <a:pt x="2067" y="582"/>
                    <a:pt x="2067" y="599"/>
                  </a:cubicBezTo>
                  <a:close/>
                  <a:moveTo>
                    <a:pt x="483" y="541"/>
                  </a:moveTo>
                  <a:lnTo>
                    <a:pt x="483" y="541"/>
                  </a:lnTo>
                  <a:cubicBezTo>
                    <a:pt x="536" y="541"/>
                    <a:pt x="536" y="541"/>
                    <a:pt x="536" y="541"/>
                  </a:cubicBezTo>
                  <a:cubicBezTo>
                    <a:pt x="536" y="529"/>
                    <a:pt x="536" y="524"/>
                    <a:pt x="536" y="506"/>
                  </a:cubicBezTo>
                  <a:cubicBezTo>
                    <a:pt x="513" y="512"/>
                    <a:pt x="501" y="529"/>
                    <a:pt x="483" y="541"/>
                  </a:cubicBezTo>
                  <a:close/>
                  <a:moveTo>
                    <a:pt x="82" y="23"/>
                  </a:moveTo>
                  <a:lnTo>
                    <a:pt x="82" y="23"/>
                  </a:lnTo>
                  <a:cubicBezTo>
                    <a:pt x="76" y="17"/>
                    <a:pt x="70" y="11"/>
                    <a:pt x="59" y="6"/>
                  </a:cubicBezTo>
                  <a:cubicBezTo>
                    <a:pt x="53" y="0"/>
                    <a:pt x="53" y="0"/>
                    <a:pt x="53" y="0"/>
                  </a:cubicBezTo>
                  <a:cubicBezTo>
                    <a:pt x="53" y="17"/>
                    <a:pt x="59" y="29"/>
                    <a:pt x="53" y="46"/>
                  </a:cubicBezTo>
                  <a:cubicBezTo>
                    <a:pt x="41" y="64"/>
                    <a:pt x="12" y="58"/>
                    <a:pt x="12" y="75"/>
                  </a:cubicBezTo>
                  <a:cubicBezTo>
                    <a:pt x="12" y="93"/>
                    <a:pt x="24" y="99"/>
                    <a:pt x="24" y="116"/>
                  </a:cubicBezTo>
                  <a:cubicBezTo>
                    <a:pt x="24" y="145"/>
                    <a:pt x="0" y="157"/>
                    <a:pt x="0" y="186"/>
                  </a:cubicBezTo>
                  <a:cubicBezTo>
                    <a:pt x="0" y="209"/>
                    <a:pt x="0" y="209"/>
                    <a:pt x="0" y="209"/>
                  </a:cubicBezTo>
                  <a:cubicBezTo>
                    <a:pt x="12" y="209"/>
                    <a:pt x="18" y="209"/>
                    <a:pt x="29" y="209"/>
                  </a:cubicBezTo>
                  <a:cubicBezTo>
                    <a:pt x="29" y="326"/>
                    <a:pt x="29" y="326"/>
                    <a:pt x="29" y="326"/>
                  </a:cubicBezTo>
                  <a:cubicBezTo>
                    <a:pt x="29" y="326"/>
                    <a:pt x="35" y="332"/>
                    <a:pt x="41" y="332"/>
                  </a:cubicBezTo>
                  <a:cubicBezTo>
                    <a:pt x="59" y="332"/>
                    <a:pt x="59" y="314"/>
                    <a:pt x="70" y="302"/>
                  </a:cubicBezTo>
                  <a:cubicBezTo>
                    <a:pt x="105" y="285"/>
                    <a:pt x="134" y="262"/>
                    <a:pt x="134" y="221"/>
                  </a:cubicBezTo>
                  <a:cubicBezTo>
                    <a:pt x="134" y="180"/>
                    <a:pt x="117" y="163"/>
                    <a:pt x="117" y="128"/>
                  </a:cubicBezTo>
                  <a:cubicBezTo>
                    <a:pt x="117" y="99"/>
                    <a:pt x="128" y="81"/>
                    <a:pt x="128" y="46"/>
                  </a:cubicBezTo>
                  <a:cubicBezTo>
                    <a:pt x="128" y="29"/>
                    <a:pt x="99" y="29"/>
                    <a:pt x="82" y="23"/>
                  </a:cubicBezTo>
                  <a:close/>
                </a:path>
              </a:pathLst>
            </a:custGeom>
            <a:solidFill>
              <a:srgbClr val="006772">
                <a:alpha val="56000"/>
              </a:srgbClr>
            </a:solid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grpSp>
      <p:sp>
        <p:nvSpPr>
          <p:cNvPr id="20" name="TextBox 19"/>
          <p:cNvSpPr txBox="1"/>
          <p:nvPr/>
        </p:nvSpPr>
        <p:spPr>
          <a:xfrm>
            <a:off x="1354638" y="5259500"/>
            <a:ext cx="2800629" cy="861774"/>
          </a:xfrm>
          <a:prstGeom prst="rect">
            <a:avLst/>
          </a:prstGeom>
          <a:noFill/>
        </p:spPr>
        <p:txBody>
          <a:bodyPr wrap="none" rtlCol="0">
            <a:spAutoFit/>
          </a:bodyPr>
          <a:lstStyle/>
          <a:p>
            <a:r>
              <a:rPr lang="en-US" sz="5000" b="1" spc="300" dirty="0" smtClean="0">
                <a:solidFill>
                  <a:schemeClr val="accent1"/>
                </a:solidFill>
                <a:latin typeface="Arial"/>
                <a:ea typeface="Arial"/>
                <a:cs typeface="Arial"/>
              </a:rPr>
              <a:t>$150MN</a:t>
            </a:r>
            <a:endParaRPr lang="en-US" sz="5000" b="1" spc="300" dirty="0">
              <a:solidFill>
                <a:schemeClr val="accent1"/>
              </a:solidFill>
              <a:latin typeface="Arial"/>
              <a:ea typeface="Arial"/>
              <a:cs typeface="Arial"/>
            </a:endParaRPr>
          </a:p>
        </p:txBody>
      </p:sp>
      <p:sp>
        <p:nvSpPr>
          <p:cNvPr id="31" name="TextBox 30"/>
          <p:cNvSpPr txBox="1"/>
          <p:nvPr/>
        </p:nvSpPr>
        <p:spPr>
          <a:xfrm>
            <a:off x="1340282" y="6169432"/>
            <a:ext cx="7097436" cy="2663293"/>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Climate change is resulting in more extreme weather events such as floods, </a:t>
            </a:r>
            <a:r>
              <a:rPr lang="en-US" sz="2800" dirty="0" err="1">
                <a:solidFill>
                  <a:srgbClr val="000000"/>
                </a:solidFill>
                <a:latin typeface="Arial"/>
                <a:ea typeface="Arial"/>
                <a:cs typeface="Arial"/>
              </a:rPr>
              <a:t>heatwaves</a:t>
            </a:r>
            <a:r>
              <a:rPr lang="en-US" sz="2800" dirty="0">
                <a:solidFill>
                  <a:srgbClr val="000000"/>
                </a:solidFill>
                <a:latin typeface="Arial"/>
                <a:ea typeface="Arial"/>
                <a:cs typeface="Arial"/>
              </a:rPr>
              <a:t>, bushfires, increasing periods of drought, and more frequent and intense </a:t>
            </a:r>
            <a:r>
              <a:rPr lang="en-US" sz="2800" dirty="0" smtClean="0">
                <a:solidFill>
                  <a:srgbClr val="000000"/>
                </a:solidFill>
                <a:latin typeface="Arial"/>
                <a:ea typeface="Arial"/>
                <a:cs typeface="Arial"/>
              </a:rPr>
              <a:t>storms</a:t>
            </a:r>
            <a:r>
              <a:rPr lang="is-IS" sz="2800" dirty="0" smtClean="0">
                <a:solidFill>
                  <a:srgbClr val="000000"/>
                </a:solidFill>
                <a:latin typeface="Arial"/>
                <a:ea typeface="Arial"/>
                <a:cs typeface="Arial"/>
              </a:rPr>
              <a:t>…</a:t>
            </a:r>
            <a:endParaRPr lang="en-US" sz="2800" dirty="0">
              <a:solidFill>
                <a:srgbClr val="000000"/>
              </a:solidFill>
              <a:latin typeface="Arial"/>
              <a:ea typeface="Arial"/>
              <a:cs typeface="Arial"/>
            </a:endParaRPr>
          </a:p>
        </p:txBody>
      </p:sp>
      <p:sp>
        <p:nvSpPr>
          <p:cNvPr id="34" name="TextBox 33"/>
          <p:cNvSpPr txBox="1"/>
          <p:nvPr/>
        </p:nvSpPr>
        <p:spPr>
          <a:xfrm>
            <a:off x="1549784" y="2476127"/>
            <a:ext cx="14640565" cy="1107996"/>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Australia editable map</a:t>
            </a:r>
            <a:endParaRPr lang="en-US" sz="6600" b="1" dirty="0">
              <a:solidFill>
                <a:schemeClr val="tx2"/>
              </a:solidFill>
              <a:latin typeface="Arial"/>
              <a:ea typeface="Arial"/>
              <a:cs typeface="Arial"/>
            </a:endParaRPr>
          </a:p>
        </p:txBody>
      </p:sp>
    </p:spTree>
    <p:extLst>
      <p:ext uri="{BB962C8B-B14F-4D97-AF65-F5344CB8AC3E}">
        <p14:creationId xmlns:p14="http://schemas.microsoft.com/office/powerpoint/2010/main" val="48017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4"/>
          <p:cNvGrpSpPr>
            <a:grpSpLocks noChangeAspect="1"/>
          </p:cNvGrpSpPr>
          <p:nvPr/>
        </p:nvGrpSpPr>
        <p:grpSpPr bwMode="auto">
          <a:xfrm>
            <a:off x="816658" y="4746449"/>
            <a:ext cx="7979683" cy="5738887"/>
            <a:chOff x="-9" y="5"/>
            <a:chExt cx="5769" cy="4314"/>
          </a:xfrm>
          <a:solidFill>
            <a:srgbClr val="006772">
              <a:alpha val="49000"/>
            </a:srgbClr>
          </a:solidFill>
        </p:grpSpPr>
        <p:sp>
          <p:nvSpPr>
            <p:cNvPr id="84" name="Freeform 5"/>
            <p:cNvSpPr>
              <a:spLocks/>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85" name="Freeform 6"/>
            <p:cNvSpPr>
              <a:spLocks/>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86" name="Freeform 7"/>
            <p:cNvSpPr>
              <a:spLocks/>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87" name="Freeform 8"/>
            <p:cNvSpPr>
              <a:spLocks/>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solidFill>
              <a:srgbClr val="006772"/>
            </a:solid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88" name="Freeform 9"/>
            <p:cNvSpPr>
              <a:spLocks/>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89" name="Freeform 10"/>
            <p:cNvSpPr>
              <a:spLocks/>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0" name="Freeform 11"/>
            <p:cNvSpPr>
              <a:spLocks/>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1" name="Freeform 12"/>
            <p:cNvSpPr>
              <a:spLocks/>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2" name="Freeform 13"/>
            <p:cNvSpPr>
              <a:spLocks/>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3" name="Freeform 14"/>
            <p:cNvSpPr>
              <a:spLocks/>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4" name="Freeform 15"/>
            <p:cNvSpPr>
              <a:spLocks/>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5" name="Freeform 16"/>
            <p:cNvSpPr>
              <a:spLocks/>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6" name="Freeform 17"/>
            <p:cNvSpPr>
              <a:spLocks/>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7" name="Freeform 18"/>
            <p:cNvSpPr>
              <a:spLocks/>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8" name="Freeform 19"/>
            <p:cNvSpPr>
              <a:spLocks/>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99" name="Freeform 20"/>
            <p:cNvSpPr>
              <a:spLocks/>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00" name="Freeform 21"/>
            <p:cNvSpPr>
              <a:spLocks/>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01" name="Freeform 22"/>
            <p:cNvSpPr>
              <a:spLocks/>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02" name="Freeform 23"/>
            <p:cNvSpPr>
              <a:spLocks/>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03" name="Freeform 24"/>
            <p:cNvSpPr>
              <a:spLocks/>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24" name="Freeform 25"/>
            <p:cNvSpPr>
              <a:spLocks/>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25" name="Freeform 26"/>
            <p:cNvSpPr>
              <a:spLocks/>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26" name="Freeform 27"/>
            <p:cNvSpPr>
              <a:spLocks/>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27" name="Freeform 28"/>
            <p:cNvSpPr>
              <a:spLocks/>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34" name="Freeform 29"/>
            <p:cNvSpPr>
              <a:spLocks/>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35" name="Freeform 30"/>
            <p:cNvSpPr>
              <a:spLocks/>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36" name="Freeform 31"/>
            <p:cNvSpPr>
              <a:spLocks/>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37" name="Freeform 32"/>
            <p:cNvSpPr>
              <a:spLocks/>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38" name="Freeform 33"/>
            <p:cNvSpPr>
              <a:spLocks/>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39" name="Freeform 34"/>
            <p:cNvSpPr>
              <a:spLocks/>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40" name="Freeform 35"/>
            <p:cNvSpPr>
              <a:spLocks/>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41" name="Freeform 36"/>
            <p:cNvSpPr>
              <a:spLocks/>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42" name="Freeform 37"/>
            <p:cNvSpPr>
              <a:spLocks/>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sp>
          <p:nvSpPr>
            <p:cNvPr id="143" name="Freeform 38"/>
            <p:cNvSpPr>
              <a:spLocks/>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38100" cap="rnd" cmpd="sng">
              <a:solidFill>
                <a:schemeClr val="bg1"/>
              </a:solidFill>
              <a:prstDash val="solid"/>
              <a:round/>
              <a:headEnd/>
              <a:tailEnd/>
            </a:ln>
          </p:spPr>
          <p:txBody>
            <a:bodyPr/>
            <a:lstStyle/>
            <a:p>
              <a:pPr defTabSz="1371714">
                <a:defRPr/>
              </a:pPr>
              <a:endParaRPr lang="en-US" sz="2701" dirty="0">
                <a:latin typeface="Arial"/>
              </a:endParaRPr>
            </a:p>
          </p:txBody>
        </p:sp>
      </p:grpSp>
      <p:sp>
        <p:nvSpPr>
          <p:cNvPr id="45" name="TextBox 44"/>
          <p:cNvSpPr txBox="1"/>
          <p:nvPr/>
        </p:nvSpPr>
        <p:spPr>
          <a:xfrm>
            <a:off x="9943030" y="5259500"/>
            <a:ext cx="2800629" cy="861774"/>
          </a:xfrm>
          <a:prstGeom prst="rect">
            <a:avLst/>
          </a:prstGeom>
          <a:noFill/>
        </p:spPr>
        <p:txBody>
          <a:bodyPr wrap="none" rtlCol="0">
            <a:spAutoFit/>
          </a:bodyPr>
          <a:lstStyle/>
          <a:p>
            <a:r>
              <a:rPr lang="en-US" sz="5000" b="1" spc="300" dirty="0" smtClean="0">
                <a:solidFill>
                  <a:schemeClr val="accent1"/>
                </a:solidFill>
                <a:latin typeface="Arial"/>
                <a:ea typeface="Arial"/>
                <a:cs typeface="Arial"/>
              </a:rPr>
              <a:t>$150MN</a:t>
            </a:r>
            <a:endParaRPr lang="en-US" sz="5000" b="1" spc="300" dirty="0">
              <a:solidFill>
                <a:schemeClr val="accent1"/>
              </a:solidFill>
              <a:latin typeface="Arial"/>
              <a:ea typeface="Arial"/>
              <a:cs typeface="Arial"/>
            </a:endParaRPr>
          </a:p>
        </p:txBody>
      </p:sp>
      <p:sp>
        <p:nvSpPr>
          <p:cNvPr id="46" name="TextBox 45"/>
          <p:cNvSpPr txBox="1"/>
          <p:nvPr/>
        </p:nvSpPr>
        <p:spPr>
          <a:xfrm>
            <a:off x="9928674" y="6169432"/>
            <a:ext cx="7097436" cy="2663293"/>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Climate change is resulting in more extreme weather events such as floods, </a:t>
            </a:r>
            <a:r>
              <a:rPr lang="en-US" sz="2800" dirty="0" err="1">
                <a:solidFill>
                  <a:srgbClr val="000000"/>
                </a:solidFill>
                <a:latin typeface="Arial"/>
                <a:ea typeface="Arial"/>
                <a:cs typeface="Arial"/>
              </a:rPr>
              <a:t>heatwaves</a:t>
            </a:r>
            <a:r>
              <a:rPr lang="en-US" sz="2800" dirty="0">
                <a:solidFill>
                  <a:srgbClr val="000000"/>
                </a:solidFill>
                <a:latin typeface="Arial"/>
                <a:ea typeface="Arial"/>
                <a:cs typeface="Arial"/>
              </a:rPr>
              <a:t>, bushfires, increasing periods of drought, and more frequent and intense </a:t>
            </a:r>
            <a:r>
              <a:rPr lang="en-US" sz="2800" dirty="0" smtClean="0">
                <a:solidFill>
                  <a:srgbClr val="000000"/>
                </a:solidFill>
                <a:latin typeface="Arial"/>
                <a:ea typeface="Arial"/>
                <a:cs typeface="Arial"/>
              </a:rPr>
              <a:t>storms</a:t>
            </a:r>
            <a:r>
              <a:rPr lang="is-IS" sz="2800" dirty="0" smtClean="0">
                <a:solidFill>
                  <a:srgbClr val="000000"/>
                </a:solidFill>
                <a:latin typeface="Arial"/>
                <a:ea typeface="Arial"/>
                <a:cs typeface="Arial"/>
              </a:rPr>
              <a:t>…</a:t>
            </a:r>
            <a:endParaRPr lang="en-US" sz="2800" dirty="0">
              <a:solidFill>
                <a:srgbClr val="000000"/>
              </a:solidFill>
              <a:latin typeface="Arial"/>
              <a:ea typeface="Arial"/>
              <a:cs typeface="Arial"/>
            </a:endParaRPr>
          </a:p>
        </p:txBody>
      </p:sp>
      <p:sp>
        <p:nvSpPr>
          <p:cNvPr id="48" name="TextBox 47"/>
          <p:cNvSpPr txBox="1"/>
          <p:nvPr/>
        </p:nvSpPr>
        <p:spPr>
          <a:xfrm>
            <a:off x="1549784" y="2476127"/>
            <a:ext cx="14640565" cy="1107996"/>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China editable map</a:t>
            </a:r>
            <a:endParaRPr lang="en-US" sz="6600" b="1" dirty="0">
              <a:solidFill>
                <a:schemeClr val="tx2"/>
              </a:solidFill>
              <a:latin typeface="Arial"/>
              <a:ea typeface="Arial"/>
              <a:cs typeface="Arial"/>
            </a:endParaRPr>
          </a:p>
        </p:txBody>
      </p:sp>
    </p:spTree>
    <p:extLst>
      <p:ext uri="{BB962C8B-B14F-4D97-AF65-F5344CB8AC3E}">
        <p14:creationId xmlns:p14="http://schemas.microsoft.com/office/powerpoint/2010/main" val="212059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erial_Image.jpg"/>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573" r="5573"/>
          <a:stretch>
            <a:fillRect/>
          </a:stretch>
        </p:blipFill>
        <p:spPr/>
      </p:pic>
      <p:pic>
        <p:nvPicPr>
          <p:cNvPr id="4" name="Picture 3" descr="CRCWSC_BrandingSlideFron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
        <p:nvSpPr>
          <p:cNvPr id="7" name="TextBox 6"/>
          <p:cNvSpPr txBox="1"/>
          <p:nvPr/>
        </p:nvSpPr>
        <p:spPr>
          <a:xfrm>
            <a:off x="776084" y="7003729"/>
            <a:ext cx="11157225" cy="2431435"/>
          </a:xfrm>
          <a:prstGeom prst="rect">
            <a:avLst/>
          </a:prstGeom>
          <a:noFill/>
        </p:spPr>
        <p:txBody>
          <a:bodyPr wrap="square" rtlCol="0">
            <a:spAutoFit/>
          </a:bodyPr>
          <a:lstStyle/>
          <a:p>
            <a:r>
              <a:rPr lang="en-US" sz="7600" b="1" dirty="0">
                <a:solidFill>
                  <a:srgbClr val="FFFFFF"/>
                </a:solidFill>
                <a:latin typeface="Arial"/>
                <a:ea typeface="Arial"/>
                <a:cs typeface="Arial"/>
              </a:rPr>
              <a:t>What is a water sensitive city?</a:t>
            </a:r>
          </a:p>
        </p:txBody>
      </p:sp>
      <p:sp>
        <p:nvSpPr>
          <p:cNvPr id="8" name="TextBox 7"/>
          <p:cNvSpPr txBox="1"/>
          <p:nvPr/>
        </p:nvSpPr>
        <p:spPr>
          <a:xfrm>
            <a:off x="776084" y="9882565"/>
            <a:ext cx="9000359" cy="707886"/>
          </a:xfrm>
          <a:prstGeom prst="rect">
            <a:avLst/>
          </a:prstGeom>
          <a:noFill/>
        </p:spPr>
        <p:txBody>
          <a:bodyPr wrap="square" rtlCol="0">
            <a:spAutoFit/>
          </a:bodyPr>
          <a:lstStyle/>
          <a:p>
            <a:r>
              <a:rPr lang="en-US" sz="4000" dirty="0" smtClean="0">
                <a:solidFill>
                  <a:srgbClr val="FFFFFF"/>
                </a:solidFill>
                <a:latin typeface="Arial"/>
                <a:ea typeface="Arial"/>
                <a:cs typeface="Arial"/>
              </a:rPr>
              <a:t>Prof. John Smith</a:t>
            </a:r>
            <a:endParaRPr lang="en-US" sz="4000" dirty="0">
              <a:solidFill>
                <a:srgbClr val="FFFFFF"/>
              </a:solidFill>
              <a:latin typeface="Arial"/>
              <a:ea typeface="Arial"/>
              <a:cs typeface="Arial"/>
            </a:endParaRPr>
          </a:p>
        </p:txBody>
      </p:sp>
      <p:sp>
        <p:nvSpPr>
          <p:cNvPr id="9" name="TextBox 8"/>
          <p:cNvSpPr txBox="1"/>
          <p:nvPr/>
        </p:nvSpPr>
        <p:spPr>
          <a:xfrm>
            <a:off x="776084" y="10656605"/>
            <a:ext cx="10330762" cy="707886"/>
          </a:xfrm>
          <a:prstGeom prst="rect">
            <a:avLst/>
          </a:prstGeom>
          <a:noFill/>
        </p:spPr>
        <p:txBody>
          <a:bodyPr wrap="square" rtlCol="0">
            <a:spAutoFit/>
          </a:bodyPr>
          <a:lstStyle/>
          <a:p>
            <a:r>
              <a:rPr lang="en-US" sz="4000" dirty="0" smtClean="0">
                <a:solidFill>
                  <a:srgbClr val="FFFFFF"/>
                </a:solidFill>
                <a:latin typeface="Arial"/>
                <a:ea typeface="Arial"/>
                <a:cs typeface="Arial"/>
              </a:rPr>
              <a:t>1 Jan 2017 </a:t>
            </a:r>
            <a:endParaRPr lang="en-US" sz="4000" dirty="0">
              <a:solidFill>
                <a:srgbClr val="FFFFFF"/>
              </a:solidFill>
              <a:latin typeface="Arial"/>
              <a:ea typeface="Arial"/>
              <a:cs typeface="Arial"/>
            </a:endParaRPr>
          </a:p>
        </p:txBody>
      </p:sp>
    </p:spTree>
    <p:extLst>
      <p:ext uri="{BB962C8B-B14F-4D97-AF65-F5344CB8AC3E}">
        <p14:creationId xmlns:p14="http://schemas.microsoft.com/office/powerpoint/2010/main" val="176320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803683" y="4651034"/>
            <a:ext cx="7911989" cy="5896235"/>
            <a:chOff x="10713215" y="2790634"/>
            <a:chExt cx="11601228" cy="8645559"/>
          </a:xfrm>
          <a:solidFill>
            <a:srgbClr val="006772">
              <a:alpha val="53000"/>
            </a:srgbClr>
          </a:solidFill>
        </p:grpSpPr>
        <p:sp>
          <p:nvSpPr>
            <p:cNvPr id="54" name="Freeform 80"/>
            <p:cNvSpPr>
              <a:spLocks noChangeArrowheads="1"/>
            </p:cNvSpPr>
            <p:nvPr/>
          </p:nvSpPr>
          <p:spPr bwMode="auto">
            <a:xfrm>
              <a:off x="13693227" y="6396990"/>
              <a:ext cx="1232267" cy="2165760"/>
            </a:xfrm>
            <a:custGeom>
              <a:avLst/>
              <a:gdLst>
                <a:gd name="T0" fmla="*/ 440 w 1780"/>
                <a:gd name="T1" fmla="*/ 1623 h 3130"/>
                <a:gd name="T2" fmla="*/ 505 w 1780"/>
                <a:gd name="T3" fmla="*/ 1791 h 3130"/>
                <a:gd name="T4" fmla="*/ 589 w 1780"/>
                <a:gd name="T5" fmla="*/ 1843 h 3130"/>
                <a:gd name="T6" fmla="*/ 783 w 1780"/>
                <a:gd name="T7" fmla="*/ 2004 h 3130"/>
                <a:gd name="T8" fmla="*/ 783 w 1780"/>
                <a:gd name="T9" fmla="*/ 2114 h 3130"/>
                <a:gd name="T10" fmla="*/ 912 w 1780"/>
                <a:gd name="T11" fmla="*/ 2172 h 3130"/>
                <a:gd name="T12" fmla="*/ 1022 w 1780"/>
                <a:gd name="T13" fmla="*/ 2294 h 3130"/>
                <a:gd name="T14" fmla="*/ 919 w 1780"/>
                <a:gd name="T15" fmla="*/ 2469 h 3130"/>
                <a:gd name="T16" fmla="*/ 854 w 1780"/>
                <a:gd name="T17" fmla="*/ 2618 h 3130"/>
                <a:gd name="T18" fmla="*/ 899 w 1780"/>
                <a:gd name="T19" fmla="*/ 2766 h 3130"/>
                <a:gd name="T20" fmla="*/ 1016 w 1780"/>
                <a:gd name="T21" fmla="*/ 2734 h 3130"/>
                <a:gd name="T22" fmla="*/ 1093 w 1780"/>
                <a:gd name="T23" fmla="*/ 2766 h 3130"/>
                <a:gd name="T24" fmla="*/ 1294 w 1780"/>
                <a:gd name="T25" fmla="*/ 2889 h 3130"/>
                <a:gd name="T26" fmla="*/ 1404 w 1780"/>
                <a:gd name="T27" fmla="*/ 3038 h 3130"/>
                <a:gd name="T28" fmla="*/ 1527 w 1780"/>
                <a:gd name="T29" fmla="*/ 2999 h 3130"/>
                <a:gd name="T30" fmla="*/ 1507 w 1780"/>
                <a:gd name="T31" fmla="*/ 2637 h 3130"/>
                <a:gd name="T32" fmla="*/ 1643 w 1780"/>
                <a:gd name="T33" fmla="*/ 2650 h 3130"/>
                <a:gd name="T34" fmla="*/ 1662 w 1780"/>
                <a:gd name="T35" fmla="*/ 2650 h 3130"/>
                <a:gd name="T36" fmla="*/ 1746 w 1780"/>
                <a:gd name="T37" fmla="*/ 2488 h 3130"/>
                <a:gd name="T38" fmla="*/ 1727 w 1780"/>
                <a:gd name="T39" fmla="*/ 1985 h 3130"/>
                <a:gd name="T40" fmla="*/ 1746 w 1780"/>
                <a:gd name="T41" fmla="*/ 1784 h 3130"/>
                <a:gd name="T42" fmla="*/ 1455 w 1780"/>
                <a:gd name="T43" fmla="*/ 1261 h 3130"/>
                <a:gd name="T44" fmla="*/ 1281 w 1780"/>
                <a:gd name="T45" fmla="*/ 905 h 3130"/>
                <a:gd name="T46" fmla="*/ 1074 w 1780"/>
                <a:gd name="T47" fmla="*/ 620 h 3130"/>
                <a:gd name="T48" fmla="*/ 447 w 1780"/>
                <a:gd name="T49" fmla="*/ 194 h 3130"/>
                <a:gd name="T50" fmla="*/ 253 w 1780"/>
                <a:gd name="T51" fmla="*/ 0 h 3130"/>
                <a:gd name="T52" fmla="*/ 240 w 1780"/>
                <a:gd name="T53" fmla="*/ 51 h 3130"/>
                <a:gd name="T54" fmla="*/ 136 w 1780"/>
                <a:gd name="T55" fmla="*/ 168 h 3130"/>
                <a:gd name="T56" fmla="*/ 0 w 1780"/>
                <a:gd name="T57" fmla="*/ 284 h 3130"/>
                <a:gd name="T58" fmla="*/ 46 w 1780"/>
                <a:gd name="T59" fmla="*/ 446 h 3130"/>
                <a:gd name="T60" fmla="*/ 33 w 1780"/>
                <a:gd name="T61" fmla="*/ 582 h 3130"/>
                <a:gd name="T62" fmla="*/ 78 w 1780"/>
                <a:gd name="T63" fmla="*/ 711 h 3130"/>
                <a:gd name="T64" fmla="*/ 78 w 1780"/>
                <a:gd name="T65" fmla="*/ 795 h 3130"/>
                <a:gd name="T66" fmla="*/ 72 w 1780"/>
                <a:gd name="T67" fmla="*/ 1015 h 3130"/>
                <a:gd name="T68" fmla="*/ 201 w 1780"/>
                <a:gd name="T69" fmla="*/ 1183 h 3130"/>
                <a:gd name="T70" fmla="*/ 214 w 1780"/>
                <a:gd name="T71" fmla="*/ 1396 h 3130"/>
                <a:gd name="T72" fmla="*/ 265 w 1780"/>
                <a:gd name="T73" fmla="*/ 1494 h 3130"/>
                <a:gd name="T74" fmla="*/ 388 w 1780"/>
                <a:gd name="T75" fmla="*/ 1539 h 3130"/>
                <a:gd name="T76" fmla="*/ 440 w 1780"/>
                <a:gd name="T77" fmla="*/ 1623 h 3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lnTo>
                    <a:pt x="1662" y="2650"/>
                  </a:ln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lnTo>
                    <a:pt x="253" y="0"/>
                  </a:ln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55" name="Freeform 82"/>
            <p:cNvSpPr>
              <a:spLocks noChangeArrowheads="1"/>
            </p:cNvSpPr>
            <p:nvPr/>
          </p:nvSpPr>
          <p:spPr bwMode="auto">
            <a:xfrm>
              <a:off x="11985134" y="8587151"/>
              <a:ext cx="1256668" cy="1366564"/>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grp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56" name="Freeform 83"/>
            <p:cNvSpPr>
              <a:spLocks noChangeArrowheads="1"/>
            </p:cNvSpPr>
            <p:nvPr/>
          </p:nvSpPr>
          <p:spPr bwMode="auto">
            <a:xfrm>
              <a:off x="11298849" y="6698975"/>
              <a:ext cx="402621" cy="494159"/>
            </a:xfrm>
            <a:custGeom>
              <a:avLst/>
              <a:gdLst>
                <a:gd name="T0" fmla="*/ 52 w 583"/>
                <a:gd name="T1" fmla="*/ 130 h 713"/>
                <a:gd name="T2" fmla="*/ 52 w 583"/>
                <a:gd name="T3" fmla="*/ 130 h 713"/>
                <a:gd name="T4" fmla="*/ 33 w 583"/>
                <a:gd name="T5" fmla="*/ 220 h 713"/>
                <a:gd name="T6" fmla="*/ 0 w 583"/>
                <a:gd name="T7" fmla="*/ 382 h 713"/>
                <a:gd name="T8" fmla="*/ 39 w 583"/>
                <a:gd name="T9" fmla="*/ 440 h 713"/>
                <a:gd name="T10" fmla="*/ 58 w 583"/>
                <a:gd name="T11" fmla="*/ 531 h 713"/>
                <a:gd name="T12" fmla="*/ 188 w 583"/>
                <a:gd name="T13" fmla="*/ 291 h 713"/>
                <a:gd name="T14" fmla="*/ 162 w 583"/>
                <a:gd name="T15" fmla="*/ 227 h 713"/>
                <a:gd name="T16" fmla="*/ 52 w 583"/>
                <a:gd name="T17" fmla="*/ 130 h 713"/>
                <a:gd name="T18" fmla="*/ 369 w 583"/>
                <a:gd name="T19" fmla="*/ 686 h 713"/>
                <a:gd name="T20" fmla="*/ 369 w 583"/>
                <a:gd name="T21" fmla="*/ 686 h 713"/>
                <a:gd name="T22" fmla="*/ 382 w 583"/>
                <a:gd name="T23" fmla="*/ 686 h 713"/>
                <a:gd name="T24" fmla="*/ 401 w 583"/>
                <a:gd name="T25" fmla="*/ 692 h 713"/>
                <a:gd name="T26" fmla="*/ 408 w 583"/>
                <a:gd name="T27" fmla="*/ 692 h 713"/>
                <a:gd name="T28" fmla="*/ 421 w 583"/>
                <a:gd name="T29" fmla="*/ 692 h 713"/>
                <a:gd name="T30" fmla="*/ 434 w 583"/>
                <a:gd name="T31" fmla="*/ 699 h 713"/>
                <a:gd name="T32" fmla="*/ 453 w 583"/>
                <a:gd name="T33" fmla="*/ 699 h 713"/>
                <a:gd name="T34" fmla="*/ 460 w 583"/>
                <a:gd name="T35" fmla="*/ 699 h 713"/>
                <a:gd name="T36" fmla="*/ 485 w 583"/>
                <a:gd name="T37" fmla="*/ 712 h 713"/>
                <a:gd name="T38" fmla="*/ 485 w 583"/>
                <a:gd name="T39" fmla="*/ 712 h 713"/>
                <a:gd name="T40" fmla="*/ 576 w 583"/>
                <a:gd name="T41" fmla="*/ 712 h 713"/>
                <a:gd name="T42" fmla="*/ 576 w 583"/>
                <a:gd name="T43" fmla="*/ 595 h 713"/>
                <a:gd name="T44" fmla="*/ 576 w 583"/>
                <a:gd name="T45" fmla="*/ 518 h 713"/>
                <a:gd name="T46" fmla="*/ 544 w 583"/>
                <a:gd name="T47" fmla="*/ 382 h 713"/>
                <a:gd name="T48" fmla="*/ 544 w 583"/>
                <a:gd name="T49" fmla="*/ 97 h 713"/>
                <a:gd name="T50" fmla="*/ 537 w 583"/>
                <a:gd name="T51" fmla="*/ 7 h 713"/>
                <a:gd name="T52" fmla="*/ 401 w 583"/>
                <a:gd name="T53" fmla="*/ 7 h 713"/>
                <a:gd name="T54" fmla="*/ 291 w 583"/>
                <a:gd name="T55" fmla="*/ 0 h 713"/>
                <a:gd name="T56" fmla="*/ 291 w 583"/>
                <a:gd name="T57" fmla="*/ 0 h 713"/>
                <a:gd name="T58" fmla="*/ 317 w 583"/>
                <a:gd name="T59" fmla="*/ 130 h 713"/>
                <a:gd name="T60" fmla="*/ 311 w 583"/>
                <a:gd name="T61" fmla="*/ 194 h 713"/>
                <a:gd name="T62" fmla="*/ 356 w 583"/>
                <a:gd name="T63" fmla="*/ 363 h 713"/>
                <a:gd name="T64" fmla="*/ 369 w 583"/>
                <a:gd name="T65" fmla="*/ 485 h 713"/>
                <a:gd name="T66" fmla="*/ 408 w 583"/>
                <a:gd name="T67" fmla="*/ 641 h 713"/>
                <a:gd name="T68" fmla="*/ 369 w 583"/>
                <a:gd name="T69" fmla="*/ 68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lnTo>
                    <a:pt x="485" y="712"/>
                  </a:ln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lnTo>
                    <a:pt x="291" y="0"/>
                  </a:ln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57" name="Freeform 84"/>
            <p:cNvSpPr>
              <a:spLocks noChangeArrowheads="1"/>
            </p:cNvSpPr>
            <p:nvPr/>
          </p:nvSpPr>
          <p:spPr bwMode="auto">
            <a:xfrm>
              <a:off x="11246993" y="5442225"/>
              <a:ext cx="268415" cy="494159"/>
            </a:xfrm>
            <a:custGeom>
              <a:avLst/>
              <a:gdLst>
                <a:gd name="T0" fmla="*/ 388 w 389"/>
                <a:gd name="T1" fmla="*/ 272 h 713"/>
                <a:gd name="T2" fmla="*/ 388 w 389"/>
                <a:gd name="T3" fmla="*/ 272 h 713"/>
                <a:gd name="T4" fmla="*/ 330 w 389"/>
                <a:gd name="T5" fmla="*/ 349 h 713"/>
                <a:gd name="T6" fmla="*/ 265 w 389"/>
                <a:gd name="T7" fmla="*/ 492 h 713"/>
                <a:gd name="T8" fmla="*/ 239 w 389"/>
                <a:gd name="T9" fmla="*/ 524 h 713"/>
                <a:gd name="T10" fmla="*/ 135 w 389"/>
                <a:gd name="T11" fmla="*/ 647 h 713"/>
                <a:gd name="T12" fmla="*/ 90 w 389"/>
                <a:gd name="T13" fmla="*/ 712 h 713"/>
                <a:gd name="T14" fmla="*/ 90 w 389"/>
                <a:gd name="T15" fmla="*/ 712 h 713"/>
                <a:gd name="T16" fmla="*/ 51 w 389"/>
                <a:gd name="T17" fmla="*/ 653 h 713"/>
                <a:gd name="T18" fmla="*/ 0 w 389"/>
                <a:gd name="T19" fmla="*/ 466 h 713"/>
                <a:gd name="T20" fmla="*/ 0 w 389"/>
                <a:gd name="T21" fmla="*/ 459 h 713"/>
                <a:gd name="T22" fmla="*/ 0 w 389"/>
                <a:gd name="T23" fmla="*/ 459 h 713"/>
                <a:gd name="T24" fmla="*/ 19 w 389"/>
                <a:gd name="T25" fmla="*/ 239 h 713"/>
                <a:gd name="T26" fmla="*/ 77 w 389"/>
                <a:gd name="T27" fmla="*/ 227 h 713"/>
                <a:gd name="T28" fmla="*/ 45 w 389"/>
                <a:gd name="T29" fmla="*/ 71 h 713"/>
                <a:gd name="T30" fmla="*/ 123 w 389"/>
                <a:gd name="T31" fmla="*/ 0 h 713"/>
                <a:gd name="T32" fmla="*/ 252 w 389"/>
                <a:gd name="T33" fmla="*/ 52 h 713"/>
                <a:gd name="T34" fmla="*/ 278 w 389"/>
                <a:gd name="T35" fmla="*/ 201 h 713"/>
                <a:gd name="T36" fmla="*/ 388 w 389"/>
                <a:gd name="T37" fmla="*/ 272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lnTo>
                    <a:pt x="90" y="712"/>
                  </a:lnTo>
                  <a:cubicBezTo>
                    <a:pt x="71" y="692"/>
                    <a:pt x="58" y="679"/>
                    <a:pt x="51" y="653"/>
                  </a:cubicBezTo>
                  <a:cubicBezTo>
                    <a:pt x="26" y="582"/>
                    <a:pt x="26" y="537"/>
                    <a:pt x="0" y="466"/>
                  </a:cubicBezTo>
                  <a:lnTo>
                    <a:pt x="0" y="459"/>
                  </a:ln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58" name="Freeform 85"/>
            <p:cNvSpPr>
              <a:spLocks noChangeArrowheads="1"/>
            </p:cNvSpPr>
            <p:nvPr/>
          </p:nvSpPr>
          <p:spPr bwMode="auto">
            <a:xfrm>
              <a:off x="11509308" y="6311580"/>
              <a:ext cx="1500682" cy="2482998"/>
            </a:xfrm>
            <a:custGeom>
              <a:avLst/>
              <a:gdLst>
                <a:gd name="T0" fmla="*/ 246 w 2168"/>
                <a:gd name="T1" fmla="*/ 1325 h 3589"/>
                <a:gd name="T2" fmla="*/ 349 w 2168"/>
                <a:gd name="T3" fmla="*/ 1287 h 3589"/>
                <a:gd name="T4" fmla="*/ 550 w 2168"/>
                <a:gd name="T5" fmla="*/ 1009 h 3589"/>
                <a:gd name="T6" fmla="*/ 757 w 2168"/>
                <a:gd name="T7" fmla="*/ 899 h 3589"/>
                <a:gd name="T8" fmla="*/ 751 w 2168"/>
                <a:gd name="T9" fmla="*/ 769 h 3589"/>
                <a:gd name="T10" fmla="*/ 828 w 2168"/>
                <a:gd name="T11" fmla="*/ 692 h 3589"/>
                <a:gd name="T12" fmla="*/ 880 w 2168"/>
                <a:gd name="T13" fmla="*/ 511 h 3589"/>
                <a:gd name="T14" fmla="*/ 912 w 2168"/>
                <a:gd name="T15" fmla="*/ 304 h 3589"/>
                <a:gd name="T16" fmla="*/ 983 w 2168"/>
                <a:gd name="T17" fmla="*/ 233 h 3589"/>
                <a:gd name="T18" fmla="*/ 1300 w 2168"/>
                <a:gd name="T19" fmla="*/ 453 h 3589"/>
                <a:gd name="T20" fmla="*/ 1397 w 2168"/>
                <a:gd name="T21" fmla="*/ 200 h 3589"/>
                <a:gd name="T22" fmla="*/ 1695 w 2168"/>
                <a:gd name="T23" fmla="*/ 103 h 3589"/>
                <a:gd name="T24" fmla="*/ 2057 w 2168"/>
                <a:gd name="T25" fmla="*/ 239 h 3589"/>
                <a:gd name="T26" fmla="*/ 2050 w 2168"/>
                <a:gd name="T27" fmla="*/ 478 h 3589"/>
                <a:gd name="T28" fmla="*/ 2128 w 2168"/>
                <a:gd name="T29" fmla="*/ 634 h 3589"/>
                <a:gd name="T30" fmla="*/ 2167 w 2168"/>
                <a:gd name="T31" fmla="*/ 853 h 3589"/>
                <a:gd name="T32" fmla="*/ 1960 w 2168"/>
                <a:gd name="T33" fmla="*/ 938 h 3589"/>
                <a:gd name="T34" fmla="*/ 1850 w 2168"/>
                <a:gd name="T35" fmla="*/ 1047 h 3589"/>
                <a:gd name="T36" fmla="*/ 1746 w 2168"/>
                <a:gd name="T37" fmla="*/ 1364 h 3589"/>
                <a:gd name="T38" fmla="*/ 1701 w 2168"/>
                <a:gd name="T39" fmla="*/ 1629 h 3589"/>
                <a:gd name="T40" fmla="*/ 1643 w 2168"/>
                <a:gd name="T41" fmla="*/ 1726 h 3589"/>
                <a:gd name="T42" fmla="*/ 1643 w 2168"/>
                <a:gd name="T43" fmla="*/ 1804 h 3589"/>
                <a:gd name="T44" fmla="*/ 1578 w 2168"/>
                <a:gd name="T45" fmla="*/ 1992 h 3589"/>
                <a:gd name="T46" fmla="*/ 1578 w 2168"/>
                <a:gd name="T47" fmla="*/ 2095 h 3589"/>
                <a:gd name="T48" fmla="*/ 1565 w 2168"/>
                <a:gd name="T49" fmla="*/ 2367 h 3589"/>
                <a:gd name="T50" fmla="*/ 1695 w 2168"/>
                <a:gd name="T51" fmla="*/ 2573 h 3589"/>
                <a:gd name="T52" fmla="*/ 1785 w 2168"/>
                <a:gd name="T53" fmla="*/ 2786 h 3589"/>
                <a:gd name="T54" fmla="*/ 1895 w 2168"/>
                <a:gd name="T55" fmla="*/ 2961 h 3589"/>
                <a:gd name="T56" fmla="*/ 1869 w 2168"/>
                <a:gd name="T57" fmla="*/ 3155 h 3589"/>
                <a:gd name="T58" fmla="*/ 1953 w 2168"/>
                <a:gd name="T59" fmla="*/ 3336 h 3589"/>
                <a:gd name="T60" fmla="*/ 1986 w 2168"/>
                <a:gd name="T61" fmla="*/ 3491 h 3589"/>
                <a:gd name="T62" fmla="*/ 1779 w 2168"/>
                <a:gd name="T63" fmla="*/ 3588 h 3589"/>
                <a:gd name="T64" fmla="*/ 1585 w 2168"/>
                <a:gd name="T65" fmla="*/ 3426 h 3589"/>
                <a:gd name="T66" fmla="*/ 1488 w 2168"/>
                <a:gd name="T67" fmla="*/ 3484 h 3589"/>
                <a:gd name="T68" fmla="*/ 1332 w 2168"/>
                <a:gd name="T69" fmla="*/ 3510 h 3589"/>
                <a:gd name="T70" fmla="*/ 1113 w 2168"/>
                <a:gd name="T71" fmla="*/ 3433 h 3589"/>
                <a:gd name="T72" fmla="*/ 951 w 2168"/>
                <a:gd name="T73" fmla="*/ 3413 h 3589"/>
                <a:gd name="T74" fmla="*/ 847 w 2168"/>
                <a:gd name="T75" fmla="*/ 3316 h 3589"/>
                <a:gd name="T76" fmla="*/ 686 w 2168"/>
                <a:gd name="T77" fmla="*/ 3297 h 3589"/>
                <a:gd name="T78" fmla="*/ 556 w 2168"/>
                <a:gd name="T79" fmla="*/ 3252 h 3589"/>
                <a:gd name="T80" fmla="*/ 524 w 2168"/>
                <a:gd name="T81" fmla="*/ 3135 h 3589"/>
                <a:gd name="T82" fmla="*/ 621 w 2168"/>
                <a:gd name="T83" fmla="*/ 3090 h 3589"/>
                <a:gd name="T84" fmla="*/ 783 w 2168"/>
                <a:gd name="T85" fmla="*/ 3090 h 3589"/>
                <a:gd name="T86" fmla="*/ 641 w 2168"/>
                <a:gd name="T87" fmla="*/ 2999 h 3589"/>
                <a:gd name="T88" fmla="*/ 466 w 2168"/>
                <a:gd name="T89" fmla="*/ 2799 h 3589"/>
                <a:gd name="T90" fmla="*/ 414 w 2168"/>
                <a:gd name="T91" fmla="*/ 2650 h 3589"/>
                <a:gd name="T92" fmla="*/ 304 w 2168"/>
                <a:gd name="T93" fmla="*/ 2560 h 3589"/>
                <a:gd name="T94" fmla="*/ 362 w 2168"/>
                <a:gd name="T95" fmla="*/ 2347 h 3589"/>
                <a:gd name="T96" fmla="*/ 395 w 2168"/>
                <a:gd name="T97" fmla="*/ 2179 h 3589"/>
                <a:gd name="T98" fmla="*/ 324 w 2168"/>
                <a:gd name="T99" fmla="*/ 1979 h 3589"/>
                <a:gd name="T100" fmla="*/ 324 w 2168"/>
                <a:gd name="T101" fmla="*/ 1849 h 3589"/>
                <a:gd name="T102" fmla="*/ 401 w 2168"/>
                <a:gd name="T103" fmla="*/ 1862 h 3589"/>
                <a:gd name="T104" fmla="*/ 324 w 2168"/>
                <a:gd name="T105" fmla="*/ 1791 h 3589"/>
                <a:gd name="T106" fmla="*/ 395 w 2168"/>
                <a:gd name="T107" fmla="*/ 1759 h 3589"/>
                <a:gd name="T108" fmla="*/ 142 w 2168"/>
                <a:gd name="T109" fmla="*/ 1565 h 3589"/>
                <a:gd name="T110" fmla="*/ 52 w 2168"/>
                <a:gd name="T111" fmla="*/ 1481 h 3589"/>
                <a:gd name="T112" fmla="*/ 65 w 2168"/>
                <a:gd name="T113" fmla="*/ 1248 h 3589"/>
                <a:gd name="T114" fmla="*/ 97 w 2168"/>
                <a:gd name="T115" fmla="*/ 1254 h 3589"/>
                <a:gd name="T116" fmla="*/ 130 w 2168"/>
                <a:gd name="T117" fmla="*/ 1261 h 3589"/>
                <a:gd name="T118" fmla="*/ 181 w 2168"/>
                <a:gd name="T119" fmla="*/ 1274 h 3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lnTo>
                    <a:pt x="983" y="233"/>
                  </a:ln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lnTo>
                    <a:pt x="2057" y="239"/>
                  </a:ln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lnTo>
                    <a:pt x="1578" y="2095"/>
                  </a:ln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lnTo>
                    <a:pt x="1986" y="3491"/>
                  </a:ln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lnTo>
                    <a:pt x="686" y="3297"/>
                  </a:ln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lnTo>
                    <a:pt x="65" y="1248"/>
                  </a:ln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59" name="Freeform 86"/>
            <p:cNvSpPr>
              <a:spLocks noChangeArrowheads="1"/>
            </p:cNvSpPr>
            <p:nvPr/>
          </p:nvSpPr>
          <p:spPr bwMode="auto">
            <a:xfrm>
              <a:off x="12991690" y="9239931"/>
              <a:ext cx="1070610" cy="966965"/>
            </a:xfrm>
            <a:custGeom>
              <a:avLst/>
              <a:gdLst>
                <a:gd name="T0" fmla="*/ 407 w 1547"/>
                <a:gd name="T1" fmla="*/ 1396 h 1397"/>
                <a:gd name="T2" fmla="*/ 407 w 1547"/>
                <a:gd name="T3" fmla="*/ 1396 h 1397"/>
                <a:gd name="T4" fmla="*/ 530 w 1547"/>
                <a:gd name="T5" fmla="*/ 1312 h 1397"/>
                <a:gd name="T6" fmla="*/ 601 w 1547"/>
                <a:gd name="T7" fmla="*/ 1248 h 1397"/>
                <a:gd name="T8" fmla="*/ 673 w 1547"/>
                <a:gd name="T9" fmla="*/ 1222 h 1397"/>
                <a:gd name="T10" fmla="*/ 711 w 1547"/>
                <a:gd name="T11" fmla="*/ 1228 h 1397"/>
                <a:gd name="T12" fmla="*/ 802 w 1547"/>
                <a:gd name="T13" fmla="*/ 1228 h 1397"/>
                <a:gd name="T14" fmla="*/ 880 w 1547"/>
                <a:gd name="T15" fmla="*/ 1215 h 1397"/>
                <a:gd name="T16" fmla="*/ 1002 w 1547"/>
                <a:gd name="T17" fmla="*/ 1215 h 1397"/>
                <a:gd name="T18" fmla="*/ 1080 w 1547"/>
                <a:gd name="T19" fmla="*/ 1202 h 1397"/>
                <a:gd name="T20" fmla="*/ 1235 w 1547"/>
                <a:gd name="T21" fmla="*/ 1299 h 1397"/>
                <a:gd name="T22" fmla="*/ 1319 w 1547"/>
                <a:gd name="T23" fmla="*/ 1358 h 1397"/>
                <a:gd name="T24" fmla="*/ 1319 w 1547"/>
                <a:gd name="T25" fmla="*/ 1358 h 1397"/>
                <a:gd name="T26" fmla="*/ 1390 w 1547"/>
                <a:gd name="T27" fmla="*/ 1319 h 1397"/>
                <a:gd name="T28" fmla="*/ 1416 w 1547"/>
                <a:gd name="T29" fmla="*/ 1254 h 1397"/>
                <a:gd name="T30" fmla="*/ 1416 w 1547"/>
                <a:gd name="T31" fmla="*/ 1164 h 1397"/>
                <a:gd name="T32" fmla="*/ 1429 w 1547"/>
                <a:gd name="T33" fmla="*/ 970 h 1397"/>
                <a:gd name="T34" fmla="*/ 1462 w 1547"/>
                <a:gd name="T35" fmla="*/ 905 h 1397"/>
                <a:gd name="T36" fmla="*/ 1546 w 1547"/>
                <a:gd name="T37" fmla="*/ 666 h 1397"/>
                <a:gd name="T38" fmla="*/ 1546 w 1547"/>
                <a:gd name="T39" fmla="*/ 666 h 1397"/>
                <a:gd name="T40" fmla="*/ 1520 w 1547"/>
                <a:gd name="T41" fmla="*/ 601 h 1397"/>
                <a:gd name="T42" fmla="*/ 1494 w 1547"/>
                <a:gd name="T43" fmla="*/ 569 h 1397"/>
                <a:gd name="T44" fmla="*/ 1300 w 1547"/>
                <a:gd name="T45" fmla="*/ 465 h 1397"/>
                <a:gd name="T46" fmla="*/ 1209 w 1547"/>
                <a:gd name="T47" fmla="*/ 407 h 1397"/>
                <a:gd name="T48" fmla="*/ 1125 w 1547"/>
                <a:gd name="T49" fmla="*/ 336 h 1397"/>
                <a:gd name="T50" fmla="*/ 983 w 1547"/>
                <a:gd name="T51" fmla="*/ 220 h 1397"/>
                <a:gd name="T52" fmla="*/ 815 w 1547"/>
                <a:gd name="T53" fmla="*/ 168 h 1397"/>
                <a:gd name="T54" fmla="*/ 660 w 1547"/>
                <a:gd name="T55" fmla="*/ 116 h 1397"/>
                <a:gd name="T56" fmla="*/ 537 w 1547"/>
                <a:gd name="T57" fmla="*/ 97 h 1397"/>
                <a:gd name="T58" fmla="*/ 446 w 1547"/>
                <a:gd name="T59" fmla="*/ 32 h 1397"/>
                <a:gd name="T60" fmla="*/ 330 w 1547"/>
                <a:gd name="T61" fmla="*/ 0 h 1397"/>
                <a:gd name="T62" fmla="*/ 330 w 1547"/>
                <a:gd name="T63" fmla="*/ 0 h 1397"/>
                <a:gd name="T64" fmla="*/ 323 w 1547"/>
                <a:gd name="T65" fmla="*/ 45 h 1397"/>
                <a:gd name="T66" fmla="*/ 336 w 1547"/>
                <a:gd name="T67" fmla="*/ 109 h 1397"/>
                <a:gd name="T68" fmla="*/ 336 w 1547"/>
                <a:gd name="T69" fmla="*/ 174 h 1397"/>
                <a:gd name="T70" fmla="*/ 362 w 1547"/>
                <a:gd name="T71" fmla="*/ 316 h 1397"/>
                <a:gd name="T72" fmla="*/ 323 w 1547"/>
                <a:gd name="T73" fmla="*/ 459 h 1397"/>
                <a:gd name="T74" fmla="*/ 259 w 1547"/>
                <a:gd name="T75" fmla="*/ 582 h 1397"/>
                <a:gd name="T76" fmla="*/ 45 w 1547"/>
                <a:gd name="T77" fmla="*/ 633 h 1397"/>
                <a:gd name="T78" fmla="*/ 84 w 1547"/>
                <a:gd name="T79" fmla="*/ 776 h 1397"/>
                <a:gd name="T80" fmla="*/ 58 w 1547"/>
                <a:gd name="T81" fmla="*/ 879 h 1397"/>
                <a:gd name="T82" fmla="*/ 32 w 1547"/>
                <a:gd name="T83" fmla="*/ 911 h 1397"/>
                <a:gd name="T84" fmla="*/ 0 w 1547"/>
                <a:gd name="T85" fmla="*/ 1015 h 1397"/>
                <a:gd name="T86" fmla="*/ 0 w 1547"/>
                <a:gd name="T87" fmla="*/ 1015 h 1397"/>
                <a:gd name="T88" fmla="*/ 19 w 1547"/>
                <a:gd name="T89" fmla="*/ 1015 h 1397"/>
                <a:gd name="T90" fmla="*/ 84 w 1547"/>
                <a:gd name="T91" fmla="*/ 1060 h 1397"/>
                <a:gd name="T92" fmla="*/ 129 w 1547"/>
                <a:gd name="T93" fmla="*/ 1105 h 1397"/>
                <a:gd name="T94" fmla="*/ 116 w 1547"/>
                <a:gd name="T95" fmla="*/ 1138 h 1397"/>
                <a:gd name="T96" fmla="*/ 200 w 1547"/>
                <a:gd name="T97" fmla="*/ 1254 h 1397"/>
                <a:gd name="T98" fmla="*/ 226 w 1547"/>
                <a:gd name="T99" fmla="*/ 1319 h 1397"/>
                <a:gd name="T100" fmla="*/ 246 w 1547"/>
                <a:gd name="T101" fmla="*/ 1351 h 1397"/>
                <a:gd name="T102" fmla="*/ 304 w 1547"/>
                <a:gd name="T103" fmla="*/ 1338 h 1397"/>
                <a:gd name="T104" fmla="*/ 388 w 1547"/>
                <a:gd name="T105" fmla="*/ 1384 h 1397"/>
                <a:gd name="T106" fmla="*/ 407 w 1547"/>
                <a:gd name="T10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lnTo>
                    <a:pt x="1319" y="1358"/>
                  </a:ln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lnTo>
                    <a:pt x="1546" y="666"/>
                  </a:ln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lnTo>
                    <a:pt x="330" y="0"/>
                  </a:ln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lnTo>
                    <a:pt x="0" y="1015"/>
                  </a:ln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60" name="Freeform 87"/>
            <p:cNvSpPr>
              <a:spLocks noChangeArrowheads="1"/>
            </p:cNvSpPr>
            <p:nvPr/>
          </p:nvSpPr>
          <p:spPr bwMode="auto">
            <a:xfrm>
              <a:off x="13272306" y="10072681"/>
              <a:ext cx="631386" cy="457555"/>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grp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1" name="Freeform 88"/>
            <p:cNvSpPr>
              <a:spLocks noChangeArrowheads="1"/>
            </p:cNvSpPr>
            <p:nvPr/>
          </p:nvSpPr>
          <p:spPr bwMode="auto">
            <a:xfrm>
              <a:off x="12589068" y="5988240"/>
              <a:ext cx="1409177" cy="1830219"/>
            </a:xfrm>
            <a:custGeom>
              <a:avLst/>
              <a:gdLst>
                <a:gd name="T0" fmla="*/ 19 w 2038"/>
                <a:gd name="T1" fmla="*/ 2561 h 2646"/>
                <a:gd name="T2" fmla="*/ 71 w 2038"/>
                <a:gd name="T3" fmla="*/ 2574 h 2646"/>
                <a:gd name="T4" fmla="*/ 246 w 2038"/>
                <a:gd name="T5" fmla="*/ 2574 h 2646"/>
                <a:gd name="T6" fmla="*/ 401 w 2038"/>
                <a:gd name="T7" fmla="*/ 2645 h 2646"/>
                <a:gd name="T8" fmla="*/ 504 w 2038"/>
                <a:gd name="T9" fmla="*/ 2574 h 2646"/>
                <a:gd name="T10" fmla="*/ 660 w 2038"/>
                <a:gd name="T11" fmla="*/ 2309 h 2646"/>
                <a:gd name="T12" fmla="*/ 770 w 2038"/>
                <a:gd name="T13" fmla="*/ 2432 h 2646"/>
                <a:gd name="T14" fmla="*/ 828 w 2038"/>
                <a:gd name="T15" fmla="*/ 2522 h 2646"/>
                <a:gd name="T16" fmla="*/ 886 w 2038"/>
                <a:gd name="T17" fmla="*/ 2490 h 2646"/>
                <a:gd name="T18" fmla="*/ 931 w 2038"/>
                <a:gd name="T19" fmla="*/ 2348 h 2646"/>
                <a:gd name="T20" fmla="*/ 1035 w 2038"/>
                <a:gd name="T21" fmla="*/ 2354 h 2646"/>
                <a:gd name="T22" fmla="*/ 1158 w 2038"/>
                <a:gd name="T23" fmla="*/ 2309 h 2646"/>
                <a:gd name="T24" fmla="*/ 1222 w 2038"/>
                <a:gd name="T25" fmla="*/ 2393 h 2646"/>
                <a:gd name="T26" fmla="*/ 1293 w 2038"/>
                <a:gd name="T27" fmla="*/ 2464 h 2646"/>
                <a:gd name="T28" fmla="*/ 1520 w 2038"/>
                <a:gd name="T29" fmla="*/ 2490 h 2646"/>
                <a:gd name="T30" fmla="*/ 1584 w 2038"/>
                <a:gd name="T31" fmla="*/ 2406 h 2646"/>
                <a:gd name="T32" fmla="*/ 1675 w 2038"/>
                <a:gd name="T33" fmla="*/ 2393 h 2646"/>
                <a:gd name="T34" fmla="*/ 1791 w 2038"/>
                <a:gd name="T35" fmla="*/ 2451 h 2646"/>
                <a:gd name="T36" fmla="*/ 1901 w 2038"/>
                <a:gd name="T37" fmla="*/ 2464 h 2646"/>
                <a:gd name="T38" fmla="*/ 1934 w 2038"/>
                <a:gd name="T39" fmla="*/ 2367 h 2646"/>
                <a:gd name="T40" fmla="*/ 2037 w 2038"/>
                <a:gd name="T41" fmla="*/ 2212 h 2646"/>
                <a:gd name="T42" fmla="*/ 1998 w 2038"/>
                <a:gd name="T43" fmla="*/ 2147 h 2646"/>
                <a:gd name="T44" fmla="*/ 1895 w 2038"/>
                <a:gd name="T45" fmla="*/ 2108 h 2646"/>
                <a:gd name="T46" fmla="*/ 1824 w 2038"/>
                <a:gd name="T47" fmla="*/ 2057 h 2646"/>
                <a:gd name="T48" fmla="*/ 1798 w 2038"/>
                <a:gd name="T49" fmla="*/ 1927 h 2646"/>
                <a:gd name="T50" fmla="*/ 1727 w 2038"/>
                <a:gd name="T51" fmla="*/ 1656 h 2646"/>
                <a:gd name="T52" fmla="*/ 1669 w 2038"/>
                <a:gd name="T53" fmla="*/ 1578 h 2646"/>
                <a:gd name="T54" fmla="*/ 1688 w 2038"/>
                <a:gd name="T55" fmla="*/ 1332 h 2646"/>
                <a:gd name="T56" fmla="*/ 1630 w 2038"/>
                <a:gd name="T57" fmla="*/ 1242 h 2646"/>
                <a:gd name="T58" fmla="*/ 1610 w 2038"/>
                <a:gd name="T59" fmla="*/ 1125 h 2646"/>
                <a:gd name="T60" fmla="*/ 1623 w 2038"/>
                <a:gd name="T61" fmla="*/ 925 h 2646"/>
                <a:gd name="T62" fmla="*/ 1649 w 2038"/>
                <a:gd name="T63" fmla="*/ 809 h 2646"/>
                <a:gd name="T64" fmla="*/ 1817 w 2038"/>
                <a:gd name="T65" fmla="*/ 653 h 2646"/>
                <a:gd name="T66" fmla="*/ 1850 w 2038"/>
                <a:gd name="T67" fmla="*/ 589 h 2646"/>
                <a:gd name="T68" fmla="*/ 1817 w 2038"/>
                <a:gd name="T69" fmla="*/ 569 h 2646"/>
                <a:gd name="T70" fmla="*/ 1681 w 2038"/>
                <a:gd name="T71" fmla="*/ 285 h 2646"/>
                <a:gd name="T72" fmla="*/ 1558 w 2038"/>
                <a:gd name="T73" fmla="*/ 117 h 2646"/>
                <a:gd name="T74" fmla="*/ 1520 w 2038"/>
                <a:gd name="T75" fmla="*/ 39 h 2646"/>
                <a:gd name="T76" fmla="*/ 1455 w 2038"/>
                <a:gd name="T77" fmla="*/ 13 h 2646"/>
                <a:gd name="T78" fmla="*/ 1177 w 2038"/>
                <a:gd name="T79" fmla="*/ 0 h 2646"/>
                <a:gd name="T80" fmla="*/ 1119 w 2038"/>
                <a:gd name="T81" fmla="*/ 201 h 2646"/>
                <a:gd name="T82" fmla="*/ 867 w 2038"/>
                <a:gd name="T83" fmla="*/ 517 h 2646"/>
                <a:gd name="T84" fmla="*/ 718 w 2038"/>
                <a:gd name="T85" fmla="*/ 763 h 2646"/>
                <a:gd name="T86" fmla="*/ 498 w 2038"/>
                <a:gd name="T87" fmla="*/ 705 h 2646"/>
                <a:gd name="T88" fmla="*/ 530 w 2038"/>
                <a:gd name="T89" fmla="*/ 783 h 2646"/>
                <a:gd name="T90" fmla="*/ 491 w 2038"/>
                <a:gd name="T91" fmla="*/ 944 h 2646"/>
                <a:gd name="T92" fmla="*/ 517 w 2038"/>
                <a:gd name="T93" fmla="*/ 1080 h 2646"/>
                <a:gd name="T94" fmla="*/ 582 w 2038"/>
                <a:gd name="T95" fmla="*/ 1119 h 2646"/>
                <a:gd name="T96" fmla="*/ 608 w 2038"/>
                <a:gd name="T97" fmla="*/ 1319 h 2646"/>
                <a:gd name="T98" fmla="*/ 420 w 2038"/>
                <a:gd name="T99" fmla="*/ 1365 h 2646"/>
                <a:gd name="T100" fmla="*/ 362 w 2038"/>
                <a:gd name="T101" fmla="*/ 1455 h 2646"/>
                <a:gd name="T102" fmla="*/ 291 w 2038"/>
                <a:gd name="T103" fmla="*/ 1513 h 2646"/>
                <a:gd name="T104" fmla="*/ 194 w 2038"/>
                <a:gd name="T105" fmla="*/ 1798 h 2646"/>
                <a:gd name="T106" fmla="*/ 136 w 2038"/>
                <a:gd name="T107" fmla="*/ 1979 h 2646"/>
                <a:gd name="T108" fmla="*/ 142 w 2038"/>
                <a:gd name="T109" fmla="*/ 2095 h 2646"/>
                <a:gd name="T110" fmla="*/ 97 w 2038"/>
                <a:gd name="T111" fmla="*/ 2180 h 2646"/>
                <a:gd name="T112" fmla="*/ 91 w 2038"/>
                <a:gd name="T113" fmla="*/ 2231 h 2646"/>
                <a:gd name="T114" fmla="*/ 84 w 2038"/>
                <a:gd name="T115" fmla="*/ 2270 h 2646"/>
                <a:gd name="T116" fmla="*/ 32 w 2038"/>
                <a:gd name="T117" fmla="*/ 2393 h 2646"/>
                <a:gd name="T118" fmla="*/ 0 w 2038"/>
                <a:gd name="T119" fmla="*/ 2503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lnTo>
                    <a:pt x="2037" y="2212"/>
                  </a:ln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lnTo>
                    <a:pt x="1850" y="589"/>
                  </a:ln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lnTo>
                    <a:pt x="1177" y="0"/>
                  </a:ln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lnTo>
                    <a:pt x="498" y="705"/>
                  </a:ln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grp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2" name="Freeform 89"/>
            <p:cNvSpPr>
              <a:spLocks noChangeArrowheads="1"/>
            </p:cNvSpPr>
            <p:nvPr/>
          </p:nvSpPr>
          <p:spPr bwMode="auto">
            <a:xfrm>
              <a:off x="10713215" y="5631345"/>
              <a:ext cx="1619638" cy="1622795"/>
            </a:xfrm>
            <a:custGeom>
              <a:avLst/>
              <a:gdLst>
                <a:gd name="T0" fmla="*/ 7 w 2342"/>
                <a:gd name="T1" fmla="*/ 181 h 2348"/>
                <a:gd name="T2" fmla="*/ 123 w 2342"/>
                <a:gd name="T3" fmla="*/ 200 h 2348"/>
                <a:gd name="T4" fmla="*/ 207 w 2342"/>
                <a:gd name="T5" fmla="*/ 187 h 2348"/>
                <a:gd name="T6" fmla="*/ 304 w 2342"/>
                <a:gd name="T7" fmla="*/ 136 h 2348"/>
                <a:gd name="T8" fmla="*/ 362 w 2342"/>
                <a:gd name="T9" fmla="*/ 200 h 2348"/>
                <a:gd name="T10" fmla="*/ 401 w 2342"/>
                <a:gd name="T11" fmla="*/ 343 h 2348"/>
                <a:gd name="T12" fmla="*/ 382 w 2342"/>
                <a:gd name="T13" fmla="*/ 349 h 2348"/>
                <a:gd name="T14" fmla="*/ 272 w 2342"/>
                <a:gd name="T15" fmla="*/ 323 h 2348"/>
                <a:gd name="T16" fmla="*/ 123 w 2342"/>
                <a:gd name="T17" fmla="*/ 414 h 2348"/>
                <a:gd name="T18" fmla="*/ 123 w 2342"/>
                <a:gd name="T19" fmla="*/ 381 h 2348"/>
                <a:gd name="T20" fmla="*/ 0 w 2342"/>
                <a:gd name="T21" fmla="*/ 291 h 2348"/>
                <a:gd name="T22" fmla="*/ 13 w 2342"/>
                <a:gd name="T23" fmla="*/ 213 h 2348"/>
                <a:gd name="T24" fmla="*/ 272 w 2342"/>
                <a:gd name="T25" fmla="*/ 459 h 2348"/>
                <a:gd name="T26" fmla="*/ 259 w 2342"/>
                <a:gd name="T27" fmla="*/ 433 h 2348"/>
                <a:gd name="T28" fmla="*/ 233 w 2342"/>
                <a:gd name="T29" fmla="*/ 478 h 2348"/>
                <a:gd name="T30" fmla="*/ 233 w 2342"/>
                <a:gd name="T31" fmla="*/ 537 h 2348"/>
                <a:gd name="T32" fmla="*/ 272 w 2342"/>
                <a:gd name="T33" fmla="*/ 459 h 2348"/>
                <a:gd name="T34" fmla="*/ 860 w 2342"/>
                <a:gd name="T35" fmla="*/ 440 h 2348"/>
                <a:gd name="T36" fmla="*/ 970 w 2342"/>
                <a:gd name="T37" fmla="*/ 614 h 2348"/>
                <a:gd name="T38" fmla="*/ 1158 w 2342"/>
                <a:gd name="T39" fmla="*/ 1190 h 2348"/>
                <a:gd name="T40" fmla="*/ 1119 w 2342"/>
                <a:gd name="T41" fmla="*/ 1403 h 2348"/>
                <a:gd name="T42" fmla="*/ 1138 w 2342"/>
                <a:gd name="T43" fmla="*/ 1545 h 2348"/>
                <a:gd name="T44" fmla="*/ 1248 w 2342"/>
                <a:gd name="T45" fmla="*/ 1552 h 2348"/>
                <a:gd name="T46" fmla="*/ 1391 w 2342"/>
                <a:gd name="T47" fmla="*/ 1642 h 2348"/>
                <a:gd name="T48" fmla="*/ 1423 w 2342"/>
                <a:gd name="T49" fmla="*/ 2063 h 2348"/>
                <a:gd name="T50" fmla="*/ 1423 w 2342"/>
                <a:gd name="T51" fmla="*/ 2257 h 2348"/>
                <a:gd name="T52" fmla="*/ 1332 w 2342"/>
                <a:gd name="T53" fmla="*/ 2257 h 2348"/>
                <a:gd name="T54" fmla="*/ 1442 w 2342"/>
                <a:gd name="T55" fmla="*/ 2347 h 2348"/>
                <a:gd name="T56" fmla="*/ 1500 w 2342"/>
                <a:gd name="T57" fmla="*/ 2270 h 2348"/>
                <a:gd name="T58" fmla="*/ 1675 w 2342"/>
                <a:gd name="T59" fmla="*/ 2063 h 2348"/>
                <a:gd name="T60" fmla="*/ 1779 w 2342"/>
                <a:gd name="T61" fmla="*/ 1966 h 2348"/>
                <a:gd name="T62" fmla="*/ 1908 w 2342"/>
                <a:gd name="T63" fmla="*/ 1882 h 2348"/>
                <a:gd name="T64" fmla="*/ 1895 w 2342"/>
                <a:gd name="T65" fmla="*/ 1804 h 2348"/>
                <a:gd name="T66" fmla="*/ 1908 w 2342"/>
                <a:gd name="T67" fmla="*/ 1714 h 2348"/>
                <a:gd name="T68" fmla="*/ 1979 w 2342"/>
                <a:gd name="T69" fmla="*/ 1675 h 2348"/>
                <a:gd name="T70" fmla="*/ 2031 w 2342"/>
                <a:gd name="T71" fmla="*/ 1545 h 2348"/>
                <a:gd name="T72" fmla="*/ 2089 w 2342"/>
                <a:gd name="T73" fmla="*/ 1390 h 2348"/>
                <a:gd name="T74" fmla="*/ 2063 w 2342"/>
                <a:gd name="T75" fmla="*/ 1287 h 2348"/>
                <a:gd name="T76" fmla="*/ 2134 w 2342"/>
                <a:gd name="T77" fmla="*/ 1216 h 2348"/>
                <a:gd name="T78" fmla="*/ 2095 w 2342"/>
                <a:gd name="T79" fmla="*/ 1190 h 2348"/>
                <a:gd name="T80" fmla="*/ 2180 w 2342"/>
                <a:gd name="T81" fmla="*/ 996 h 2348"/>
                <a:gd name="T82" fmla="*/ 2322 w 2342"/>
                <a:gd name="T83" fmla="*/ 808 h 2348"/>
                <a:gd name="T84" fmla="*/ 2335 w 2342"/>
                <a:gd name="T85" fmla="*/ 595 h 2348"/>
                <a:gd name="T86" fmla="*/ 2270 w 2342"/>
                <a:gd name="T87" fmla="*/ 459 h 2348"/>
                <a:gd name="T88" fmla="*/ 2128 w 2342"/>
                <a:gd name="T89" fmla="*/ 446 h 2348"/>
                <a:gd name="T90" fmla="*/ 1908 w 2342"/>
                <a:gd name="T91" fmla="*/ 401 h 2348"/>
                <a:gd name="T92" fmla="*/ 1766 w 2342"/>
                <a:gd name="T93" fmla="*/ 155 h 2348"/>
                <a:gd name="T94" fmla="*/ 1539 w 2342"/>
                <a:gd name="T95" fmla="*/ 116 h 2348"/>
                <a:gd name="T96" fmla="*/ 1248 w 2342"/>
                <a:gd name="T97" fmla="*/ 13 h 2348"/>
                <a:gd name="T98" fmla="*/ 1158 w 2342"/>
                <a:gd name="T99" fmla="*/ 0 h 2348"/>
                <a:gd name="T100" fmla="*/ 1100 w 2342"/>
                <a:gd name="T101" fmla="*/ 77 h 2348"/>
                <a:gd name="T102" fmla="*/ 1009 w 2342"/>
                <a:gd name="T103" fmla="*/ 252 h 2348"/>
                <a:gd name="T104" fmla="*/ 860 w 2342"/>
                <a:gd name="T105" fmla="*/ 440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lnTo>
                    <a:pt x="1138" y="1545"/>
                  </a:ln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lnTo>
                    <a:pt x="1332" y="2257"/>
                  </a:ln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lnTo>
                    <a:pt x="2134" y="1216"/>
                  </a:ln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lnTo>
                    <a:pt x="1158" y="0"/>
                  </a:lnTo>
                  <a:lnTo>
                    <a:pt x="1158" y="0"/>
                  </a:ln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grp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3" name="Freeform 90"/>
            <p:cNvSpPr>
              <a:spLocks noChangeArrowheads="1"/>
            </p:cNvSpPr>
            <p:nvPr/>
          </p:nvSpPr>
          <p:spPr bwMode="auto">
            <a:xfrm>
              <a:off x="12570766" y="7519523"/>
              <a:ext cx="3150823" cy="2598912"/>
            </a:xfrm>
            <a:custGeom>
              <a:avLst/>
              <a:gdLst>
                <a:gd name="T0" fmla="*/ 4469 w 4554"/>
                <a:gd name="T1" fmla="*/ 3168 h 3757"/>
                <a:gd name="T2" fmla="*/ 4450 w 4554"/>
                <a:gd name="T3" fmla="*/ 3329 h 3757"/>
                <a:gd name="T4" fmla="*/ 4553 w 4554"/>
                <a:gd name="T5" fmla="*/ 3329 h 3757"/>
                <a:gd name="T6" fmla="*/ 4495 w 4554"/>
                <a:gd name="T7" fmla="*/ 3116 h 3757"/>
                <a:gd name="T8" fmla="*/ 2154 w 4554"/>
                <a:gd name="T9" fmla="*/ 3155 h 3757"/>
                <a:gd name="T10" fmla="*/ 2328 w 4554"/>
                <a:gd name="T11" fmla="*/ 3239 h 3757"/>
                <a:gd name="T12" fmla="*/ 2567 w 4554"/>
                <a:gd name="T13" fmla="*/ 3510 h 3757"/>
                <a:gd name="T14" fmla="*/ 2846 w 4554"/>
                <a:gd name="T15" fmla="*/ 3627 h 3757"/>
                <a:gd name="T16" fmla="*/ 3143 w 4554"/>
                <a:gd name="T17" fmla="*/ 3517 h 3757"/>
                <a:gd name="T18" fmla="*/ 3376 w 4554"/>
                <a:gd name="T19" fmla="*/ 3633 h 3757"/>
                <a:gd name="T20" fmla="*/ 3622 w 4554"/>
                <a:gd name="T21" fmla="*/ 3750 h 3757"/>
                <a:gd name="T22" fmla="*/ 3570 w 4554"/>
                <a:gd name="T23" fmla="*/ 3459 h 3757"/>
                <a:gd name="T24" fmla="*/ 3447 w 4554"/>
                <a:gd name="T25" fmla="*/ 3271 h 3757"/>
                <a:gd name="T26" fmla="*/ 3227 w 4554"/>
                <a:gd name="T27" fmla="*/ 3135 h 3757"/>
                <a:gd name="T28" fmla="*/ 3266 w 4554"/>
                <a:gd name="T29" fmla="*/ 3045 h 3757"/>
                <a:gd name="T30" fmla="*/ 3305 w 4554"/>
                <a:gd name="T31" fmla="*/ 2941 h 3757"/>
                <a:gd name="T32" fmla="*/ 3311 w 4554"/>
                <a:gd name="T33" fmla="*/ 2670 h 3757"/>
                <a:gd name="T34" fmla="*/ 3311 w 4554"/>
                <a:gd name="T35" fmla="*/ 2372 h 3757"/>
                <a:gd name="T36" fmla="*/ 3357 w 4554"/>
                <a:gd name="T37" fmla="*/ 2133 h 3757"/>
                <a:gd name="T38" fmla="*/ 3350 w 4554"/>
                <a:gd name="T39" fmla="*/ 2075 h 3757"/>
                <a:gd name="T40" fmla="*/ 3201 w 4554"/>
                <a:gd name="T41" fmla="*/ 1538 h 3757"/>
                <a:gd name="T42" fmla="*/ 3298 w 4554"/>
                <a:gd name="T43" fmla="*/ 1370 h 3757"/>
                <a:gd name="T44" fmla="*/ 3285 w 4554"/>
                <a:gd name="T45" fmla="*/ 1027 h 3757"/>
                <a:gd name="T46" fmla="*/ 3130 w 4554"/>
                <a:gd name="T47" fmla="*/ 1014 h 3757"/>
                <a:gd name="T48" fmla="*/ 3098 w 4554"/>
                <a:gd name="T49" fmla="*/ 1506 h 3757"/>
                <a:gd name="T50" fmla="*/ 2917 w 4554"/>
                <a:gd name="T51" fmla="*/ 1266 h 3757"/>
                <a:gd name="T52" fmla="*/ 2671 w 4554"/>
                <a:gd name="T53" fmla="*/ 1098 h 3757"/>
                <a:gd name="T54" fmla="*/ 2522 w 4554"/>
                <a:gd name="T55" fmla="*/ 1143 h 3757"/>
                <a:gd name="T56" fmla="*/ 2497 w 4554"/>
                <a:gd name="T57" fmla="*/ 891 h 3757"/>
                <a:gd name="T58" fmla="*/ 2645 w 4554"/>
                <a:gd name="T59" fmla="*/ 671 h 3757"/>
                <a:gd name="T60" fmla="*/ 2451 w 4554"/>
                <a:gd name="T61" fmla="*/ 549 h 3757"/>
                <a:gd name="T62" fmla="*/ 2406 w 4554"/>
                <a:gd name="T63" fmla="*/ 381 h 3757"/>
                <a:gd name="T64" fmla="*/ 2179 w 4554"/>
                <a:gd name="T65" fmla="*/ 194 h 3757"/>
                <a:gd name="T66" fmla="*/ 2063 w 4554"/>
                <a:gd name="T67" fmla="*/ 0 h 3757"/>
                <a:gd name="T68" fmla="*/ 1960 w 4554"/>
                <a:gd name="T69" fmla="*/ 155 h 3757"/>
                <a:gd name="T70" fmla="*/ 1876 w 4554"/>
                <a:gd name="T71" fmla="*/ 233 h 3757"/>
                <a:gd name="T72" fmla="*/ 1701 w 4554"/>
                <a:gd name="T73" fmla="*/ 181 h 3757"/>
                <a:gd name="T74" fmla="*/ 1565 w 4554"/>
                <a:gd name="T75" fmla="*/ 246 h 3757"/>
                <a:gd name="T76" fmla="*/ 1319 w 4554"/>
                <a:gd name="T77" fmla="*/ 252 h 3757"/>
                <a:gd name="T78" fmla="*/ 1196 w 4554"/>
                <a:gd name="T79" fmla="*/ 116 h 3757"/>
                <a:gd name="T80" fmla="*/ 1061 w 4554"/>
                <a:gd name="T81" fmla="*/ 142 h 3757"/>
                <a:gd name="T82" fmla="*/ 938 w 4554"/>
                <a:gd name="T83" fmla="*/ 187 h 3757"/>
                <a:gd name="T84" fmla="*/ 854 w 4554"/>
                <a:gd name="T85" fmla="*/ 310 h 3757"/>
                <a:gd name="T86" fmla="*/ 705 w 4554"/>
                <a:gd name="T87" fmla="*/ 97 h 3757"/>
                <a:gd name="T88" fmla="*/ 530 w 4554"/>
                <a:gd name="T89" fmla="*/ 362 h 3757"/>
                <a:gd name="T90" fmla="*/ 394 w 4554"/>
                <a:gd name="T91" fmla="*/ 414 h 3757"/>
                <a:gd name="T92" fmla="*/ 97 w 4554"/>
                <a:gd name="T93" fmla="*/ 362 h 3757"/>
                <a:gd name="T94" fmla="*/ 45 w 4554"/>
                <a:gd name="T95" fmla="*/ 349 h 3757"/>
                <a:gd name="T96" fmla="*/ 32 w 4554"/>
                <a:gd name="T97" fmla="*/ 621 h 3757"/>
                <a:gd name="T98" fmla="*/ 162 w 4554"/>
                <a:gd name="T99" fmla="*/ 827 h 3757"/>
                <a:gd name="T100" fmla="*/ 252 w 4554"/>
                <a:gd name="T101" fmla="*/ 1040 h 3757"/>
                <a:gd name="T102" fmla="*/ 362 w 4554"/>
                <a:gd name="T103" fmla="*/ 1215 h 3757"/>
                <a:gd name="T104" fmla="*/ 336 w 4554"/>
                <a:gd name="T105" fmla="*/ 1409 h 3757"/>
                <a:gd name="T106" fmla="*/ 420 w 4554"/>
                <a:gd name="T107" fmla="*/ 1590 h 3757"/>
                <a:gd name="T108" fmla="*/ 453 w 4554"/>
                <a:gd name="T109" fmla="*/ 1745 h 3757"/>
                <a:gd name="T110" fmla="*/ 698 w 4554"/>
                <a:gd name="T111" fmla="*/ 1887 h 3757"/>
                <a:gd name="T112" fmla="*/ 686 w 4554"/>
                <a:gd name="T113" fmla="*/ 2139 h 3757"/>
                <a:gd name="T114" fmla="*/ 686 w 4554"/>
                <a:gd name="T115" fmla="*/ 2340 h 3757"/>
                <a:gd name="T116" fmla="*/ 938 w 4554"/>
                <a:gd name="T117" fmla="*/ 2489 h 3757"/>
                <a:gd name="T118" fmla="*/ 1145 w 4554"/>
                <a:gd name="T119" fmla="*/ 2586 h 3757"/>
                <a:gd name="T120" fmla="*/ 1591 w 4554"/>
                <a:gd name="T121" fmla="*/ 2709 h 3757"/>
                <a:gd name="T122" fmla="*/ 1908 w 4554"/>
                <a:gd name="T123" fmla="*/ 2954 h 3757"/>
                <a:gd name="T124" fmla="*/ 2154 w 4554"/>
                <a:gd name="T125" fmla="*/ 3155 h 3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lnTo>
                    <a:pt x="3589" y="3387"/>
                  </a:ln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lnTo>
                    <a:pt x="3285" y="1027"/>
                  </a:ln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lnTo>
                    <a:pt x="2063" y="0"/>
                  </a:ln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lnTo>
                    <a:pt x="45" y="349"/>
                  </a:ln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lnTo>
                    <a:pt x="453" y="1745"/>
                  </a:ln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lnTo>
                    <a:pt x="938" y="2489"/>
                  </a:ln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006772"/>
            </a:solid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64" name="Freeform 91"/>
            <p:cNvSpPr>
              <a:spLocks noChangeArrowheads="1"/>
            </p:cNvSpPr>
            <p:nvPr/>
          </p:nvSpPr>
          <p:spPr bwMode="auto">
            <a:xfrm>
              <a:off x="13815236" y="9700534"/>
              <a:ext cx="1994809" cy="1735659"/>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grpFill/>
            <a:ln w="28575" cap="flat" cmpd="sng">
              <a:solidFill>
                <a:schemeClr val="bg1"/>
              </a:solidFill>
              <a:bevel/>
              <a:headEnd/>
              <a:tailEnd/>
            </a:ln>
            <a:effectLst/>
          </p:spPr>
          <p:txBody>
            <a:bodyPr wrap="none" anchor="ctr"/>
            <a:lstStyle/>
            <a:p>
              <a:pPr defTabSz="1371714">
                <a:defRPr/>
              </a:pPr>
              <a:endParaRPr lang="en-US" sz="2701" dirty="0">
                <a:latin typeface="Arial"/>
              </a:endParaRPr>
            </a:p>
          </p:txBody>
        </p:sp>
        <p:sp>
          <p:nvSpPr>
            <p:cNvPr id="65" name="Freeform 92"/>
            <p:cNvSpPr>
              <a:spLocks noChangeArrowheads="1"/>
            </p:cNvSpPr>
            <p:nvPr/>
          </p:nvSpPr>
          <p:spPr bwMode="auto">
            <a:xfrm>
              <a:off x="12909337" y="9578521"/>
              <a:ext cx="82353" cy="82361"/>
            </a:xfrm>
            <a:custGeom>
              <a:avLst/>
              <a:gdLst>
                <a:gd name="T0" fmla="*/ 116 w 117"/>
                <a:gd name="T1" fmla="*/ 0 h 118"/>
                <a:gd name="T2" fmla="*/ 116 w 117"/>
                <a:gd name="T3" fmla="*/ 0 h 118"/>
                <a:gd name="T4" fmla="*/ 84 w 117"/>
                <a:gd name="T5" fmla="*/ 13 h 118"/>
                <a:gd name="T6" fmla="*/ 45 w 117"/>
                <a:gd name="T7" fmla="*/ 6 h 118"/>
                <a:gd name="T8" fmla="*/ 13 w 117"/>
                <a:gd name="T9" fmla="*/ 0 h 118"/>
                <a:gd name="T10" fmla="*/ 0 w 117"/>
                <a:gd name="T11" fmla="*/ 32 h 118"/>
                <a:gd name="T12" fmla="*/ 6 w 117"/>
                <a:gd name="T13" fmla="*/ 65 h 118"/>
                <a:gd name="T14" fmla="*/ 13 w 117"/>
                <a:gd name="T15" fmla="*/ 71 h 118"/>
                <a:gd name="T16" fmla="*/ 25 w 117"/>
                <a:gd name="T17" fmla="*/ 84 h 118"/>
                <a:gd name="T18" fmla="*/ 45 w 117"/>
                <a:gd name="T19" fmla="*/ 97 h 118"/>
                <a:gd name="T20" fmla="*/ 58 w 117"/>
                <a:gd name="T21" fmla="*/ 103 h 118"/>
                <a:gd name="T22" fmla="*/ 64 w 117"/>
                <a:gd name="T23" fmla="*/ 117 h 118"/>
                <a:gd name="T24" fmla="*/ 84 w 117"/>
                <a:gd name="T25" fmla="*/ 110 h 118"/>
                <a:gd name="T26" fmla="*/ 97 w 117"/>
                <a:gd name="T27" fmla="*/ 97 h 118"/>
                <a:gd name="T28" fmla="*/ 97 w 117"/>
                <a:gd name="T29" fmla="*/ 84 h 118"/>
                <a:gd name="T30" fmla="*/ 103 w 117"/>
                <a:gd name="T31" fmla="*/ 78 h 118"/>
                <a:gd name="T32" fmla="*/ 103 w 117"/>
                <a:gd name="T33" fmla="*/ 65 h 118"/>
                <a:gd name="T34" fmla="*/ 109 w 117"/>
                <a:gd name="T35" fmla="*/ 45 h 118"/>
                <a:gd name="T36" fmla="*/ 116 w 117"/>
                <a:gd name="T37" fmla="*/ 45 h 118"/>
                <a:gd name="T38" fmla="*/ 116 w 117"/>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66" name="Freeform 93"/>
            <p:cNvSpPr>
              <a:spLocks noChangeArrowheads="1"/>
            </p:cNvSpPr>
            <p:nvPr/>
          </p:nvSpPr>
          <p:spPr bwMode="auto">
            <a:xfrm>
              <a:off x="12857483" y="9276536"/>
              <a:ext cx="170809" cy="234877"/>
            </a:xfrm>
            <a:custGeom>
              <a:avLst/>
              <a:gdLst>
                <a:gd name="T0" fmla="*/ 213 w 247"/>
                <a:gd name="T1" fmla="*/ 33 h 338"/>
                <a:gd name="T2" fmla="*/ 213 w 247"/>
                <a:gd name="T3" fmla="*/ 33 h 338"/>
                <a:gd name="T4" fmla="*/ 110 w 247"/>
                <a:gd name="T5" fmla="*/ 0 h 338"/>
                <a:gd name="T6" fmla="*/ 39 w 247"/>
                <a:gd name="T7" fmla="*/ 65 h 338"/>
                <a:gd name="T8" fmla="*/ 39 w 247"/>
                <a:gd name="T9" fmla="*/ 97 h 338"/>
                <a:gd name="T10" fmla="*/ 0 w 247"/>
                <a:gd name="T11" fmla="*/ 162 h 338"/>
                <a:gd name="T12" fmla="*/ 32 w 247"/>
                <a:gd name="T13" fmla="*/ 220 h 338"/>
                <a:gd name="T14" fmla="*/ 58 w 247"/>
                <a:gd name="T15" fmla="*/ 272 h 338"/>
                <a:gd name="T16" fmla="*/ 78 w 247"/>
                <a:gd name="T17" fmla="*/ 291 h 338"/>
                <a:gd name="T18" fmla="*/ 116 w 247"/>
                <a:gd name="T19" fmla="*/ 337 h 338"/>
                <a:gd name="T20" fmla="*/ 194 w 247"/>
                <a:gd name="T21" fmla="*/ 291 h 338"/>
                <a:gd name="T22" fmla="*/ 246 w 247"/>
                <a:gd name="T23" fmla="*/ 130 h 338"/>
                <a:gd name="T24" fmla="*/ 239 w 247"/>
                <a:gd name="T25" fmla="*/ 97 h 338"/>
                <a:gd name="T26" fmla="*/ 246 w 247"/>
                <a:gd name="T27" fmla="*/ 78 h 338"/>
                <a:gd name="T28" fmla="*/ 213 w 247"/>
                <a:gd name="T29" fmla="*/ 3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grpSp>
          <p:nvGrpSpPr>
            <p:cNvPr id="67" name="Group 66"/>
            <p:cNvGrpSpPr/>
            <p:nvPr/>
          </p:nvGrpSpPr>
          <p:grpSpPr>
            <a:xfrm>
              <a:off x="15608731" y="2790634"/>
              <a:ext cx="6705712" cy="4498587"/>
              <a:chOff x="12446782" y="2278607"/>
              <a:chExt cx="10282453" cy="6898076"/>
            </a:xfrm>
            <a:grpFill/>
          </p:grpSpPr>
          <p:sp>
            <p:nvSpPr>
              <p:cNvPr id="68" name="Freeform 79"/>
              <p:cNvSpPr>
                <a:spLocks noChangeArrowheads="1"/>
              </p:cNvSpPr>
              <p:nvPr/>
            </p:nvSpPr>
            <p:spPr bwMode="auto">
              <a:xfrm>
                <a:off x="18638318" y="2278607"/>
                <a:ext cx="4090917" cy="3438007"/>
              </a:xfrm>
              <a:custGeom>
                <a:avLst/>
                <a:gdLst>
                  <a:gd name="T0" fmla="*/ 2199 w 4089"/>
                  <a:gd name="T1" fmla="*/ 770 h 3435"/>
                  <a:gd name="T2" fmla="*/ 2025 w 4089"/>
                  <a:gd name="T3" fmla="*/ 317 h 3435"/>
                  <a:gd name="T4" fmla="*/ 2025 w 4089"/>
                  <a:gd name="T5" fmla="*/ 317 h 3435"/>
                  <a:gd name="T6" fmla="*/ 1779 w 4089"/>
                  <a:gd name="T7" fmla="*/ 71 h 3435"/>
                  <a:gd name="T8" fmla="*/ 1928 w 4089"/>
                  <a:gd name="T9" fmla="*/ 175 h 3435"/>
                  <a:gd name="T10" fmla="*/ 1591 w 4089"/>
                  <a:gd name="T11" fmla="*/ 91 h 3435"/>
                  <a:gd name="T12" fmla="*/ 1591 w 4089"/>
                  <a:gd name="T13" fmla="*/ 91 h 3435"/>
                  <a:gd name="T14" fmla="*/ 214 w 4089"/>
                  <a:gd name="T15" fmla="*/ 2270 h 3435"/>
                  <a:gd name="T16" fmla="*/ 26 w 4089"/>
                  <a:gd name="T17" fmla="*/ 2128 h 3435"/>
                  <a:gd name="T18" fmla="*/ 363 w 4089"/>
                  <a:gd name="T19" fmla="*/ 1959 h 3435"/>
                  <a:gd name="T20" fmla="*/ 621 w 4089"/>
                  <a:gd name="T21" fmla="*/ 1681 h 3435"/>
                  <a:gd name="T22" fmla="*/ 802 w 4089"/>
                  <a:gd name="T23" fmla="*/ 1378 h 3435"/>
                  <a:gd name="T24" fmla="*/ 835 w 4089"/>
                  <a:gd name="T25" fmla="*/ 1267 h 3435"/>
                  <a:gd name="T26" fmla="*/ 970 w 4089"/>
                  <a:gd name="T27" fmla="*/ 1138 h 3435"/>
                  <a:gd name="T28" fmla="*/ 1255 w 4089"/>
                  <a:gd name="T29" fmla="*/ 757 h 3435"/>
                  <a:gd name="T30" fmla="*/ 1436 w 4089"/>
                  <a:gd name="T31" fmla="*/ 362 h 3435"/>
                  <a:gd name="T32" fmla="*/ 1533 w 4089"/>
                  <a:gd name="T33" fmla="*/ 602 h 3435"/>
                  <a:gd name="T34" fmla="*/ 1559 w 4089"/>
                  <a:gd name="T35" fmla="*/ 789 h 3435"/>
                  <a:gd name="T36" fmla="*/ 1766 w 4089"/>
                  <a:gd name="T37" fmla="*/ 453 h 3435"/>
                  <a:gd name="T38" fmla="*/ 1947 w 4089"/>
                  <a:gd name="T39" fmla="*/ 614 h 3435"/>
                  <a:gd name="T40" fmla="*/ 2212 w 4089"/>
                  <a:gd name="T41" fmla="*/ 860 h 3435"/>
                  <a:gd name="T42" fmla="*/ 2451 w 4089"/>
                  <a:gd name="T43" fmla="*/ 970 h 3435"/>
                  <a:gd name="T44" fmla="*/ 2303 w 4089"/>
                  <a:gd name="T45" fmla="*/ 1248 h 3435"/>
                  <a:gd name="T46" fmla="*/ 2283 w 4089"/>
                  <a:gd name="T47" fmla="*/ 1436 h 3435"/>
                  <a:gd name="T48" fmla="*/ 2290 w 4089"/>
                  <a:gd name="T49" fmla="*/ 1546 h 3435"/>
                  <a:gd name="T50" fmla="*/ 2503 w 4089"/>
                  <a:gd name="T51" fmla="*/ 1526 h 3435"/>
                  <a:gd name="T52" fmla="*/ 2788 w 4089"/>
                  <a:gd name="T53" fmla="*/ 1643 h 3435"/>
                  <a:gd name="T54" fmla="*/ 2898 w 4089"/>
                  <a:gd name="T55" fmla="*/ 1727 h 3435"/>
                  <a:gd name="T56" fmla="*/ 2975 w 4089"/>
                  <a:gd name="T57" fmla="*/ 1610 h 3435"/>
                  <a:gd name="T58" fmla="*/ 3111 w 4089"/>
                  <a:gd name="T59" fmla="*/ 1875 h 3435"/>
                  <a:gd name="T60" fmla="*/ 3279 w 4089"/>
                  <a:gd name="T61" fmla="*/ 1843 h 3435"/>
                  <a:gd name="T62" fmla="*/ 3383 w 4089"/>
                  <a:gd name="T63" fmla="*/ 1869 h 3435"/>
                  <a:gd name="T64" fmla="*/ 3654 w 4089"/>
                  <a:gd name="T65" fmla="*/ 2024 h 3435"/>
                  <a:gd name="T66" fmla="*/ 3842 w 4089"/>
                  <a:gd name="T67" fmla="*/ 2082 h 3435"/>
                  <a:gd name="T68" fmla="*/ 4062 w 4089"/>
                  <a:gd name="T69" fmla="*/ 2225 h 3435"/>
                  <a:gd name="T70" fmla="*/ 3570 w 4089"/>
                  <a:gd name="T71" fmla="*/ 2554 h 3435"/>
                  <a:gd name="T72" fmla="*/ 3241 w 4089"/>
                  <a:gd name="T73" fmla="*/ 2561 h 3435"/>
                  <a:gd name="T74" fmla="*/ 3072 w 4089"/>
                  <a:gd name="T75" fmla="*/ 2535 h 3435"/>
                  <a:gd name="T76" fmla="*/ 3150 w 4089"/>
                  <a:gd name="T77" fmla="*/ 2871 h 3435"/>
                  <a:gd name="T78" fmla="*/ 3273 w 4089"/>
                  <a:gd name="T79" fmla="*/ 2930 h 3435"/>
                  <a:gd name="T80" fmla="*/ 3273 w 4089"/>
                  <a:gd name="T81" fmla="*/ 3117 h 3435"/>
                  <a:gd name="T82" fmla="*/ 3370 w 4089"/>
                  <a:gd name="T83" fmla="*/ 3130 h 3435"/>
                  <a:gd name="T84" fmla="*/ 3001 w 4089"/>
                  <a:gd name="T85" fmla="*/ 3240 h 3435"/>
                  <a:gd name="T86" fmla="*/ 2516 w 4089"/>
                  <a:gd name="T87" fmla="*/ 3195 h 3435"/>
                  <a:gd name="T88" fmla="*/ 2303 w 4089"/>
                  <a:gd name="T89" fmla="*/ 3175 h 3435"/>
                  <a:gd name="T90" fmla="*/ 2374 w 4089"/>
                  <a:gd name="T91" fmla="*/ 3382 h 3435"/>
                  <a:gd name="T92" fmla="*/ 2464 w 4089"/>
                  <a:gd name="T93" fmla="*/ 3382 h 3435"/>
                  <a:gd name="T94" fmla="*/ 1850 w 4089"/>
                  <a:gd name="T95" fmla="*/ 3182 h 3435"/>
                  <a:gd name="T96" fmla="*/ 1527 w 4089"/>
                  <a:gd name="T97" fmla="*/ 3227 h 3435"/>
                  <a:gd name="T98" fmla="*/ 1216 w 4089"/>
                  <a:gd name="T99" fmla="*/ 3201 h 3435"/>
                  <a:gd name="T100" fmla="*/ 835 w 4089"/>
                  <a:gd name="T101" fmla="*/ 3182 h 3435"/>
                  <a:gd name="T102" fmla="*/ 434 w 4089"/>
                  <a:gd name="T103" fmla="*/ 3330 h 3435"/>
                  <a:gd name="T104" fmla="*/ 252 w 4089"/>
                  <a:gd name="T105" fmla="*/ 3311 h 3435"/>
                  <a:gd name="T106" fmla="*/ 175 w 4089"/>
                  <a:gd name="T107" fmla="*/ 2988 h 3435"/>
                  <a:gd name="T108" fmla="*/ 207 w 4089"/>
                  <a:gd name="T109" fmla="*/ 2542 h 3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lnTo>
                      <a:pt x="3227" y="2930"/>
                    </a:ln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lnTo>
                      <a:pt x="2581" y="3382"/>
                    </a:ln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lnTo>
                      <a:pt x="291" y="3434"/>
                    </a:ln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69" name="Freeform 81"/>
              <p:cNvSpPr>
                <a:spLocks noChangeArrowheads="1"/>
              </p:cNvSpPr>
              <p:nvPr/>
            </p:nvSpPr>
            <p:spPr bwMode="auto">
              <a:xfrm>
                <a:off x="12446782" y="4816286"/>
                <a:ext cx="6482798" cy="4360397"/>
              </a:xfrm>
              <a:custGeom>
                <a:avLst/>
                <a:gdLst>
                  <a:gd name="T0" fmla="*/ 5936 w 6480"/>
                  <a:gd name="T1" fmla="*/ 103 h 4359"/>
                  <a:gd name="T2" fmla="*/ 6104 w 6480"/>
                  <a:gd name="T3" fmla="*/ 686 h 4359"/>
                  <a:gd name="T4" fmla="*/ 5781 w 6480"/>
                  <a:gd name="T5" fmla="*/ 142 h 4359"/>
                  <a:gd name="T6" fmla="*/ 5652 w 6480"/>
                  <a:gd name="T7" fmla="*/ 614 h 4359"/>
                  <a:gd name="T8" fmla="*/ 4798 w 6480"/>
                  <a:gd name="T9" fmla="*/ 401 h 4359"/>
                  <a:gd name="T10" fmla="*/ 4513 w 6480"/>
                  <a:gd name="T11" fmla="*/ 918 h 4359"/>
                  <a:gd name="T12" fmla="*/ 4015 w 6480"/>
                  <a:gd name="T13" fmla="*/ 1474 h 4359"/>
                  <a:gd name="T14" fmla="*/ 3653 w 6480"/>
                  <a:gd name="T15" fmla="*/ 1934 h 4359"/>
                  <a:gd name="T16" fmla="*/ 2819 w 6480"/>
                  <a:gd name="T17" fmla="*/ 2134 h 4359"/>
                  <a:gd name="T18" fmla="*/ 2327 w 6480"/>
                  <a:gd name="T19" fmla="*/ 2276 h 4359"/>
                  <a:gd name="T20" fmla="*/ 2140 w 6480"/>
                  <a:gd name="T21" fmla="*/ 2315 h 4359"/>
                  <a:gd name="T22" fmla="*/ 2062 w 6480"/>
                  <a:gd name="T23" fmla="*/ 2612 h 4359"/>
                  <a:gd name="T24" fmla="*/ 2269 w 6480"/>
                  <a:gd name="T25" fmla="*/ 2540 h 4359"/>
                  <a:gd name="T26" fmla="*/ 2379 w 6480"/>
                  <a:gd name="T27" fmla="*/ 2877 h 4359"/>
                  <a:gd name="T28" fmla="*/ 2211 w 6480"/>
                  <a:gd name="T29" fmla="*/ 2993 h 4359"/>
                  <a:gd name="T30" fmla="*/ 1881 w 6480"/>
                  <a:gd name="T31" fmla="*/ 3051 h 4359"/>
                  <a:gd name="T32" fmla="*/ 1862 w 6480"/>
                  <a:gd name="T33" fmla="*/ 3090 h 4359"/>
                  <a:gd name="T34" fmla="*/ 1706 w 6480"/>
                  <a:gd name="T35" fmla="*/ 3349 h 4359"/>
                  <a:gd name="T36" fmla="*/ 1661 w 6480"/>
                  <a:gd name="T37" fmla="*/ 3420 h 4359"/>
                  <a:gd name="T38" fmla="*/ 1829 w 6480"/>
                  <a:gd name="T39" fmla="*/ 3666 h 4359"/>
                  <a:gd name="T40" fmla="*/ 2004 w 6480"/>
                  <a:gd name="T41" fmla="*/ 3730 h 4359"/>
                  <a:gd name="T42" fmla="*/ 1739 w 6480"/>
                  <a:gd name="T43" fmla="*/ 3543 h 4359"/>
                  <a:gd name="T44" fmla="*/ 1571 w 6480"/>
                  <a:gd name="T45" fmla="*/ 3543 h 4359"/>
                  <a:gd name="T46" fmla="*/ 1745 w 6480"/>
                  <a:gd name="T47" fmla="*/ 3827 h 4359"/>
                  <a:gd name="T48" fmla="*/ 1299 w 6480"/>
                  <a:gd name="T49" fmla="*/ 3620 h 4359"/>
                  <a:gd name="T50" fmla="*/ 1234 w 6480"/>
                  <a:gd name="T51" fmla="*/ 3827 h 4359"/>
                  <a:gd name="T52" fmla="*/ 1137 w 6480"/>
                  <a:gd name="T53" fmla="*/ 3595 h 4359"/>
                  <a:gd name="T54" fmla="*/ 827 w 6480"/>
                  <a:gd name="T55" fmla="*/ 3375 h 4359"/>
                  <a:gd name="T56" fmla="*/ 672 w 6480"/>
                  <a:gd name="T57" fmla="*/ 3491 h 4359"/>
                  <a:gd name="T58" fmla="*/ 285 w 6480"/>
                  <a:gd name="T59" fmla="*/ 3362 h 4359"/>
                  <a:gd name="T60" fmla="*/ 7 w 6480"/>
                  <a:gd name="T61" fmla="*/ 3252 h 4359"/>
                  <a:gd name="T62" fmla="*/ 446 w 6480"/>
                  <a:gd name="T63" fmla="*/ 3860 h 4359"/>
                  <a:gd name="T64" fmla="*/ 1079 w 6480"/>
                  <a:gd name="T65" fmla="*/ 4358 h 4359"/>
                  <a:gd name="T66" fmla="*/ 1506 w 6480"/>
                  <a:gd name="T67" fmla="*/ 4177 h 4359"/>
                  <a:gd name="T68" fmla="*/ 2418 w 6480"/>
                  <a:gd name="T69" fmla="*/ 4203 h 4359"/>
                  <a:gd name="T70" fmla="*/ 3026 w 6480"/>
                  <a:gd name="T71" fmla="*/ 3646 h 4359"/>
                  <a:gd name="T72" fmla="*/ 3744 w 6480"/>
                  <a:gd name="T73" fmla="*/ 3588 h 4359"/>
                  <a:gd name="T74" fmla="*/ 4106 w 6480"/>
                  <a:gd name="T75" fmla="*/ 3886 h 4359"/>
                  <a:gd name="T76" fmla="*/ 4617 w 6480"/>
                  <a:gd name="T77" fmla="*/ 3789 h 4359"/>
                  <a:gd name="T78" fmla="*/ 5289 w 6480"/>
                  <a:gd name="T79" fmla="*/ 3743 h 4359"/>
                  <a:gd name="T80" fmla="*/ 5464 w 6480"/>
                  <a:gd name="T81" fmla="*/ 3310 h 4359"/>
                  <a:gd name="T82" fmla="*/ 5736 w 6480"/>
                  <a:gd name="T83" fmla="*/ 2864 h 4359"/>
                  <a:gd name="T84" fmla="*/ 5891 w 6480"/>
                  <a:gd name="T85" fmla="*/ 2709 h 4359"/>
                  <a:gd name="T86" fmla="*/ 5884 w 6480"/>
                  <a:gd name="T87" fmla="*/ 2386 h 4359"/>
                  <a:gd name="T88" fmla="*/ 6143 w 6480"/>
                  <a:gd name="T89" fmla="*/ 2115 h 4359"/>
                  <a:gd name="T90" fmla="*/ 6428 w 6480"/>
                  <a:gd name="T91" fmla="*/ 1636 h 4359"/>
                  <a:gd name="T92" fmla="*/ 6447 w 6480"/>
                  <a:gd name="T93" fmla="*/ 1015 h 4359"/>
                  <a:gd name="T94" fmla="*/ 6454 w 6480"/>
                  <a:gd name="T95" fmla="*/ 724 h 4359"/>
                  <a:gd name="T96" fmla="*/ 6415 w 6480"/>
                  <a:gd name="T97" fmla="*/ 246 h 4359"/>
                  <a:gd name="T98" fmla="*/ 1849 w 6480"/>
                  <a:gd name="T99" fmla="*/ 2354 h 4359"/>
                  <a:gd name="T100" fmla="*/ 1926 w 6480"/>
                  <a:gd name="T101" fmla="*/ 2547 h 4359"/>
                  <a:gd name="T102" fmla="*/ 1855 w 6480"/>
                  <a:gd name="T103" fmla="*/ 2469 h 4359"/>
                  <a:gd name="T104" fmla="*/ 2056 w 6480"/>
                  <a:gd name="T105" fmla="*/ 2650 h 4359"/>
                  <a:gd name="T106" fmla="*/ 2075 w 6480"/>
                  <a:gd name="T107" fmla="*/ 2767 h 4359"/>
                  <a:gd name="T108" fmla="*/ 2230 w 6480"/>
                  <a:gd name="T109" fmla="*/ 2812 h 4359"/>
                  <a:gd name="T110" fmla="*/ 2172 w 6480"/>
                  <a:gd name="T111" fmla="*/ 2825 h 4359"/>
                  <a:gd name="T112" fmla="*/ 1784 w 6480"/>
                  <a:gd name="T113" fmla="*/ 2896 h 4359"/>
                  <a:gd name="T114" fmla="*/ 2017 w 6480"/>
                  <a:gd name="T115" fmla="*/ 2793 h 4359"/>
                  <a:gd name="T116" fmla="*/ 2133 w 6480"/>
                  <a:gd name="T117" fmla="*/ 2857 h 4359"/>
                  <a:gd name="T118" fmla="*/ 2088 w 6480"/>
                  <a:gd name="T119" fmla="*/ 2896 h 4359"/>
                  <a:gd name="T120" fmla="*/ 1732 w 6480"/>
                  <a:gd name="T121" fmla="*/ 2980 h 4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lnTo>
                      <a:pt x="5936" y="103"/>
                    </a:ln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lnTo>
                      <a:pt x="4798" y="401"/>
                    </a:ln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lnTo>
                      <a:pt x="71" y="3168"/>
                    </a:ln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lnTo>
                      <a:pt x="6479" y="899"/>
                    </a:ln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70" name="Freeform 94"/>
              <p:cNvSpPr>
                <a:spLocks noChangeArrowheads="1"/>
              </p:cNvSpPr>
              <p:nvPr/>
            </p:nvSpPr>
            <p:spPr bwMode="auto">
              <a:xfrm>
                <a:off x="18439732" y="4423496"/>
                <a:ext cx="92674" cy="105921"/>
              </a:xfrm>
              <a:custGeom>
                <a:avLst/>
                <a:gdLst>
                  <a:gd name="T0" fmla="*/ 90 w 91"/>
                  <a:gd name="T1" fmla="*/ 38 h 104"/>
                  <a:gd name="T2" fmla="*/ 90 w 91"/>
                  <a:gd name="T3" fmla="*/ 38 h 104"/>
                  <a:gd name="T4" fmla="*/ 45 w 91"/>
                  <a:gd name="T5" fmla="*/ 0 h 104"/>
                  <a:gd name="T6" fmla="*/ 13 w 91"/>
                  <a:gd name="T7" fmla="*/ 0 h 104"/>
                  <a:gd name="T8" fmla="*/ 0 w 91"/>
                  <a:gd name="T9" fmla="*/ 19 h 104"/>
                  <a:gd name="T10" fmla="*/ 13 w 91"/>
                  <a:gd name="T11" fmla="*/ 38 h 104"/>
                  <a:gd name="T12" fmla="*/ 19 w 91"/>
                  <a:gd name="T13" fmla="*/ 71 h 104"/>
                  <a:gd name="T14" fmla="*/ 32 w 91"/>
                  <a:gd name="T15" fmla="*/ 84 h 104"/>
                  <a:gd name="T16" fmla="*/ 52 w 91"/>
                  <a:gd name="T17" fmla="*/ 90 h 104"/>
                  <a:gd name="T18" fmla="*/ 77 w 91"/>
                  <a:gd name="T19" fmla="*/ 97 h 104"/>
                  <a:gd name="T20" fmla="*/ 90 w 91"/>
                  <a:gd name="T21" fmla="*/ 71 h 104"/>
                  <a:gd name="T22" fmla="*/ 84 w 91"/>
                  <a:gd name="T23" fmla="*/ 71 h 104"/>
                  <a:gd name="T24" fmla="*/ 90 w 91"/>
                  <a:gd name="T25" fmla="*/ 3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grpSp>
      </p:grpSp>
      <p:sp>
        <p:nvSpPr>
          <p:cNvPr id="28" name="TextBox 27"/>
          <p:cNvSpPr txBox="1"/>
          <p:nvPr/>
        </p:nvSpPr>
        <p:spPr>
          <a:xfrm>
            <a:off x="9943030" y="5259500"/>
            <a:ext cx="2800629" cy="861774"/>
          </a:xfrm>
          <a:prstGeom prst="rect">
            <a:avLst/>
          </a:prstGeom>
          <a:noFill/>
        </p:spPr>
        <p:txBody>
          <a:bodyPr wrap="none" rtlCol="0">
            <a:spAutoFit/>
          </a:bodyPr>
          <a:lstStyle/>
          <a:p>
            <a:r>
              <a:rPr lang="en-US" sz="5000" b="1" spc="300" dirty="0" smtClean="0">
                <a:solidFill>
                  <a:schemeClr val="accent1"/>
                </a:solidFill>
                <a:latin typeface="Arial"/>
                <a:ea typeface="Arial"/>
                <a:cs typeface="Arial"/>
              </a:rPr>
              <a:t>$150MN</a:t>
            </a:r>
            <a:endParaRPr lang="en-US" sz="5000" b="1" spc="300" dirty="0">
              <a:solidFill>
                <a:schemeClr val="accent1"/>
              </a:solidFill>
              <a:latin typeface="Arial"/>
              <a:ea typeface="Arial"/>
              <a:cs typeface="Arial"/>
            </a:endParaRPr>
          </a:p>
        </p:txBody>
      </p:sp>
      <p:sp>
        <p:nvSpPr>
          <p:cNvPr id="29" name="TextBox 28"/>
          <p:cNvSpPr txBox="1"/>
          <p:nvPr/>
        </p:nvSpPr>
        <p:spPr>
          <a:xfrm>
            <a:off x="9928674" y="6169432"/>
            <a:ext cx="7097436" cy="2663293"/>
          </a:xfrm>
          <a:prstGeom prst="rect">
            <a:avLst/>
          </a:prstGeom>
          <a:noFill/>
        </p:spPr>
        <p:txBody>
          <a:bodyPr wrap="square" rtlCol="0">
            <a:spAutoFit/>
          </a:bodyPr>
          <a:lstStyle/>
          <a:p>
            <a:pPr>
              <a:lnSpc>
                <a:spcPct val="120000"/>
              </a:lnSpc>
            </a:pPr>
            <a:r>
              <a:rPr lang="en-US" sz="2800" dirty="0">
                <a:solidFill>
                  <a:srgbClr val="000000"/>
                </a:solidFill>
                <a:latin typeface="Arial"/>
                <a:ea typeface="Arial"/>
                <a:cs typeface="Arial"/>
              </a:rPr>
              <a:t>Climate change is resulting in more extreme weather events such as floods, </a:t>
            </a:r>
            <a:r>
              <a:rPr lang="en-US" sz="2800" dirty="0" err="1">
                <a:solidFill>
                  <a:srgbClr val="000000"/>
                </a:solidFill>
                <a:latin typeface="Arial"/>
                <a:ea typeface="Arial"/>
                <a:cs typeface="Arial"/>
              </a:rPr>
              <a:t>heatwaves</a:t>
            </a:r>
            <a:r>
              <a:rPr lang="en-US" sz="2800" dirty="0">
                <a:solidFill>
                  <a:srgbClr val="000000"/>
                </a:solidFill>
                <a:latin typeface="Arial"/>
                <a:ea typeface="Arial"/>
                <a:cs typeface="Arial"/>
              </a:rPr>
              <a:t>, bushfires, increasing periods of drought, and more frequent and intense </a:t>
            </a:r>
            <a:r>
              <a:rPr lang="en-US" sz="2800" dirty="0" smtClean="0">
                <a:solidFill>
                  <a:srgbClr val="000000"/>
                </a:solidFill>
                <a:latin typeface="Arial"/>
                <a:ea typeface="Arial"/>
                <a:cs typeface="Arial"/>
              </a:rPr>
              <a:t>storms</a:t>
            </a:r>
            <a:r>
              <a:rPr lang="is-IS" sz="2800" dirty="0" smtClean="0">
                <a:solidFill>
                  <a:srgbClr val="000000"/>
                </a:solidFill>
                <a:latin typeface="Arial"/>
                <a:ea typeface="Arial"/>
                <a:cs typeface="Arial"/>
              </a:rPr>
              <a:t>…</a:t>
            </a:r>
            <a:endParaRPr lang="en-US" sz="2800" dirty="0">
              <a:solidFill>
                <a:srgbClr val="000000"/>
              </a:solidFill>
              <a:latin typeface="Arial"/>
              <a:ea typeface="Arial"/>
              <a:cs typeface="Arial"/>
            </a:endParaRPr>
          </a:p>
        </p:txBody>
      </p:sp>
      <p:sp>
        <p:nvSpPr>
          <p:cNvPr id="31" name="TextBox 30"/>
          <p:cNvSpPr txBox="1"/>
          <p:nvPr/>
        </p:nvSpPr>
        <p:spPr>
          <a:xfrm>
            <a:off x="1549784" y="2476127"/>
            <a:ext cx="14640565" cy="1107996"/>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Malaysia editable map</a:t>
            </a:r>
            <a:endParaRPr lang="en-US" sz="6600" b="1" dirty="0">
              <a:solidFill>
                <a:schemeClr val="tx2"/>
              </a:solidFill>
              <a:latin typeface="Arial"/>
              <a:ea typeface="Arial"/>
              <a:cs typeface="Arial"/>
            </a:endParaRPr>
          </a:p>
        </p:txBody>
      </p:sp>
    </p:spTree>
    <p:extLst>
      <p:ext uri="{BB962C8B-B14F-4D97-AF65-F5344CB8AC3E}">
        <p14:creationId xmlns:p14="http://schemas.microsoft.com/office/powerpoint/2010/main" val="154247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 name="Group 418"/>
          <p:cNvGrpSpPr/>
          <p:nvPr/>
        </p:nvGrpSpPr>
        <p:grpSpPr>
          <a:xfrm>
            <a:off x="2499390" y="4474305"/>
            <a:ext cx="13282868" cy="4857640"/>
            <a:chOff x="16723224" y="2595564"/>
            <a:chExt cx="7049627" cy="2578099"/>
          </a:xfrm>
          <a:solidFill>
            <a:srgbClr val="006772">
              <a:alpha val="44000"/>
            </a:srgbClr>
          </a:solidFill>
        </p:grpSpPr>
        <p:sp>
          <p:nvSpPr>
            <p:cNvPr id="420" name="Freeform 96"/>
            <p:cNvSpPr>
              <a:spLocks noChangeArrowheads="1"/>
            </p:cNvSpPr>
            <p:nvPr/>
          </p:nvSpPr>
          <p:spPr bwMode="auto">
            <a:xfrm>
              <a:off x="21015544" y="2803525"/>
              <a:ext cx="595273" cy="660400"/>
            </a:xfrm>
            <a:custGeom>
              <a:avLst/>
              <a:gdLst>
                <a:gd name="T0" fmla="*/ 1573 w 1652"/>
                <a:gd name="T1" fmla="*/ 11 h 1835"/>
                <a:gd name="T2" fmla="*/ 1551 w 1652"/>
                <a:gd name="T3" fmla="*/ 89 h 1835"/>
                <a:gd name="T4" fmla="*/ 1546 w 1652"/>
                <a:gd name="T5" fmla="*/ 233 h 1835"/>
                <a:gd name="T6" fmla="*/ 1596 w 1652"/>
                <a:gd name="T7" fmla="*/ 244 h 1835"/>
                <a:gd name="T8" fmla="*/ 1651 w 1652"/>
                <a:gd name="T9" fmla="*/ 122 h 1835"/>
                <a:gd name="T10" fmla="*/ 1607 w 1652"/>
                <a:gd name="T11" fmla="*/ 11 h 1835"/>
                <a:gd name="T12" fmla="*/ 1141 w 1652"/>
                <a:gd name="T13" fmla="*/ 355 h 1835"/>
                <a:gd name="T14" fmla="*/ 1097 w 1652"/>
                <a:gd name="T15" fmla="*/ 383 h 1835"/>
                <a:gd name="T16" fmla="*/ 1147 w 1652"/>
                <a:gd name="T17" fmla="*/ 460 h 1835"/>
                <a:gd name="T18" fmla="*/ 1202 w 1652"/>
                <a:gd name="T19" fmla="*/ 516 h 1835"/>
                <a:gd name="T20" fmla="*/ 1186 w 1652"/>
                <a:gd name="T21" fmla="*/ 405 h 1835"/>
                <a:gd name="T22" fmla="*/ 1019 w 1652"/>
                <a:gd name="T23" fmla="*/ 754 h 1835"/>
                <a:gd name="T24" fmla="*/ 1014 w 1652"/>
                <a:gd name="T25" fmla="*/ 770 h 1835"/>
                <a:gd name="T26" fmla="*/ 1019 w 1652"/>
                <a:gd name="T27" fmla="*/ 793 h 1835"/>
                <a:gd name="T28" fmla="*/ 1030 w 1652"/>
                <a:gd name="T29" fmla="*/ 743 h 1835"/>
                <a:gd name="T30" fmla="*/ 0 w 1652"/>
                <a:gd name="T31" fmla="*/ 1541 h 1835"/>
                <a:gd name="T32" fmla="*/ 0 w 1652"/>
                <a:gd name="T33" fmla="*/ 1541 h 1835"/>
                <a:gd name="T34" fmla="*/ 171 w 1652"/>
                <a:gd name="T35" fmla="*/ 1713 h 1835"/>
                <a:gd name="T36" fmla="*/ 155 w 1652"/>
                <a:gd name="T37" fmla="*/ 1812 h 1835"/>
                <a:gd name="T38" fmla="*/ 210 w 1652"/>
                <a:gd name="T39" fmla="*/ 1801 h 1835"/>
                <a:gd name="T40" fmla="*/ 299 w 1652"/>
                <a:gd name="T41" fmla="*/ 1812 h 1835"/>
                <a:gd name="T42" fmla="*/ 460 w 1652"/>
                <a:gd name="T43" fmla="*/ 1790 h 1835"/>
                <a:gd name="T44" fmla="*/ 521 w 1652"/>
                <a:gd name="T45" fmla="*/ 1785 h 1835"/>
                <a:gd name="T46" fmla="*/ 726 w 1652"/>
                <a:gd name="T47" fmla="*/ 1563 h 1835"/>
                <a:gd name="T48" fmla="*/ 820 w 1652"/>
                <a:gd name="T49" fmla="*/ 1474 h 1835"/>
                <a:gd name="T50" fmla="*/ 897 w 1652"/>
                <a:gd name="T51" fmla="*/ 1347 h 1835"/>
                <a:gd name="T52" fmla="*/ 925 w 1652"/>
                <a:gd name="T53" fmla="*/ 1275 h 1835"/>
                <a:gd name="T54" fmla="*/ 892 w 1652"/>
                <a:gd name="T55" fmla="*/ 1230 h 1835"/>
                <a:gd name="T56" fmla="*/ 831 w 1652"/>
                <a:gd name="T57" fmla="*/ 1203 h 1835"/>
                <a:gd name="T58" fmla="*/ 753 w 1652"/>
                <a:gd name="T59" fmla="*/ 1291 h 1835"/>
                <a:gd name="T60" fmla="*/ 737 w 1652"/>
                <a:gd name="T61" fmla="*/ 1369 h 1835"/>
                <a:gd name="T62" fmla="*/ 620 w 1652"/>
                <a:gd name="T63" fmla="*/ 1441 h 1835"/>
                <a:gd name="T64" fmla="*/ 565 w 1652"/>
                <a:gd name="T65" fmla="*/ 1435 h 1835"/>
                <a:gd name="T66" fmla="*/ 476 w 1652"/>
                <a:gd name="T67" fmla="*/ 1541 h 1835"/>
                <a:gd name="T68" fmla="*/ 360 w 1652"/>
                <a:gd name="T69" fmla="*/ 1591 h 1835"/>
                <a:gd name="T70" fmla="*/ 238 w 1652"/>
                <a:gd name="T71" fmla="*/ 1568 h 1835"/>
                <a:gd name="T72" fmla="*/ 182 w 1652"/>
                <a:gd name="T73" fmla="*/ 1568 h 1835"/>
                <a:gd name="T74" fmla="*/ 94 w 1652"/>
                <a:gd name="T75" fmla="*/ 1552 h 1835"/>
                <a:gd name="T76" fmla="*/ 49 w 1652"/>
                <a:gd name="T77" fmla="*/ 1546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2" h="1835">
                  <a:moveTo>
                    <a:pt x="1573" y="11"/>
                  </a:moveTo>
                  <a:lnTo>
                    <a:pt x="1573" y="11"/>
                  </a:lnTo>
                  <a:cubicBezTo>
                    <a:pt x="1573" y="23"/>
                    <a:pt x="1573" y="28"/>
                    <a:pt x="1573" y="39"/>
                  </a:cubicBezTo>
                  <a:cubicBezTo>
                    <a:pt x="1573" y="61"/>
                    <a:pt x="1551" y="67"/>
                    <a:pt x="1551" y="89"/>
                  </a:cubicBezTo>
                  <a:cubicBezTo>
                    <a:pt x="1551" y="117"/>
                    <a:pt x="1585" y="122"/>
                    <a:pt x="1585" y="150"/>
                  </a:cubicBezTo>
                  <a:cubicBezTo>
                    <a:pt x="1585" y="183"/>
                    <a:pt x="1546" y="194"/>
                    <a:pt x="1546" y="233"/>
                  </a:cubicBezTo>
                  <a:cubicBezTo>
                    <a:pt x="1546" y="244"/>
                    <a:pt x="1568" y="244"/>
                    <a:pt x="1579" y="244"/>
                  </a:cubicBezTo>
                  <a:cubicBezTo>
                    <a:pt x="1596" y="244"/>
                    <a:pt x="1596" y="244"/>
                    <a:pt x="1596" y="244"/>
                  </a:cubicBezTo>
                  <a:cubicBezTo>
                    <a:pt x="1596" y="183"/>
                    <a:pt x="1596" y="183"/>
                    <a:pt x="1596" y="183"/>
                  </a:cubicBezTo>
                  <a:cubicBezTo>
                    <a:pt x="1623" y="166"/>
                    <a:pt x="1651" y="156"/>
                    <a:pt x="1651" y="122"/>
                  </a:cubicBezTo>
                  <a:cubicBezTo>
                    <a:pt x="1651" y="105"/>
                    <a:pt x="1629" y="100"/>
                    <a:pt x="1623" y="83"/>
                  </a:cubicBezTo>
                  <a:cubicBezTo>
                    <a:pt x="1618" y="56"/>
                    <a:pt x="1623" y="33"/>
                    <a:pt x="1607" y="11"/>
                  </a:cubicBezTo>
                  <a:cubicBezTo>
                    <a:pt x="1601" y="0"/>
                    <a:pt x="1585" y="11"/>
                    <a:pt x="1573" y="11"/>
                  </a:cubicBezTo>
                  <a:close/>
                  <a:moveTo>
                    <a:pt x="1141" y="355"/>
                  </a:moveTo>
                  <a:lnTo>
                    <a:pt x="1141" y="355"/>
                  </a:lnTo>
                  <a:cubicBezTo>
                    <a:pt x="1125" y="355"/>
                    <a:pt x="1097" y="361"/>
                    <a:pt x="1097" y="383"/>
                  </a:cubicBezTo>
                  <a:cubicBezTo>
                    <a:pt x="1097" y="394"/>
                    <a:pt x="1125" y="388"/>
                    <a:pt x="1130" y="399"/>
                  </a:cubicBezTo>
                  <a:cubicBezTo>
                    <a:pt x="1152" y="416"/>
                    <a:pt x="1147" y="438"/>
                    <a:pt x="1147" y="460"/>
                  </a:cubicBezTo>
                  <a:cubicBezTo>
                    <a:pt x="1147" y="477"/>
                    <a:pt x="1158" y="482"/>
                    <a:pt x="1169" y="488"/>
                  </a:cubicBezTo>
                  <a:cubicBezTo>
                    <a:pt x="1186" y="499"/>
                    <a:pt x="1186" y="516"/>
                    <a:pt x="1202" y="516"/>
                  </a:cubicBezTo>
                  <a:cubicBezTo>
                    <a:pt x="1219" y="516"/>
                    <a:pt x="1224" y="499"/>
                    <a:pt x="1224" y="482"/>
                  </a:cubicBezTo>
                  <a:cubicBezTo>
                    <a:pt x="1224" y="449"/>
                    <a:pt x="1191" y="438"/>
                    <a:pt x="1186" y="405"/>
                  </a:cubicBezTo>
                  <a:cubicBezTo>
                    <a:pt x="1180" y="377"/>
                    <a:pt x="1169" y="355"/>
                    <a:pt x="1141" y="355"/>
                  </a:cubicBezTo>
                  <a:close/>
                  <a:moveTo>
                    <a:pt x="1019" y="754"/>
                  </a:moveTo>
                  <a:lnTo>
                    <a:pt x="1019" y="754"/>
                  </a:lnTo>
                  <a:cubicBezTo>
                    <a:pt x="1019" y="759"/>
                    <a:pt x="1014" y="765"/>
                    <a:pt x="1014" y="770"/>
                  </a:cubicBezTo>
                  <a:cubicBezTo>
                    <a:pt x="1014" y="793"/>
                    <a:pt x="1014" y="793"/>
                    <a:pt x="1014" y="793"/>
                  </a:cubicBezTo>
                  <a:cubicBezTo>
                    <a:pt x="1019" y="793"/>
                    <a:pt x="1019" y="793"/>
                    <a:pt x="1019" y="793"/>
                  </a:cubicBezTo>
                  <a:cubicBezTo>
                    <a:pt x="1036" y="787"/>
                    <a:pt x="1047" y="776"/>
                    <a:pt x="1047" y="759"/>
                  </a:cubicBezTo>
                  <a:cubicBezTo>
                    <a:pt x="1047" y="748"/>
                    <a:pt x="1036" y="743"/>
                    <a:pt x="1030" y="743"/>
                  </a:cubicBezTo>
                  <a:cubicBezTo>
                    <a:pt x="1019" y="743"/>
                    <a:pt x="1025" y="748"/>
                    <a:pt x="1019" y="754"/>
                  </a:cubicBezTo>
                  <a:close/>
                  <a:moveTo>
                    <a:pt x="0" y="1541"/>
                  </a:moveTo>
                  <a:lnTo>
                    <a:pt x="0" y="1541"/>
                  </a:lnTo>
                  <a:lnTo>
                    <a:pt x="0" y="1541"/>
                  </a:lnTo>
                  <a:cubicBezTo>
                    <a:pt x="11" y="1580"/>
                    <a:pt x="49" y="1591"/>
                    <a:pt x="88" y="1607"/>
                  </a:cubicBezTo>
                  <a:cubicBezTo>
                    <a:pt x="133" y="1629"/>
                    <a:pt x="171" y="1657"/>
                    <a:pt x="171" y="1713"/>
                  </a:cubicBezTo>
                  <a:cubicBezTo>
                    <a:pt x="171" y="1746"/>
                    <a:pt x="155" y="1762"/>
                    <a:pt x="155" y="1796"/>
                  </a:cubicBezTo>
                  <a:cubicBezTo>
                    <a:pt x="155" y="1801"/>
                    <a:pt x="155" y="1807"/>
                    <a:pt x="155" y="1812"/>
                  </a:cubicBezTo>
                  <a:lnTo>
                    <a:pt x="155" y="1812"/>
                  </a:lnTo>
                  <a:cubicBezTo>
                    <a:pt x="177" y="1807"/>
                    <a:pt x="188" y="1801"/>
                    <a:pt x="210" y="1801"/>
                  </a:cubicBezTo>
                  <a:cubicBezTo>
                    <a:pt x="232" y="1801"/>
                    <a:pt x="232" y="1834"/>
                    <a:pt x="249" y="1834"/>
                  </a:cubicBezTo>
                  <a:cubicBezTo>
                    <a:pt x="271" y="1834"/>
                    <a:pt x="277" y="1812"/>
                    <a:pt x="299" y="1812"/>
                  </a:cubicBezTo>
                  <a:cubicBezTo>
                    <a:pt x="349" y="1812"/>
                    <a:pt x="349" y="1812"/>
                    <a:pt x="349" y="1812"/>
                  </a:cubicBezTo>
                  <a:cubicBezTo>
                    <a:pt x="393" y="1812"/>
                    <a:pt x="415" y="1790"/>
                    <a:pt x="460" y="1790"/>
                  </a:cubicBezTo>
                  <a:cubicBezTo>
                    <a:pt x="471" y="1790"/>
                    <a:pt x="476" y="1790"/>
                    <a:pt x="487" y="1790"/>
                  </a:cubicBezTo>
                  <a:cubicBezTo>
                    <a:pt x="504" y="1790"/>
                    <a:pt x="509" y="1785"/>
                    <a:pt x="521" y="1785"/>
                  </a:cubicBezTo>
                  <a:cubicBezTo>
                    <a:pt x="570" y="1768"/>
                    <a:pt x="604" y="1752"/>
                    <a:pt x="637" y="1707"/>
                  </a:cubicBezTo>
                  <a:cubicBezTo>
                    <a:pt x="676" y="1657"/>
                    <a:pt x="670" y="1596"/>
                    <a:pt x="726" y="1563"/>
                  </a:cubicBezTo>
                  <a:cubicBezTo>
                    <a:pt x="742" y="1557"/>
                    <a:pt x="748" y="1546"/>
                    <a:pt x="759" y="1535"/>
                  </a:cubicBezTo>
                  <a:cubicBezTo>
                    <a:pt x="787" y="1513"/>
                    <a:pt x="803" y="1502"/>
                    <a:pt x="820" y="1474"/>
                  </a:cubicBezTo>
                  <a:cubicBezTo>
                    <a:pt x="831" y="1458"/>
                    <a:pt x="836" y="1441"/>
                    <a:pt x="853" y="1430"/>
                  </a:cubicBezTo>
                  <a:cubicBezTo>
                    <a:pt x="875" y="1402"/>
                    <a:pt x="881" y="1380"/>
                    <a:pt x="897" y="1347"/>
                  </a:cubicBezTo>
                  <a:cubicBezTo>
                    <a:pt x="908" y="1319"/>
                    <a:pt x="942" y="1314"/>
                    <a:pt x="942" y="1286"/>
                  </a:cubicBezTo>
                  <a:cubicBezTo>
                    <a:pt x="942" y="1275"/>
                    <a:pt x="931" y="1280"/>
                    <a:pt x="925" y="1275"/>
                  </a:cubicBezTo>
                  <a:cubicBezTo>
                    <a:pt x="908" y="1264"/>
                    <a:pt x="908" y="1247"/>
                    <a:pt x="914" y="1230"/>
                  </a:cubicBezTo>
                  <a:cubicBezTo>
                    <a:pt x="903" y="1230"/>
                    <a:pt x="897" y="1230"/>
                    <a:pt x="892" y="1230"/>
                  </a:cubicBezTo>
                  <a:cubicBezTo>
                    <a:pt x="886" y="1230"/>
                    <a:pt x="881" y="1236"/>
                    <a:pt x="875" y="1236"/>
                  </a:cubicBezTo>
                  <a:cubicBezTo>
                    <a:pt x="853" y="1236"/>
                    <a:pt x="847" y="1214"/>
                    <a:pt x="831" y="1203"/>
                  </a:cubicBezTo>
                  <a:cubicBezTo>
                    <a:pt x="814" y="1225"/>
                    <a:pt x="798" y="1236"/>
                    <a:pt x="781" y="1253"/>
                  </a:cubicBezTo>
                  <a:cubicBezTo>
                    <a:pt x="764" y="1264"/>
                    <a:pt x="753" y="1275"/>
                    <a:pt x="753" y="1291"/>
                  </a:cubicBezTo>
                  <a:cubicBezTo>
                    <a:pt x="753" y="1308"/>
                    <a:pt x="759" y="1319"/>
                    <a:pt x="759" y="1336"/>
                  </a:cubicBezTo>
                  <a:cubicBezTo>
                    <a:pt x="759" y="1353"/>
                    <a:pt x="748" y="1358"/>
                    <a:pt x="737" y="1369"/>
                  </a:cubicBezTo>
                  <a:cubicBezTo>
                    <a:pt x="714" y="1380"/>
                    <a:pt x="709" y="1391"/>
                    <a:pt x="692" y="1408"/>
                  </a:cubicBezTo>
                  <a:cubicBezTo>
                    <a:pt x="665" y="1424"/>
                    <a:pt x="654" y="1441"/>
                    <a:pt x="620" y="1441"/>
                  </a:cubicBezTo>
                  <a:cubicBezTo>
                    <a:pt x="604" y="1441"/>
                    <a:pt x="598" y="1430"/>
                    <a:pt x="587" y="1430"/>
                  </a:cubicBezTo>
                  <a:cubicBezTo>
                    <a:pt x="576" y="1430"/>
                    <a:pt x="576" y="1430"/>
                    <a:pt x="565" y="1435"/>
                  </a:cubicBezTo>
                  <a:cubicBezTo>
                    <a:pt x="565" y="1458"/>
                    <a:pt x="548" y="1469"/>
                    <a:pt x="537" y="1491"/>
                  </a:cubicBezTo>
                  <a:cubicBezTo>
                    <a:pt x="521" y="1513"/>
                    <a:pt x="504" y="1530"/>
                    <a:pt x="476" y="1541"/>
                  </a:cubicBezTo>
                  <a:cubicBezTo>
                    <a:pt x="437" y="1546"/>
                    <a:pt x="421" y="1557"/>
                    <a:pt x="393" y="1574"/>
                  </a:cubicBezTo>
                  <a:cubicBezTo>
                    <a:pt x="382" y="1585"/>
                    <a:pt x="371" y="1591"/>
                    <a:pt x="360" y="1591"/>
                  </a:cubicBezTo>
                  <a:cubicBezTo>
                    <a:pt x="315" y="1591"/>
                    <a:pt x="293" y="1585"/>
                    <a:pt x="249" y="1574"/>
                  </a:cubicBezTo>
                  <a:cubicBezTo>
                    <a:pt x="243" y="1574"/>
                    <a:pt x="243" y="1568"/>
                    <a:pt x="238" y="1568"/>
                  </a:cubicBezTo>
                  <a:cubicBezTo>
                    <a:pt x="221" y="1568"/>
                    <a:pt x="216" y="1580"/>
                    <a:pt x="199" y="1580"/>
                  </a:cubicBezTo>
                  <a:cubicBezTo>
                    <a:pt x="194" y="1580"/>
                    <a:pt x="194" y="1568"/>
                    <a:pt x="182" y="1568"/>
                  </a:cubicBezTo>
                  <a:cubicBezTo>
                    <a:pt x="166" y="1557"/>
                    <a:pt x="155" y="1552"/>
                    <a:pt x="133" y="1552"/>
                  </a:cubicBezTo>
                  <a:cubicBezTo>
                    <a:pt x="94" y="1552"/>
                    <a:pt x="94" y="1552"/>
                    <a:pt x="94" y="1552"/>
                  </a:cubicBezTo>
                  <a:cubicBezTo>
                    <a:pt x="88" y="1541"/>
                    <a:pt x="88" y="1535"/>
                    <a:pt x="77" y="1535"/>
                  </a:cubicBezTo>
                  <a:cubicBezTo>
                    <a:pt x="66" y="1535"/>
                    <a:pt x="61" y="1546"/>
                    <a:pt x="49" y="1546"/>
                  </a:cubicBezTo>
                  <a:cubicBezTo>
                    <a:pt x="33" y="1546"/>
                    <a:pt x="16" y="1546"/>
                    <a:pt x="0" y="1541"/>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1" name="Freeform 97"/>
            <p:cNvSpPr>
              <a:spLocks noChangeArrowheads="1"/>
            </p:cNvSpPr>
            <p:nvPr/>
          </p:nvSpPr>
          <p:spPr bwMode="auto">
            <a:xfrm>
              <a:off x="22795015" y="3603626"/>
              <a:ext cx="977836" cy="1306513"/>
            </a:xfrm>
            <a:custGeom>
              <a:avLst/>
              <a:gdLst>
                <a:gd name="T0" fmla="*/ 88 w 2716"/>
                <a:gd name="T1" fmla="*/ 1069 h 3630"/>
                <a:gd name="T2" fmla="*/ 271 w 2716"/>
                <a:gd name="T3" fmla="*/ 1163 h 3630"/>
                <a:gd name="T4" fmla="*/ 460 w 2716"/>
                <a:gd name="T5" fmla="*/ 1069 h 3630"/>
                <a:gd name="T6" fmla="*/ 587 w 2716"/>
                <a:gd name="T7" fmla="*/ 897 h 3630"/>
                <a:gd name="T8" fmla="*/ 720 w 2716"/>
                <a:gd name="T9" fmla="*/ 699 h 3630"/>
                <a:gd name="T10" fmla="*/ 809 w 2716"/>
                <a:gd name="T11" fmla="*/ 671 h 3630"/>
                <a:gd name="T12" fmla="*/ 947 w 2716"/>
                <a:gd name="T13" fmla="*/ 654 h 3630"/>
                <a:gd name="T14" fmla="*/ 1091 w 2716"/>
                <a:gd name="T15" fmla="*/ 582 h 3630"/>
                <a:gd name="T16" fmla="*/ 1224 w 2716"/>
                <a:gd name="T17" fmla="*/ 410 h 3630"/>
                <a:gd name="T18" fmla="*/ 1535 w 2716"/>
                <a:gd name="T19" fmla="*/ 427 h 3630"/>
                <a:gd name="T20" fmla="*/ 1828 w 2716"/>
                <a:gd name="T21" fmla="*/ 555 h 3630"/>
                <a:gd name="T22" fmla="*/ 2222 w 2716"/>
                <a:gd name="T23" fmla="*/ 726 h 3630"/>
                <a:gd name="T24" fmla="*/ 2449 w 2716"/>
                <a:gd name="T25" fmla="*/ 760 h 3630"/>
                <a:gd name="T26" fmla="*/ 2627 w 2716"/>
                <a:gd name="T27" fmla="*/ 808 h 3630"/>
                <a:gd name="T28" fmla="*/ 2715 w 2716"/>
                <a:gd name="T29" fmla="*/ 2693 h 3630"/>
                <a:gd name="T30" fmla="*/ 2571 w 2716"/>
                <a:gd name="T31" fmla="*/ 3491 h 3630"/>
                <a:gd name="T32" fmla="*/ 2316 w 2716"/>
                <a:gd name="T33" fmla="*/ 3247 h 3630"/>
                <a:gd name="T34" fmla="*/ 2094 w 2716"/>
                <a:gd name="T35" fmla="*/ 3191 h 3630"/>
                <a:gd name="T36" fmla="*/ 1928 w 2716"/>
                <a:gd name="T37" fmla="*/ 3180 h 3630"/>
                <a:gd name="T38" fmla="*/ 1696 w 2716"/>
                <a:gd name="T39" fmla="*/ 3236 h 3630"/>
                <a:gd name="T40" fmla="*/ 1474 w 2716"/>
                <a:gd name="T41" fmla="*/ 3286 h 3630"/>
                <a:gd name="T42" fmla="*/ 1302 w 2716"/>
                <a:gd name="T43" fmla="*/ 3308 h 3630"/>
                <a:gd name="T44" fmla="*/ 1363 w 2716"/>
                <a:gd name="T45" fmla="*/ 3125 h 3630"/>
                <a:gd name="T46" fmla="*/ 1529 w 2716"/>
                <a:gd name="T47" fmla="*/ 2903 h 3630"/>
                <a:gd name="T48" fmla="*/ 1862 w 2716"/>
                <a:gd name="T49" fmla="*/ 2942 h 3630"/>
                <a:gd name="T50" fmla="*/ 1745 w 2716"/>
                <a:gd name="T51" fmla="*/ 2809 h 3630"/>
                <a:gd name="T52" fmla="*/ 1917 w 2716"/>
                <a:gd name="T53" fmla="*/ 2787 h 3630"/>
                <a:gd name="T54" fmla="*/ 1707 w 2716"/>
                <a:gd name="T55" fmla="*/ 2704 h 3630"/>
                <a:gd name="T56" fmla="*/ 1795 w 2716"/>
                <a:gd name="T57" fmla="*/ 2637 h 3630"/>
                <a:gd name="T58" fmla="*/ 1718 w 2716"/>
                <a:gd name="T59" fmla="*/ 2543 h 3630"/>
                <a:gd name="T60" fmla="*/ 1585 w 2716"/>
                <a:gd name="T61" fmla="*/ 2316 h 3630"/>
                <a:gd name="T62" fmla="*/ 1524 w 2716"/>
                <a:gd name="T63" fmla="*/ 2199 h 3630"/>
                <a:gd name="T64" fmla="*/ 1468 w 2716"/>
                <a:gd name="T65" fmla="*/ 2144 h 3630"/>
                <a:gd name="T66" fmla="*/ 1441 w 2716"/>
                <a:gd name="T67" fmla="*/ 2055 h 3630"/>
                <a:gd name="T68" fmla="*/ 1319 w 2716"/>
                <a:gd name="T69" fmla="*/ 1972 h 3630"/>
                <a:gd name="T70" fmla="*/ 1208 w 2716"/>
                <a:gd name="T71" fmla="*/ 1900 h 3630"/>
                <a:gd name="T72" fmla="*/ 1097 w 2716"/>
                <a:gd name="T73" fmla="*/ 1850 h 3630"/>
                <a:gd name="T74" fmla="*/ 892 w 2716"/>
                <a:gd name="T75" fmla="*/ 1800 h 3630"/>
                <a:gd name="T76" fmla="*/ 659 w 2716"/>
                <a:gd name="T77" fmla="*/ 1712 h 3630"/>
                <a:gd name="T78" fmla="*/ 449 w 2716"/>
                <a:gd name="T79" fmla="*/ 1640 h 3630"/>
                <a:gd name="T80" fmla="*/ 199 w 2716"/>
                <a:gd name="T81" fmla="*/ 1601 h 3630"/>
                <a:gd name="T82" fmla="*/ 0 w 2716"/>
                <a:gd name="T83" fmla="*/ 1468 h 3630"/>
                <a:gd name="T84" fmla="*/ 72 w 2716"/>
                <a:gd name="T85" fmla="*/ 1313 h 3630"/>
                <a:gd name="T86" fmla="*/ 1756 w 2716"/>
                <a:gd name="T87" fmla="*/ 3202 h 3630"/>
                <a:gd name="T88" fmla="*/ 1812 w 2716"/>
                <a:gd name="T89" fmla="*/ 3275 h 3630"/>
                <a:gd name="T90" fmla="*/ 1707 w 2716"/>
                <a:gd name="T91" fmla="*/ 2626 h 3630"/>
                <a:gd name="T92" fmla="*/ 343 w 2716"/>
                <a:gd name="T93" fmla="*/ 45 h 3630"/>
                <a:gd name="T94" fmla="*/ 460 w 2716"/>
                <a:gd name="T95" fmla="*/ 83 h 3630"/>
                <a:gd name="T96" fmla="*/ 726 w 2716"/>
                <a:gd name="T97" fmla="*/ 172 h 3630"/>
                <a:gd name="T98" fmla="*/ 515 w 2716"/>
                <a:gd name="T99" fmla="*/ 28 h 3630"/>
                <a:gd name="T100" fmla="*/ 332 w 2716"/>
                <a:gd name="T101" fmla="*/ 410 h 3630"/>
                <a:gd name="T102" fmla="*/ 554 w 2716"/>
                <a:gd name="T103" fmla="*/ 477 h 3630"/>
                <a:gd name="T104" fmla="*/ 825 w 2716"/>
                <a:gd name="T105" fmla="*/ 521 h 3630"/>
                <a:gd name="T106" fmla="*/ 726 w 2716"/>
                <a:gd name="T107" fmla="*/ 449 h 3630"/>
                <a:gd name="T108" fmla="*/ 332 w 2716"/>
                <a:gd name="T109" fmla="*/ 41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6" h="3630">
                  <a:moveTo>
                    <a:pt x="44" y="997"/>
                  </a:moveTo>
                  <a:lnTo>
                    <a:pt x="44" y="997"/>
                  </a:lnTo>
                  <a:cubicBezTo>
                    <a:pt x="61" y="997"/>
                    <a:pt x="61" y="969"/>
                    <a:pt x="83" y="969"/>
                  </a:cubicBezTo>
                  <a:cubicBezTo>
                    <a:pt x="88" y="969"/>
                    <a:pt x="94" y="980"/>
                    <a:pt x="94" y="986"/>
                  </a:cubicBezTo>
                  <a:cubicBezTo>
                    <a:pt x="94" y="1014"/>
                    <a:pt x="77" y="1025"/>
                    <a:pt x="77" y="1047"/>
                  </a:cubicBezTo>
                  <a:cubicBezTo>
                    <a:pt x="77" y="1058"/>
                    <a:pt x="88" y="1058"/>
                    <a:pt x="88" y="1069"/>
                  </a:cubicBezTo>
                  <a:cubicBezTo>
                    <a:pt x="94" y="1074"/>
                    <a:pt x="94" y="1080"/>
                    <a:pt x="100" y="1086"/>
                  </a:cubicBezTo>
                  <a:cubicBezTo>
                    <a:pt x="100" y="1097"/>
                    <a:pt x="105" y="1113"/>
                    <a:pt x="122" y="1113"/>
                  </a:cubicBezTo>
                  <a:cubicBezTo>
                    <a:pt x="127" y="1108"/>
                    <a:pt x="127" y="1108"/>
                    <a:pt x="127" y="1108"/>
                  </a:cubicBezTo>
                  <a:cubicBezTo>
                    <a:pt x="138" y="1119"/>
                    <a:pt x="138" y="1130"/>
                    <a:pt x="149" y="1141"/>
                  </a:cubicBezTo>
                  <a:cubicBezTo>
                    <a:pt x="166" y="1152"/>
                    <a:pt x="183" y="1152"/>
                    <a:pt x="205" y="1152"/>
                  </a:cubicBezTo>
                  <a:cubicBezTo>
                    <a:pt x="227" y="1158"/>
                    <a:pt x="244" y="1163"/>
                    <a:pt x="271" y="1163"/>
                  </a:cubicBezTo>
                  <a:cubicBezTo>
                    <a:pt x="288" y="1163"/>
                    <a:pt x="288" y="1163"/>
                    <a:pt x="288" y="1163"/>
                  </a:cubicBezTo>
                  <a:cubicBezTo>
                    <a:pt x="305" y="1163"/>
                    <a:pt x="310" y="1169"/>
                    <a:pt x="321" y="1169"/>
                  </a:cubicBezTo>
                  <a:cubicBezTo>
                    <a:pt x="343" y="1169"/>
                    <a:pt x="360" y="1163"/>
                    <a:pt x="371" y="1146"/>
                  </a:cubicBezTo>
                  <a:cubicBezTo>
                    <a:pt x="382" y="1130"/>
                    <a:pt x="399" y="1130"/>
                    <a:pt x="404" y="1108"/>
                  </a:cubicBezTo>
                  <a:cubicBezTo>
                    <a:pt x="410" y="1091"/>
                    <a:pt x="415" y="1080"/>
                    <a:pt x="438" y="1074"/>
                  </a:cubicBezTo>
                  <a:cubicBezTo>
                    <a:pt x="443" y="1074"/>
                    <a:pt x="449" y="1074"/>
                    <a:pt x="460" y="1069"/>
                  </a:cubicBezTo>
                  <a:cubicBezTo>
                    <a:pt x="465" y="1069"/>
                    <a:pt x="476" y="1069"/>
                    <a:pt x="476" y="1058"/>
                  </a:cubicBezTo>
                  <a:cubicBezTo>
                    <a:pt x="476" y="1047"/>
                    <a:pt x="471" y="1041"/>
                    <a:pt x="476" y="1030"/>
                  </a:cubicBezTo>
                  <a:cubicBezTo>
                    <a:pt x="510" y="1030"/>
                    <a:pt x="521" y="1002"/>
                    <a:pt x="548" y="980"/>
                  </a:cubicBezTo>
                  <a:cubicBezTo>
                    <a:pt x="548" y="969"/>
                    <a:pt x="554" y="958"/>
                    <a:pt x="559" y="947"/>
                  </a:cubicBezTo>
                  <a:cubicBezTo>
                    <a:pt x="565" y="936"/>
                    <a:pt x="559" y="925"/>
                    <a:pt x="565" y="908"/>
                  </a:cubicBezTo>
                  <a:cubicBezTo>
                    <a:pt x="571" y="903"/>
                    <a:pt x="582" y="908"/>
                    <a:pt x="587" y="897"/>
                  </a:cubicBezTo>
                  <a:cubicBezTo>
                    <a:pt x="593" y="892"/>
                    <a:pt x="587" y="886"/>
                    <a:pt x="593" y="881"/>
                  </a:cubicBezTo>
                  <a:cubicBezTo>
                    <a:pt x="598" y="875"/>
                    <a:pt x="609" y="875"/>
                    <a:pt x="615" y="869"/>
                  </a:cubicBezTo>
                  <a:cubicBezTo>
                    <a:pt x="643" y="858"/>
                    <a:pt x="654" y="853"/>
                    <a:pt x="676" y="836"/>
                  </a:cubicBezTo>
                  <a:cubicBezTo>
                    <a:pt x="692" y="820"/>
                    <a:pt x="692" y="803"/>
                    <a:pt x="698" y="782"/>
                  </a:cubicBezTo>
                  <a:cubicBezTo>
                    <a:pt x="704" y="760"/>
                    <a:pt x="720" y="749"/>
                    <a:pt x="720" y="721"/>
                  </a:cubicBezTo>
                  <a:cubicBezTo>
                    <a:pt x="720" y="699"/>
                    <a:pt x="720" y="699"/>
                    <a:pt x="720" y="699"/>
                  </a:cubicBezTo>
                  <a:cubicBezTo>
                    <a:pt x="720" y="693"/>
                    <a:pt x="726" y="688"/>
                    <a:pt x="731" y="682"/>
                  </a:cubicBezTo>
                  <a:cubicBezTo>
                    <a:pt x="737" y="682"/>
                    <a:pt x="742" y="688"/>
                    <a:pt x="748" y="682"/>
                  </a:cubicBezTo>
                  <a:cubicBezTo>
                    <a:pt x="753" y="682"/>
                    <a:pt x="753" y="676"/>
                    <a:pt x="759" y="676"/>
                  </a:cubicBezTo>
                  <a:cubicBezTo>
                    <a:pt x="770" y="671"/>
                    <a:pt x="776" y="671"/>
                    <a:pt x="787" y="665"/>
                  </a:cubicBezTo>
                  <a:cubicBezTo>
                    <a:pt x="792" y="660"/>
                    <a:pt x="798" y="654"/>
                    <a:pt x="803" y="654"/>
                  </a:cubicBezTo>
                  <a:cubicBezTo>
                    <a:pt x="809" y="654"/>
                    <a:pt x="803" y="665"/>
                    <a:pt x="809" y="671"/>
                  </a:cubicBezTo>
                  <a:cubicBezTo>
                    <a:pt x="814" y="676"/>
                    <a:pt x="820" y="676"/>
                    <a:pt x="825" y="676"/>
                  </a:cubicBezTo>
                  <a:cubicBezTo>
                    <a:pt x="842" y="676"/>
                    <a:pt x="848" y="682"/>
                    <a:pt x="864" y="682"/>
                  </a:cubicBezTo>
                  <a:cubicBezTo>
                    <a:pt x="886" y="682"/>
                    <a:pt x="886" y="682"/>
                    <a:pt x="886" y="682"/>
                  </a:cubicBezTo>
                  <a:cubicBezTo>
                    <a:pt x="892" y="682"/>
                    <a:pt x="892" y="676"/>
                    <a:pt x="898" y="676"/>
                  </a:cubicBezTo>
                  <a:cubicBezTo>
                    <a:pt x="914" y="671"/>
                    <a:pt x="920" y="676"/>
                    <a:pt x="936" y="665"/>
                  </a:cubicBezTo>
                  <a:cubicBezTo>
                    <a:pt x="942" y="665"/>
                    <a:pt x="942" y="660"/>
                    <a:pt x="947" y="654"/>
                  </a:cubicBezTo>
                  <a:cubicBezTo>
                    <a:pt x="958" y="649"/>
                    <a:pt x="964" y="654"/>
                    <a:pt x="970" y="649"/>
                  </a:cubicBezTo>
                  <a:cubicBezTo>
                    <a:pt x="981" y="643"/>
                    <a:pt x="986" y="638"/>
                    <a:pt x="997" y="632"/>
                  </a:cubicBezTo>
                  <a:cubicBezTo>
                    <a:pt x="1019" y="632"/>
                    <a:pt x="1031" y="632"/>
                    <a:pt x="1053" y="627"/>
                  </a:cubicBezTo>
                  <a:cubicBezTo>
                    <a:pt x="1064" y="627"/>
                    <a:pt x="1064" y="627"/>
                    <a:pt x="1075" y="627"/>
                  </a:cubicBezTo>
                  <a:cubicBezTo>
                    <a:pt x="1086" y="621"/>
                    <a:pt x="1103" y="627"/>
                    <a:pt x="1103" y="615"/>
                  </a:cubicBezTo>
                  <a:cubicBezTo>
                    <a:pt x="1103" y="599"/>
                    <a:pt x="1091" y="593"/>
                    <a:pt x="1091" y="582"/>
                  </a:cubicBezTo>
                  <a:cubicBezTo>
                    <a:pt x="1091" y="566"/>
                    <a:pt x="1091" y="566"/>
                    <a:pt x="1091" y="566"/>
                  </a:cubicBezTo>
                  <a:cubicBezTo>
                    <a:pt x="1091" y="560"/>
                    <a:pt x="1097" y="555"/>
                    <a:pt x="1097" y="549"/>
                  </a:cubicBezTo>
                  <a:cubicBezTo>
                    <a:pt x="1097" y="527"/>
                    <a:pt x="1080" y="510"/>
                    <a:pt x="1080" y="488"/>
                  </a:cubicBezTo>
                  <a:cubicBezTo>
                    <a:pt x="1080" y="466"/>
                    <a:pt x="1136" y="471"/>
                    <a:pt x="1158" y="455"/>
                  </a:cubicBezTo>
                  <a:cubicBezTo>
                    <a:pt x="1169" y="444"/>
                    <a:pt x="1180" y="444"/>
                    <a:pt x="1191" y="433"/>
                  </a:cubicBezTo>
                  <a:cubicBezTo>
                    <a:pt x="1202" y="422"/>
                    <a:pt x="1213" y="416"/>
                    <a:pt x="1224" y="410"/>
                  </a:cubicBezTo>
                  <a:cubicBezTo>
                    <a:pt x="1247" y="399"/>
                    <a:pt x="1258" y="388"/>
                    <a:pt x="1285" y="383"/>
                  </a:cubicBezTo>
                  <a:cubicBezTo>
                    <a:pt x="1313" y="372"/>
                    <a:pt x="1324" y="355"/>
                    <a:pt x="1352" y="355"/>
                  </a:cubicBezTo>
                  <a:cubicBezTo>
                    <a:pt x="1380" y="355"/>
                    <a:pt x="1396" y="366"/>
                    <a:pt x="1413" y="383"/>
                  </a:cubicBezTo>
                  <a:cubicBezTo>
                    <a:pt x="1424" y="394"/>
                    <a:pt x="1430" y="399"/>
                    <a:pt x="1446" y="405"/>
                  </a:cubicBezTo>
                  <a:cubicBezTo>
                    <a:pt x="1457" y="405"/>
                    <a:pt x="1463" y="410"/>
                    <a:pt x="1468" y="416"/>
                  </a:cubicBezTo>
                  <a:cubicBezTo>
                    <a:pt x="1496" y="422"/>
                    <a:pt x="1513" y="422"/>
                    <a:pt x="1535" y="427"/>
                  </a:cubicBezTo>
                  <a:cubicBezTo>
                    <a:pt x="1551" y="433"/>
                    <a:pt x="1557" y="449"/>
                    <a:pt x="1579" y="455"/>
                  </a:cubicBezTo>
                  <a:cubicBezTo>
                    <a:pt x="1601" y="460"/>
                    <a:pt x="1612" y="460"/>
                    <a:pt x="1635" y="466"/>
                  </a:cubicBezTo>
                  <a:cubicBezTo>
                    <a:pt x="1646" y="471"/>
                    <a:pt x="1657" y="471"/>
                    <a:pt x="1668" y="471"/>
                  </a:cubicBezTo>
                  <a:cubicBezTo>
                    <a:pt x="1701" y="477"/>
                    <a:pt x="1712" y="483"/>
                    <a:pt x="1745" y="499"/>
                  </a:cubicBezTo>
                  <a:cubicBezTo>
                    <a:pt x="1762" y="505"/>
                    <a:pt x="1762" y="521"/>
                    <a:pt x="1779" y="538"/>
                  </a:cubicBezTo>
                  <a:cubicBezTo>
                    <a:pt x="1795" y="549"/>
                    <a:pt x="1806" y="549"/>
                    <a:pt x="1828" y="555"/>
                  </a:cubicBezTo>
                  <a:cubicBezTo>
                    <a:pt x="1862" y="566"/>
                    <a:pt x="1884" y="571"/>
                    <a:pt x="1917" y="593"/>
                  </a:cubicBezTo>
                  <a:cubicBezTo>
                    <a:pt x="1928" y="599"/>
                    <a:pt x="1934" y="599"/>
                    <a:pt x="1945" y="604"/>
                  </a:cubicBezTo>
                  <a:cubicBezTo>
                    <a:pt x="1956" y="615"/>
                    <a:pt x="1967" y="615"/>
                    <a:pt x="1978" y="621"/>
                  </a:cubicBezTo>
                  <a:cubicBezTo>
                    <a:pt x="2000" y="632"/>
                    <a:pt x="2011" y="643"/>
                    <a:pt x="2028" y="649"/>
                  </a:cubicBezTo>
                  <a:cubicBezTo>
                    <a:pt x="2072" y="665"/>
                    <a:pt x="2100" y="660"/>
                    <a:pt x="2139" y="682"/>
                  </a:cubicBezTo>
                  <a:cubicBezTo>
                    <a:pt x="2172" y="704"/>
                    <a:pt x="2189" y="726"/>
                    <a:pt x="2222" y="726"/>
                  </a:cubicBezTo>
                  <a:cubicBezTo>
                    <a:pt x="2233" y="726"/>
                    <a:pt x="2239" y="726"/>
                    <a:pt x="2250" y="721"/>
                  </a:cubicBezTo>
                  <a:cubicBezTo>
                    <a:pt x="2288" y="699"/>
                    <a:pt x="2272" y="693"/>
                    <a:pt x="2327" y="715"/>
                  </a:cubicBezTo>
                  <a:cubicBezTo>
                    <a:pt x="2344" y="721"/>
                    <a:pt x="2349" y="732"/>
                    <a:pt x="2361" y="737"/>
                  </a:cubicBezTo>
                  <a:cubicBezTo>
                    <a:pt x="2377" y="749"/>
                    <a:pt x="2394" y="749"/>
                    <a:pt x="2416" y="760"/>
                  </a:cubicBezTo>
                  <a:cubicBezTo>
                    <a:pt x="2427" y="765"/>
                    <a:pt x="2433" y="771"/>
                    <a:pt x="2444" y="771"/>
                  </a:cubicBezTo>
                  <a:cubicBezTo>
                    <a:pt x="2449" y="771"/>
                    <a:pt x="2444" y="765"/>
                    <a:pt x="2449" y="760"/>
                  </a:cubicBezTo>
                  <a:cubicBezTo>
                    <a:pt x="2449" y="737"/>
                    <a:pt x="2455" y="749"/>
                    <a:pt x="2471" y="754"/>
                  </a:cubicBezTo>
                  <a:cubicBezTo>
                    <a:pt x="2488" y="754"/>
                    <a:pt x="2494" y="754"/>
                    <a:pt x="2505" y="760"/>
                  </a:cubicBezTo>
                  <a:cubicBezTo>
                    <a:pt x="2516" y="760"/>
                    <a:pt x="2521" y="771"/>
                    <a:pt x="2527" y="771"/>
                  </a:cubicBezTo>
                  <a:cubicBezTo>
                    <a:pt x="2560" y="771"/>
                    <a:pt x="2560" y="771"/>
                    <a:pt x="2560" y="771"/>
                  </a:cubicBezTo>
                  <a:cubicBezTo>
                    <a:pt x="2577" y="771"/>
                    <a:pt x="2588" y="782"/>
                    <a:pt x="2599" y="792"/>
                  </a:cubicBezTo>
                  <a:cubicBezTo>
                    <a:pt x="2610" y="803"/>
                    <a:pt x="2615" y="803"/>
                    <a:pt x="2627" y="808"/>
                  </a:cubicBezTo>
                  <a:cubicBezTo>
                    <a:pt x="2649" y="825"/>
                    <a:pt x="2665" y="831"/>
                    <a:pt x="2693" y="831"/>
                  </a:cubicBezTo>
                  <a:cubicBezTo>
                    <a:pt x="2699" y="831"/>
                    <a:pt x="2704" y="831"/>
                    <a:pt x="2704" y="831"/>
                  </a:cubicBezTo>
                  <a:lnTo>
                    <a:pt x="2704" y="831"/>
                  </a:lnTo>
                  <a:cubicBezTo>
                    <a:pt x="2710" y="2438"/>
                    <a:pt x="2710" y="2438"/>
                    <a:pt x="2710" y="2438"/>
                  </a:cubicBezTo>
                  <a:cubicBezTo>
                    <a:pt x="2682" y="2493"/>
                    <a:pt x="2632" y="2515"/>
                    <a:pt x="2632" y="2576"/>
                  </a:cubicBezTo>
                  <a:cubicBezTo>
                    <a:pt x="2632" y="2632"/>
                    <a:pt x="2699" y="2637"/>
                    <a:pt x="2715" y="2693"/>
                  </a:cubicBezTo>
                  <a:cubicBezTo>
                    <a:pt x="2715" y="3629"/>
                    <a:pt x="2715" y="3629"/>
                    <a:pt x="2715" y="3629"/>
                  </a:cubicBezTo>
                  <a:lnTo>
                    <a:pt x="2715" y="3629"/>
                  </a:lnTo>
                  <a:cubicBezTo>
                    <a:pt x="2704" y="3618"/>
                    <a:pt x="2704" y="3596"/>
                    <a:pt x="2687" y="3590"/>
                  </a:cubicBezTo>
                  <a:cubicBezTo>
                    <a:pt x="2665" y="3585"/>
                    <a:pt x="2649" y="3585"/>
                    <a:pt x="2638" y="3563"/>
                  </a:cubicBezTo>
                  <a:cubicBezTo>
                    <a:pt x="2627" y="3546"/>
                    <a:pt x="2621" y="3541"/>
                    <a:pt x="2610" y="3529"/>
                  </a:cubicBezTo>
                  <a:cubicBezTo>
                    <a:pt x="2599" y="3513"/>
                    <a:pt x="2588" y="3502"/>
                    <a:pt x="2571" y="3491"/>
                  </a:cubicBezTo>
                  <a:cubicBezTo>
                    <a:pt x="2560" y="3485"/>
                    <a:pt x="2560" y="3474"/>
                    <a:pt x="2554" y="3463"/>
                  </a:cubicBezTo>
                  <a:cubicBezTo>
                    <a:pt x="2532" y="3430"/>
                    <a:pt x="2521" y="3413"/>
                    <a:pt x="2488" y="3385"/>
                  </a:cubicBezTo>
                  <a:cubicBezTo>
                    <a:pt x="2471" y="3363"/>
                    <a:pt x="2466" y="3352"/>
                    <a:pt x="2444" y="3341"/>
                  </a:cubicBezTo>
                  <a:cubicBezTo>
                    <a:pt x="2433" y="3335"/>
                    <a:pt x="2421" y="3330"/>
                    <a:pt x="2410" y="3324"/>
                  </a:cubicBezTo>
                  <a:cubicBezTo>
                    <a:pt x="2388" y="3313"/>
                    <a:pt x="2383" y="3297"/>
                    <a:pt x="2361" y="3286"/>
                  </a:cubicBezTo>
                  <a:cubicBezTo>
                    <a:pt x="2344" y="3263"/>
                    <a:pt x="2333" y="3263"/>
                    <a:pt x="2316" y="3247"/>
                  </a:cubicBezTo>
                  <a:cubicBezTo>
                    <a:pt x="2300" y="3241"/>
                    <a:pt x="2300" y="3230"/>
                    <a:pt x="2283" y="3219"/>
                  </a:cubicBezTo>
                  <a:cubicBezTo>
                    <a:pt x="2277" y="3214"/>
                    <a:pt x="2272" y="3214"/>
                    <a:pt x="2272" y="3202"/>
                  </a:cubicBezTo>
                  <a:cubicBezTo>
                    <a:pt x="2272" y="3175"/>
                    <a:pt x="2327" y="3147"/>
                    <a:pt x="2272" y="3175"/>
                  </a:cubicBezTo>
                  <a:cubicBezTo>
                    <a:pt x="2255" y="3180"/>
                    <a:pt x="2244" y="3175"/>
                    <a:pt x="2228" y="3175"/>
                  </a:cubicBezTo>
                  <a:cubicBezTo>
                    <a:pt x="2205" y="3175"/>
                    <a:pt x="2189" y="3175"/>
                    <a:pt x="2161" y="3175"/>
                  </a:cubicBezTo>
                  <a:cubicBezTo>
                    <a:pt x="2133" y="3175"/>
                    <a:pt x="2122" y="3186"/>
                    <a:pt x="2094" y="3191"/>
                  </a:cubicBezTo>
                  <a:cubicBezTo>
                    <a:pt x="2083" y="3191"/>
                    <a:pt x="2072" y="3197"/>
                    <a:pt x="2061" y="3202"/>
                  </a:cubicBezTo>
                  <a:cubicBezTo>
                    <a:pt x="2045" y="3208"/>
                    <a:pt x="2039" y="3219"/>
                    <a:pt x="2022" y="3219"/>
                  </a:cubicBezTo>
                  <a:cubicBezTo>
                    <a:pt x="2006" y="3219"/>
                    <a:pt x="2006" y="3219"/>
                    <a:pt x="2006" y="3219"/>
                  </a:cubicBezTo>
                  <a:cubicBezTo>
                    <a:pt x="1978" y="3219"/>
                    <a:pt x="1962" y="3186"/>
                    <a:pt x="1962" y="3158"/>
                  </a:cubicBezTo>
                  <a:cubicBezTo>
                    <a:pt x="1962" y="3142"/>
                    <a:pt x="1962" y="3142"/>
                    <a:pt x="1962" y="3142"/>
                  </a:cubicBezTo>
                  <a:cubicBezTo>
                    <a:pt x="1967" y="3092"/>
                    <a:pt x="1945" y="3164"/>
                    <a:pt x="1928" y="3180"/>
                  </a:cubicBezTo>
                  <a:cubicBezTo>
                    <a:pt x="1923" y="3180"/>
                    <a:pt x="1917" y="3180"/>
                    <a:pt x="1906" y="3186"/>
                  </a:cubicBezTo>
                  <a:cubicBezTo>
                    <a:pt x="1895" y="3191"/>
                    <a:pt x="1884" y="3197"/>
                    <a:pt x="1873" y="3202"/>
                  </a:cubicBezTo>
                  <a:cubicBezTo>
                    <a:pt x="1840" y="3230"/>
                    <a:pt x="1845" y="3275"/>
                    <a:pt x="1817" y="3225"/>
                  </a:cubicBezTo>
                  <a:cubicBezTo>
                    <a:pt x="1817" y="3219"/>
                    <a:pt x="1817" y="3214"/>
                    <a:pt x="1812" y="3208"/>
                  </a:cubicBezTo>
                  <a:cubicBezTo>
                    <a:pt x="1806" y="3202"/>
                    <a:pt x="1795" y="3202"/>
                    <a:pt x="1795" y="3191"/>
                  </a:cubicBezTo>
                  <a:cubicBezTo>
                    <a:pt x="1795" y="3119"/>
                    <a:pt x="1762" y="3175"/>
                    <a:pt x="1696" y="3236"/>
                  </a:cubicBezTo>
                  <a:cubicBezTo>
                    <a:pt x="1679" y="3247"/>
                    <a:pt x="1668" y="3252"/>
                    <a:pt x="1651" y="3263"/>
                  </a:cubicBezTo>
                  <a:cubicBezTo>
                    <a:pt x="1623" y="3286"/>
                    <a:pt x="1607" y="3302"/>
                    <a:pt x="1568" y="3302"/>
                  </a:cubicBezTo>
                  <a:cubicBezTo>
                    <a:pt x="1557" y="3302"/>
                    <a:pt x="1551" y="3302"/>
                    <a:pt x="1546" y="3302"/>
                  </a:cubicBezTo>
                  <a:cubicBezTo>
                    <a:pt x="1535" y="3297"/>
                    <a:pt x="1529" y="3286"/>
                    <a:pt x="1518" y="3286"/>
                  </a:cubicBezTo>
                  <a:cubicBezTo>
                    <a:pt x="1490" y="3286"/>
                    <a:pt x="1490" y="3286"/>
                    <a:pt x="1490" y="3286"/>
                  </a:cubicBezTo>
                  <a:cubicBezTo>
                    <a:pt x="1485" y="3286"/>
                    <a:pt x="1479" y="3286"/>
                    <a:pt x="1474" y="3286"/>
                  </a:cubicBezTo>
                  <a:cubicBezTo>
                    <a:pt x="1452" y="3286"/>
                    <a:pt x="1452" y="3286"/>
                    <a:pt x="1452" y="3286"/>
                  </a:cubicBezTo>
                  <a:cubicBezTo>
                    <a:pt x="1435" y="3286"/>
                    <a:pt x="1430" y="3291"/>
                    <a:pt x="1418" y="3291"/>
                  </a:cubicBezTo>
                  <a:cubicBezTo>
                    <a:pt x="1396" y="3291"/>
                    <a:pt x="1396" y="3291"/>
                    <a:pt x="1396" y="3291"/>
                  </a:cubicBezTo>
                  <a:cubicBezTo>
                    <a:pt x="1385" y="3291"/>
                    <a:pt x="1380" y="3286"/>
                    <a:pt x="1369" y="3286"/>
                  </a:cubicBezTo>
                  <a:cubicBezTo>
                    <a:pt x="1352" y="3286"/>
                    <a:pt x="1335" y="3286"/>
                    <a:pt x="1324" y="3297"/>
                  </a:cubicBezTo>
                  <a:cubicBezTo>
                    <a:pt x="1313" y="3297"/>
                    <a:pt x="1308" y="3302"/>
                    <a:pt x="1302" y="3308"/>
                  </a:cubicBezTo>
                  <a:cubicBezTo>
                    <a:pt x="1297" y="3308"/>
                    <a:pt x="1297" y="3313"/>
                    <a:pt x="1291" y="3313"/>
                  </a:cubicBezTo>
                  <a:cubicBezTo>
                    <a:pt x="1285" y="3313"/>
                    <a:pt x="1280" y="3308"/>
                    <a:pt x="1280" y="3302"/>
                  </a:cubicBezTo>
                  <a:cubicBezTo>
                    <a:pt x="1280" y="3280"/>
                    <a:pt x="1285" y="3269"/>
                    <a:pt x="1291" y="3247"/>
                  </a:cubicBezTo>
                  <a:cubicBezTo>
                    <a:pt x="1297" y="3230"/>
                    <a:pt x="1297" y="3225"/>
                    <a:pt x="1302" y="3208"/>
                  </a:cubicBezTo>
                  <a:cubicBezTo>
                    <a:pt x="1313" y="3197"/>
                    <a:pt x="1319" y="3191"/>
                    <a:pt x="1330" y="3175"/>
                  </a:cubicBezTo>
                  <a:cubicBezTo>
                    <a:pt x="1335" y="3153"/>
                    <a:pt x="1352" y="3147"/>
                    <a:pt x="1363" y="3125"/>
                  </a:cubicBezTo>
                  <a:cubicBezTo>
                    <a:pt x="1369" y="3103"/>
                    <a:pt x="1369" y="3092"/>
                    <a:pt x="1380" y="3069"/>
                  </a:cubicBezTo>
                  <a:cubicBezTo>
                    <a:pt x="1385" y="3058"/>
                    <a:pt x="1396" y="3053"/>
                    <a:pt x="1402" y="3042"/>
                  </a:cubicBezTo>
                  <a:cubicBezTo>
                    <a:pt x="1407" y="3025"/>
                    <a:pt x="1418" y="3020"/>
                    <a:pt x="1424" y="3009"/>
                  </a:cubicBezTo>
                  <a:cubicBezTo>
                    <a:pt x="1430" y="2992"/>
                    <a:pt x="1435" y="2986"/>
                    <a:pt x="1441" y="2975"/>
                  </a:cubicBezTo>
                  <a:cubicBezTo>
                    <a:pt x="1446" y="2959"/>
                    <a:pt x="1463" y="2953"/>
                    <a:pt x="1479" y="2942"/>
                  </a:cubicBezTo>
                  <a:cubicBezTo>
                    <a:pt x="1496" y="2931"/>
                    <a:pt x="1507" y="2914"/>
                    <a:pt x="1529" y="2903"/>
                  </a:cubicBezTo>
                  <a:cubicBezTo>
                    <a:pt x="1551" y="2898"/>
                    <a:pt x="1563" y="2892"/>
                    <a:pt x="1590" y="2887"/>
                  </a:cubicBezTo>
                  <a:cubicBezTo>
                    <a:pt x="1596" y="2881"/>
                    <a:pt x="1601" y="2881"/>
                    <a:pt x="1612" y="2876"/>
                  </a:cubicBezTo>
                  <a:cubicBezTo>
                    <a:pt x="1651" y="2870"/>
                    <a:pt x="1673" y="2864"/>
                    <a:pt x="1712" y="2864"/>
                  </a:cubicBezTo>
                  <a:cubicBezTo>
                    <a:pt x="1751" y="2864"/>
                    <a:pt x="1768" y="2881"/>
                    <a:pt x="1795" y="2903"/>
                  </a:cubicBezTo>
                  <a:cubicBezTo>
                    <a:pt x="1806" y="2914"/>
                    <a:pt x="1812" y="2925"/>
                    <a:pt x="1823" y="2936"/>
                  </a:cubicBezTo>
                  <a:cubicBezTo>
                    <a:pt x="1840" y="2942"/>
                    <a:pt x="1845" y="2942"/>
                    <a:pt x="1862" y="2942"/>
                  </a:cubicBezTo>
                  <a:cubicBezTo>
                    <a:pt x="1873" y="2942"/>
                    <a:pt x="1878" y="2942"/>
                    <a:pt x="1884" y="2936"/>
                  </a:cubicBezTo>
                  <a:cubicBezTo>
                    <a:pt x="1878" y="2920"/>
                    <a:pt x="1856" y="2931"/>
                    <a:pt x="1845" y="2920"/>
                  </a:cubicBezTo>
                  <a:cubicBezTo>
                    <a:pt x="1840" y="2914"/>
                    <a:pt x="1840" y="2909"/>
                    <a:pt x="1834" y="2898"/>
                  </a:cubicBezTo>
                  <a:cubicBezTo>
                    <a:pt x="1828" y="2887"/>
                    <a:pt x="1823" y="2881"/>
                    <a:pt x="1812" y="2870"/>
                  </a:cubicBezTo>
                  <a:cubicBezTo>
                    <a:pt x="1801" y="2853"/>
                    <a:pt x="1795" y="2842"/>
                    <a:pt x="1779" y="2831"/>
                  </a:cubicBezTo>
                  <a:cubicBezTo>
                    <a:pt x="1762" y="2820"/>
                    <a:pt x="1756" y="2815"/>
                    <a:pt x="1745" y="2809"/>
                  </a:cubicBezTo>
                  <a:cubicBezTo>
                    <a:pt x="1734" y="2803"/>
                    <a:pt x="1729" y="2803"/>
                    <a:pt x="1723" y="2798"/>
                  </a:cubicBezTo>
                  <a:cubicBezTo>
                    <a:pt x="1756" y="2798"/>
                    <a:pt x="1773" y="2792"/>
                    <a:pt x="1801" y="2792"/>
                  </a:cubicBezTo>
                  <a:cubicBezTo>
                    <a:pt x="1812" y="2787"/>
                    <a:pt x="1817" y="2787"/>
                    <a:pt x="1828" y="2787"/>
                  </a:cubicBezTo>
                  <a:cubicBezTo>
                    <a:pt x="1840" y="2787"/>
                    <a:pt x="1851" y="2792"/>
                    <a:pt x="1862" y="2798"/>
                  </a:cubicBezTo>
                  <a:cubicBezTo>
                    <a:pt x="1878" y="2803"/>
                    <a:pt x="1884" y="2803"/>
                    <a:pt x="1901" y="2803"/>
                  </a:cubicBezTo>
                  <a:cubicBezTo>
                    <a:pt x="1912" y="2803"/>
                    <a:pt x="1923" y="2798"/>
                    <a:pt x="1917" y="2787"/>
                  </a:cubicBezTo>
                  <a:cubicBezTo>
                    <a:pt x="1906" y="2781"/>
                    <a:pt x="1895" y="2787"/>
                    <a:pt x="1884" y="2787"/>
                  </a:cubicBezTo>
                  <a:cubicBezTo>
                    <a:pt x="1862" y="2776"/>
                    <a:pt x="1851" y="2765"/>
                    <a:pt x="1823" y="2765"/>
                  </a:cubicBezTo>
                  <a:cubicBezTo>
                    <a:pt x="1806" y="2765"/>
                    <a:pt x="1806" y="2765"/>
                    <a:pt x="1806" y="2765"/>
                  </a:cubicBezTo>
                  <a:cubicBezTo>
                    <a:pt x="1784" y="2765"/>
                    <a:pt x="1773" y="2754"/>
                    <a:pt x="1756" y="2743"/>
                  </a:cubicBezTo>
                  <a:cubicBezTo>
                    <a:pt x="1745" y="2737"/>
                    <a:pt x="1740" y="2737"/>
                    <a:pt x="1734" y="2731"/>
                  </a:cubicBezTo>
                  <a:cubicBezTo>
                    <a:pt x="1723" y="2720"/>
                    <a:pt x="1718" y="2709"/>
                    <a:pt x="1707" y="2704"/>
                  </a:cubicBezTo>
                  <a:cubicBezTo>
                    <a:pt x="1701" y="2698"/>
                    <a:pt x="1696" y="2693"/>
                    <a:pt x="1690" y="2687"/>
                  </a:cubicBezTo>
                  <a:cubicBezTo>
                    <a:pt x="1684" y="2687"/>
                    <a:pt x="1673" y="2682"/>
                    <a:pt x="1673" y="2676"/>
                  </a:cubicBezTo>
                  <a:cubicBezTo>
                    <a:pt x="1673" y="2665"/>
                    <a:pt x="1679" y="2659"/>
                    <a:pt x="1690" y="2659"/>
                  </a:cubicBezTo>
                  <a:cubicBezTo>
                    <a:pt x="1696" y="2659"/>
                    <a:pt x="1701" y="2659"/>
                    <a:pt x="1712" y="2659"/>
                  </a:cubicBezTo>
                  <a:cubicBezTo>
                    <a:pt x="1723" y="2659"/>
                    <a:pt x="1729" y="2654"/>
                    <a:pt x="1745" y="2654"/>
                  </a:cubicBezTo>
                  <a:cubicBezTo>
                    <a:pt x="1762" y="2643"/>
                    <a:pt x="1773" y="2643"/>
                    <a:pt x="1795" y="2637"/>
                  </a:cubicBezTo>
                  <a:cubicBezTo>
                    <a:pt x="1790" y="2632"/>
                    <a:pt x="1784" y="2626"/>
                    <a:pt x="1779" y="2621"/>
                  </a:cubicBezTo>
                  <a:cubicBezTo>
                    <a:pt x="1768" y="2610"/>
                    <a:pt x="1756" y="2598"/>
                    <a:pt x="1745" y="2593"/>
                  </a:cubicBezTo>
                  <a:cubicBezTo>
                    <a:pt x="1740" y="2587"/>
                    <a:pt x="1734" y="2587"/>
                    <a:pt x="1729" y="2582"/>
                  </a:cubicBezTo>
                  <a:cubicBezTo>
                    <a:pt x="1723" y="2576"/>
                    <a:pt x="1712" y="2571"/>
                    <a:pt x="1712" y="2565"/>
                  </a:cubicBezTo>
                  <a:cubicBezTo>
                    <a:pt x="1712" y="2554"/>
                    <a:pt x="1723" y="2554"/>
                    <a:pt x="1729" y="2549"/>
                  </a:cubicBezTo>
                  <a:cubicBezTo>
                    <a:pt x="1729" y="2543"/>
                    <a:pt x="1723" y="2543"/>
                    <a:pt x="1718" y="2543"/>
                  </a:cubicBezTo>
                  <a:cubicBezTo>
                    <a:pt x="1712" y="2532"/>
                    <a:pt x="1712" y="2521"/>
                    <a:pt x="1707" y="2515"/>
                  </a:cubicBezTo>
                  <a:cubicBezTo>
                    <a:pt x="1684" y="2488"/>
                    <a:pt x="1668" y="2482"/>
                    <a:pt x="1640" y="2460"/>
                  </a:cubicBezTo>
                  <a:cubicBezTo>
                    <a:pt x="1635" y="2454"/>
                    <a:pt x="1629" y="2449"/>
                    <a:pt x="1623" y="2438"/>
                  </a:cubicBezTo>
                  <a:cubicBezTo>
                    <a:pt x="1618" y="2432"/>
                    <a:pt x="1612" y="2432"/>
                    <a:pt x="1612" y="2421"/>
                  </a:cubicBezTo>
                  <a:cubicBezTo>
                    <a:pt x="1612" y="2382"/>
                    <a:pt x="1612" y="2382"/>
                    <a:pt x="1612" y="2382"/>
                  </a:cubicBezTo>
                  <a:cubicBezTo>
                    <a:pt x="1612" y="2355"/>
                    <a:pt x="1590" y="2344"/>
                    <a:pt x="1585" y="2316"/>
                  </a:cubicBezTo>
                  <a:cubicBezTo>
                    <a:pt x="1579" y="2299"/>
                    <a:pt x="1574" y="2288"/>
                    <a:pt x="1563" y="2271"/>
                  </a:cubicBezTo>
                  <a:cubicBezTo>
                    <a:pt x="1557" y="2260"/>
                    <a:pt x="1546" y="2260"/>
                    <a:pt x="1546" y="2249"/>
                  </a:cubicBezTo>
                  <a:cubicBezTo>
                    <a:pt x="1546" y="2238"/>
                    <a:pt x="1551" y="2233"/>
                    <a:pt x="1563" y="2227"/>
                  </a:cubicBezTo>
                  <a:cubicBezTo>
                    <a:pt x="1568" y="2222"/>
                    <a:pt x="1574" y="2222"/>
                    <a:pt x="1574" y="2216"/>
                  </a:cubicBezTo>
                  <a:cubicBezTo>
                    <a:pt x="1574" y="2211"/>
                    <a:pt x="1568" y="2211"/>
                    <a:pt x="1563" y="2211"/>
                  </a:cubicBezTo>
                  <a:cubicBezTo>
                    <a:pt x="1551" y="2205"/>
                    <a:pt x="1540" y="2211"/>
                    <a:pt x="1524" y="2199"/>
                  </a:cubicBezTo>
                  <a:cubicBezTo>
                    <a:pt x="1518" y="2199"/>
                    <a:pt x="1513" y="2194"/>
                    <a:pt x="1513" y="2188"/>
                  </a:cubicBezTo>
                  <a:cubicBezTo>
                    <a:pt x="1513" y="2177"/>
                    <a:pt x="1524" y="2172"/>
                    <a:pt x="1535" y="2161"/>
                  </a:cubicBezTo>
                  <a:cubicBezTo>
                    <a:pt x="1540" y="2155"/>
                    <a:pt x="1546" y="2150"/>
                    <a:pt x="1546" y="2138"/>
                  </a:cubicBezTo>
                  <a:cubicBezTo>
                    <a:pt x="1529" y="2150"/>
                    <a:pt x="1518" y="2144"/>
                    <a:pt x="1502" y="2144"/>
                  </a:cubicBezTo>
                  <a:cubicBezTo>
                    <a:pt x="1490" y="2150"/>
                    <a:pt x="1490" y="2161"/>
                    <a:pt x="1479" y="2161"/>
                  </a:cubicBezTo>
                  <a:cubicBezTo>
                    <a:pt x="1468" y="2161"/>
                    <a:pt x="1474" y="2150"/>
                    <a:pt x="1468" y="2144"/>
                  </a:cubicBezTo>
                  <a:lnTo>
                    <a:pt x="1468" y="2138"/>
                  </a:lnTo>
                  <a:cubicBezTo>
                    <a:pt x="1468" y="2116"/>
                    <a:pt x="1468" y="2116"/>
                    <a:pt x="1468" y="2116"/>
                  </a:cubicBezTo>
                  <a:cubicBezTo>
                    <a:pt x="1468" y="2111"/>
                    <a:pt x="1479" y="2105"/>
                    <a:pt x="1479" y="2094"/>
                  </a:cubicBezTo>
                  <a:cubicBezTo>
                    <a:pt x="1479" y="2089"/>
                    <a:pt x="1468" y="2083"/>
                    <a:pt x="1468" y="2078"/>
                  </a:cubicBezTo>
                  <a:cubicBezTo>
                    <a:pt x="1463" y="2061"/>
                    <a:pt x="1468" y="2044"/>
                    <a:pt x="1452" y="2044"/>
                  </a:cubicBezTo>
                  <a:cubicBezTo>
                    <a:pt x="1446" y="2044"/>
                    <a:pt x="1446" y="2055"/>
                    <a:pt x="1441" y="2055"/>
                  </a:cubicBezTo>
                  <a:cubicBezTo>
                    <a:pt x="1424" y="2055"/>
                    <a:pt x="1413" y="2050"/>
                    <a:pt x="1402" y="2033"/>
                  </a:cubicBezTo>
                  <a:cubicBezTo>
                    <a:pt x="1396" y="2022"/>
                    <a:pt x="1396" y="2005"/>
                    <a:pt x="1385" y="2005"/>
                  </a:cubicBezTo>
                  <a:cubicBezTo>
                    <a:pt x="1374" y="2005"/>
                    <a:pt x="1374" y="2017"/>
                    <a:pt x="1369" y="2017"/>
                  </a:cubicBezTo>
                  <a:cubicBezTo>
                    <a:pt x="1346" y="2017"/>
                    <a:pt x="1341" y="1989"/>
                    <a:pt x="1341" y="1972"/>
                  </a:cubicBezTo>
                  <a:cubicBezTo>
                    <a:pt x="1330" y="1972"/>
                    <a:pt x="1330" y="1972"/>
                    <a:pt x="1330" y="1972"/>
                  </a:cubicBezTo>
                  <a:cubicBezTo>
                    <a:pt x="1324" y="1972"/>
                    <a:pt x="1324" y="1972"/>
                    <a:pt x="1319" y="1972"/>
                  </a:cubicBezTo>
                  <a:cubicBezTo>
                    <a:pt x="1313" y="1972"/>
                    <a:pt x="1313" y="1961"/>
                    <a:pt x="1308" y="1956"/>
                  </a:cubicBezTo>
                  <a:cubicBezTo>
                    <a:pt x="1308" y="1950"/>
                    <a:pt x="1297" y="1950"/>
                    <a:pt x="1291" y="1945"/>
                  </a:cubicBezTo>
                  <a:cubicBezTo>
                    <a:pt x="1280" y="1945"/>
                    <a:pt x="1258" y="1945"/>
                    <a:pt x="1258" y="1928"/>
                  </a:cubicBezTo>
                  <a:cubicBezTo>
                    <a:pt x="1258" y="1917"/>
                    <a:pt x="1263" y="1906"/>
                    <a:pt x="1252" y="1906"/>
                  </a:cubicBezTo>
                  <a:cubicBezTo>
                    <a:pt x="1241" y="1906"/>
                    <a:pt x="1241" y="1917"/>
                    <a:pt x="1230" y="1917"/>
                  </a:cubicBezTo>
                  <a:cubicBezTo>
                    <a:pt x="1219" y="1917"/>
                    <a:pt x="1213" y="1906"/>
                    <a:pt x="1208" y="1900"/>
                  </a:cubicBezTo>
                  <a:cubicBezTo>
                    <a:pt x="1191" y="1900"/>
                    <a:pt x="1180" y="1900"/>
                    <a:pt x="1169" y="1895"/>
                  </a:cubicBezTo>
                  <a:cubicBezTo>
                    <a:pt x="1164" y="1889"/>
                    <a:pt x="1169" y="1872"/>
                    <a:pt x="1158" y="1872"/>
                  </a:cubicBezTo>
                  <a:cubicBezTo>
                    <a:pt x="1152" y="1872"/>
                    <a:pt x="1152" y="1872"/>
                    <a:pt x="1147" y="1872"/>
                  </a:cubicBezTo>
                  <a:cubicBezTo>
                    <a:pt x="1136" y="1872"/>
                    <a:pt x="1125" y="1872"/>
                    <a:pt x="1125" y="1861"/>
                  </a:cubicBezTo>
                  <a:cubicBezTo>
                    <a:pt x="1119" y="1845"/>
                    <a:pt x="1130" y="1834"/>
                    <a:pt x="1114" y="1850"/>
                  </a:cubicBezTo>
                  <a:cubicBezTo>
                    <a:pt x="1097" y="1850"/>
                    <a:pt x="1097" y="1850"/>
                    <a:pt x="1097" y="1850"/>
                  </a:cubicBezTo>
                  <a:cubicBezTo>
                    <a:pt x="1086" y="1850"/>
                    <a:pt x="1086" y="1845"/>
                    <a:pt x="1075" y="1845"/>
                  </a:cubicBezTo>
                  <a:cubicBezTo>
                    <a:pt x="1069" y="1845"/>
                    <a:pt x="1064" y="1845"/>
                    <a:pt x="1058" y="1839"/>
                  </a:cubicBezTo>
                  <a:cubicBezTo>
                    <a:pt x="1036" y="1823"/>
                    <a:pt x="1064" y="1806"/>
                    <a:pt x="1025" y="1828"/>
                  </a:cubicBezTo>
                  <a:cubicBezTo>
                    <a:pt x="1019" y="1834"/>
                    <a:pt x="1014" y="1839"/>
                    <a:pt x="1003" y="1839"/>
                  </a:cubicBezTo>
                  <a:cubicBezTo>
                    <a:pt x="975" y="1839"/>
                    <a:pt x="997" y="1828"/>
                    <a:pt x="947" y="1828"/>
                  </a:cubicBezTo>
                  <a:cubicBezTo>
                    <a:pt x="925" y="1828"/>
                    <a:pt x="914" y="1812"/>
                    <a:pt x="892" y="1800"/>
                  </a:cubicBezTo>
                  <a:cubicBezTo>
                    <a:pt x="870" y="1789"/>
                    <a:pt x="859" y="1784"/>
                    <a:pt x="837" y="1773"/>
                  </a:cubicBezTo>
                  <a:cubicBezTo>
                    <a:pt x="820" y="1762"/>
                    <a:pt x="803" y="1767"/>
                    <a:pt x="787" y="1756"/>
                  </a:cubicBezTo>
                  <a:cubicBezTo>
                    <a:pt x="776" y="1745"/>
                    <a:pt x="765" y="1739"/>
                    <a:pt x="753" y="1728"/>
                  </a:cubicBezTo>
                  <a:cubicBezTo>
                    <a:pt x="748" y="1723"/>
                    <a:pt x="742" y="1717"/>
                    <a:pt x="731" y="1717"/>
                  </a:cubicBezTo>
                  <a:cubicBezTo>
                    <a:pt x="692" y="1717"/>
                    <a:pt x="692" y="1717"/>
                    <a:pt x="692" y="1717"/>
                  </a:cubicBezTo>
                  <a:cubicBezTo>
                    <a:pt x="681" y="1717"/>
                    <a:pt x="676" y="1712"/>
                    <a:pt x="659" y="1712"/>
                  </a:cubicBezTo>
                  <a:cubicBezTo>
                    <a:pt x="637" y="1706"/>
                    <a:pt x="626" y="1706"/>
                    <a:pt x="609" y="1690"/>
                  </a:cubicBezTo>
                  <a:cubicBezTo>
                    <a:pt x="593" y="1684"/>
                    <a:pt x="582" y="1684"/>
                    <a:pt x="576" y="1667"/>
                  </a:cubicBezTo>
                  <a:cubicBezTo>
                    <a:pt x="565" y="1651"/>
                    <a:pt x="559" y="1634"/>
                    <a:pt x="537" y="1634"/>
                  </a:cubicBezTo>
                  <a:cubicBezTo>
                    <a:pt x="521" y="1634"/>
                    <a:pt x="521" y="1634"/>
                    <a:pt x="521" y="1634"/>
                  </a:cubicBezTo>
                  <a:cubicBezTo>
                    <a:pt x="504" y="1634"/>
                    <a:pt x="493" y="1640"/>
                    <a:pt x="471" y="1640"/>
                  </a:cubicBezTo>
                  <a:cubicBezTo>
                    <a:pt x="449" y="1640"/>
                    <a:pt x="449" y="1640"/>
                    <a:pt x="449" y="1640"/>
                  </a:cubicBezTo>
                  <a:cubicBezTo>
                    <a:pt x="438" y="1640"/>
                    <a:pt x="426" y="1629"/>
                    <a:pt x="415" y="1623"/>
                  </a:cubicBezTo>
                  <a:cubicBezTo>
                    <a:pt x="382" y="1618"/>
                    <a:pt x="366" y="1612"/>
                    <a:pt x="332" y="1612"/>
                  </a:cubicBezTo>
                  <a:cubicBezTo>
                    <a:pt x="316" y="1612"/>
                    <a:pt x="305" y="1612"/>
                    <a:pt x="288" y="1618"/>
                  </a:cubicBezTo>
                  <a:cubicBezTo>
                    <a:pt x="277" y="1618"/>
                    <a:pt x="277" y="1623"/>
                    <a:pt x="271" y="1623"/>
                  </a:cubicBezTo>
                  <a:cubicBezTo>
                    <a:pt x="249" y="1623"/>
                    <a:pt x="249" y="1623"/>
                    <a:pt x="249" y="1623"/>
                  </a:cubicBezTo>
                  <a:cubicBezTo>
                    <a:pt x="227" y="1623"/>
                    <a:pt x="216" y="1612"/>
                    <a:pt x="199" y="1601"/>
                  </a:cubicBezTo>
                  <a:cubicBezTo>
                    <a:pt x="177" y="1590"/>
                    <a:pt x="166" y="1579"/>
                    <a:pt x="149" y="1562"/>
                  </a:cubicBezTo>
                  <a:cubicBezTo>
                    <a:pt x="133" y="1551"/>
                    <a:pt x="127" y="1546"/>
                    <a:pt x="105" y="1540"/>
                  </a:cubicBezTo>
                  <a:cubicBezTo>
                    <a:pt x="88" y="1534"/>
                    <a:pt x="83" y="1534"/>
                    <a:pt x="66" y="1529"/>
                  </a:cubicBezTo>
                  <a:cubicBezTo>
                    <a:pt x="61" y="1529"/>
                    <a:pt x="55" y="1529"/>
                    <a:pt x="50" y="1523"/>
                  </a:cubicBezTo>
                  <a:cubicBezTo>
                    <a:pt x="39" y="1518"/>
                    <a:pt x="39" y="1507"/>
                    <a:pt x="39" y="1496"/>
                  </a:cubicBezTo>
                  <a:cubicBezTo>
                    <a:pt x="33" y="1479"/>
                    <a:pt x="0" y="1485"/>
                    <a:pt x="0" y="1468"/>
                  </a:cubicBezTo>
                  <a:cubicBezTo>
                    <a:pt x="0" y="1457"/>
                    <a:pt x="16" y="1462"/>
                    <a:pt x="16" y="1451"/>
                  </a:cubicBezTo>
                  <a:cubicBezTo>
                    <a:pt x="16" y="1440"/>
                    <a:pt x="11" y="1440"/>
                    <a:pt x="11" y="1429"/>
                  </a:cubicBezTo>
                  <a:cubicBezTo>
                    <a:pt x="11" y="1418"/>
                    <a:pt x="27" y="1401"/>
                    <a:pt x="22" y="1396"/>
                  </a:cubicBezTo>
                  <a:lnTo>
                    <a:pt x="22" y="1396"/>
                  </a:lnTo>
                  <a:cubicBezTo>
                    <a:pt x="55" y="1396"/>
                    <a:pt x="72" y="1396"/>
                    <a:pt x="105" y="1401"/>
                  </a:cubicBezTo>
                  <a:cubicBezTo>
                    <a:pt x="100" y="1363"/>
                    <a:pt x="83" y="1346"/>
                    <a:pt x="72" y="1313"/>
                  </a:cubicBezTo>
                  <a:cubicBezTo>
                    <a:pt x="61" y="1285"/>
                    <a:pt x="61" y="1268"/>
                    <a:pt x="50" y="1241"/>
                  </a:cubicBezTo>
                  <a:cubicBezTo>
                    <a:pt x="44" y="1230"/>
                    <a:pt x="39" y="1224"/>
                    <a:pt x="39" y="1213"/>
                  </a:cubicBezTo>
                  <a:cubicBezTo>
                    <a:pt x="22" y="1180"/>
                    <a:pt x="22" y="1158"/>
                    <a:pt x="22" y="1124"/>
                  </a:cubicBezTo>
                  <a:cubicBezTo>
                    <a:pt x="22" y="1097"/>
                    <a:pt x="39" y="1080"/>
                    <a:pt x="44" y="1058"/>
                  </a:cubicBezTo>
                  <a:cubicBezTo>
                    <a:pt x="50" y="1036"/>
                    <a:pt x="44" y="1019"/>
                    <a:pt x="44" y="997"/>
                  </a:cubicBezTo>
                  <a:close/>
                  <a:moveTo>
                    <a:pt x="1756" y="3202"/>
                  </a:moveTo>
                  <a:lnTo>
                    <a:pt x="1756" y="3202"/>
                  </a:lnTo>
                  <a:cubicBezTo>
                    <a:pt x="1745" y="3202"/>
                    <a:pt x="1740" y="3219"/>
                    <a:pt x="1729" y="3225"/>
                  </a:cubicBezTo>
                  <a:cubicBezTo>
                    <a:pt x="1707" y="3247"/>
                    <a:pt x="1690" y="3247"/>
                    <a:pt x="1679" y="3275"/>
                  </a:cubicBezTo>
                  <a:cubicBezTo>
                    <a:pt x="1723" y="3286"/>
                    <a:pt x="1740" y="3297"/>
                    <a:pt x="1779" y="3297"/>
                  </a:cubicBezTo>
                  <a:cubicBezTo>
                    <a:pt x="1812" y="3297"/>
                    <a:pt x="1812" y="3297"/>
                    <a:pt x="1812" y="3297"/>
                  </a:cubicBezTo>
                  <a:cubicBezTo>
                    <a:pt x="1812" y="3275"/>
                    <a:pt x="1812" y="3275"/>
                    <a:pt x="1812" y="3275"/>
                  </a:cubicBezTo>
                  <a:cubicBezTo>
                    <a:pt x="1784" y="3252"/>
                    <a:pt x="1790" y="3202"/>
                    <a:pt x="1756" y="3202"/>
                  </a:cubicBezTo>
                  <a:close/>
                  <a:moveTo>
                    <a:pt x="1729" y="2604"/>
                  </a:moveTo>
                  <a:lnTo>
                    <a:pt x="1729" y="2604"/>
                  </a:lnTo>
                  <a:cubicBezTo>
                    <a:pt x="1718" y="2598"/>
                    <a:pt x="1707" y="2598"/>
                    <a:pt x="1696" y="2593"/>
                  </a:cubicBezTo>
                  <a:cubicBezTo>
                    <a:pt x="1696" y="2598"/>
                    <a:pt x="1690" y="2604"/>
                    <a:pt x="1690" y="2610"/>
                  </a:cubicBezTo>
                  <a:cubicBezTo>
                    <a:pt x="1690" y="2615"/>
                    <a:pt x="1701" y="2621"/>
                    <a:pt x="1707" y="2626"/>
                  </a:cubicBezTo>
                  <a:cubicBezTo>
                    <a:pt x="1712" y="2632"/>
                    <a:pt x="1712" y="2643"/>
                    <a:pt x="1723" y="2643"/>
                  </a:cubicBezTo>
                  <a:cubicBezTo>
                    <a:pt x="1734" y="2643"/>
                    <a:pt x="1751" y="2637"/>
                    <a:pt x="1751" y="2626"/>
                  </a:cubicBezTo>
                  <a:cubicBezTo>
                    <a:pt x="1751" y="2615"/>
                    <a:pt x="1734" y="2604"/>
                    <a:pt x="1729" y="2604"/>
                  </a:cubicBezTo>
                  <a:close/>
                  <a:moveTo>
                    <a:pt x="360" y="0"/>
                  </a:moveTo>
                  <a:lnTo>
                    <a:pt x="360" y="0"/>
                  </a:lnTo>
                  <a:cubicBezTo>
                    <a:pt x="288" y="0"/>
                    <a:pt x="316" y="0"/>
                    <a:pt x="343" y="45"/>
                  </a:cubicBezTo>
                  <a:cubicBezTo>
                    <a:pt x="349" y="56"/>
                    <a:pt x="354" y="72"/>
                    <a:pt x="366" y="72"/>
                  </a:cubicBezTo>
                  <a:cubicBezTo>
                    <a:pt x="371" y="72"/>
                    <a:pt x="377" y="61"/>
                    <a:pt x="382" y="61"/>
                  </a:cubicBezTo>
                  <a:cubicBezTo>
                    <a:pt x="388" y="61"/>
                    <a:pt x="388" y="72"/>
                    <a:pt x="393" y="78"/>
                  </a:cubicBezTo>
                  <a:cubicBezTo>
                    <a:pt x="404" y="83"/>
                    <a:pt x="410" y="89"/>
                    <a:pt x="421" y="95"/>
                  </a:cubicBezTo>
                  <a:cubicBezTo>
                    <a:pt x="426" y="100"/>
                    <a:pt x="432" y="106"/>
                    <a:pt x="438" y="106"/>
                  </a:cubicBezTo>
                  <a:cubicBezTo>
                    <a:pt x="449" y="106"/>
                    <a:pt x="449" y="95"/>
                    <a:pt x="460" y="83"/>
                  </a:cubicBezTo>
                  <a:cubicBezTo>
                    <a:pt x="504" y="117"/>
                    <a:pt x="487" y="167"/>
                    <a:pt x="526" y="205"/>
                  </a:cubicBezTo>
                  <a:cubicBezTo>
                    <a:pt x="543" y="222"/>
                    <a:pt x="565" y="222"/>
                    <a:pt x="587" y="233"/>
                  </a:cubicBezTo>
                  <a:cubicBezTo>
                    <a:pt x="604" y="239"/>
                    <a:pt x="615" y="250"/>
                    <a:pt x="632" y="250"/>
                  </a:cubicBezTo>
                  <a:cubicBezTo>
                    <a:pt x="665" y="250"/>
                    <a:pt x="681" y="244"/>
                    <a:pt x="704" y="222"/>
                  </a:cubicBezTo>
                  <a:cubicBezTo>
                    <a:pt x="715" y="211"/>
                    <a:pt x="726" y="205"/>
                    <a:pt x="726" y="189"/>
                  </a:cubicBezTo>
                  <a:cubicBezTo>
                    <a:pt x="726" y="172"/>
                    <a:pt x="726" y="172"/>
                    <a:pt x="726" y="172"/>
                  </a:cubicBezTo>
                  <a:cubicBezTo>
                    <a:pt x="704" y="172"/>
                    <a:pt x="698" y="172"/>
                    <a:pt x="676" y="167"/>
                  </a:cubicBezTo>
                  <a:cubicBezTo>
                    <a:pt x="659" y="167"/>
                    <a:pt x="648" y="172"/>
                    <a:pt x="637" y="161"/>
                  </a:cubicBezTo>
                  <a:cubicBezTo>
                    <a:pt x="626" y="144"/>
                    <a:pt x="620" y="139"/>
                    <a:pt x="609" y="122"/>
                  </a:cubicBezTo>
                  <a:cubicBezTo>
                    <a:pt x="604" y="117"/>
                    <a:pt x="598" y="106"/>
                    <a:pt x="593" y="95"/>
                  </a:cubicBezTo>
                  <a:cubicBezTo>
                    <a:pt x="582" y="72"/>
                    <a:pt x="565" y="67"/>
                    <a:pt x="548" y="50"/>
                  </a:cubicBezTo>
                  <a:cubicBezTo>
                    <a:pt x="537" y="39"/>
                    <a:pt x="532" y="28"/>
                    <a:pt x="515" y="28"/>
                  </a:cubicBezTo>
                  <a:cubicBezTo>
                    <a:pt x="504" y="28"/>
                    <a:pt x="504" y="39"/>
                    <a:pt x="499" y="50"/>
                  </a:cubicBezTo>
                  <a:cubicBezTo>
                    <a:pt x="476" y="39"/>
                    <a:pt x="460" y="45"/>
                    <a:pt x="443" y="39"/>
                  </a:cubicBezTo>
                  <a:cubicBezTo>
                    <a:pt x="438" y="34"/>
                    <a:pt x="438" y="28"/>
                    <a:pt x="438" y="23"/>
                  </a:cubicBezTo>
                  <a:cubicBezTo>
                    <a:pt x="426" y="11"/>
                    <a:pt x="415" y="23"/>
                    <a:pt x="404" y="17"/>
                  </a:cubicBezTo>
                  <a:cubicBezTo>
                    <a:pt x="388" y="11"/>
                    <a:pt x="382" y="0"/>
                    <a:pt x="360" y="0"/>
                  </a:cubicBezTo>
                  <a:close/>
                  <a:moveTo>
                    <a:pt x="332" y="410"/>
                  </a:moveTo>
                  <a:lnTo>
                    <a:pt x="332" y="410"/>
                  </a:lnTo>
                  <a:cubicBezTo>
                    <a:pt x="332" y="416"/>
                    <a:pt x="332" y="416"/>
                    <a:pt x="332" y="422"/>
                  </a:cubicBezTo>
                  <a:cubicBezTo>
                    <a:pt x="349" y="427"/>
                    <a:pt x="354" y="444"/>
                    <a:pt x="371" y="444"/>
                  </a:cubicBezTo>
                  <a:cubicBezTo>
                    <a:pt x="415" y="444"/>
                    <a:pt x="415" y="444"/>
                    <a:pt x="415" y="444"/>
                  </a:cubicBezTo>
                  <a:cubicBezTo>
                    <a:pt x="438" y="444"/>
                    <a:pt x="449" y="455"/>
                    <a:pt x="471" y="460"/>
                  </a:cubicBezTo>
                  <a:cubicBezTo>
                    <a:pt x="504" y="466"/>
                    <a:pt x="521" y="471"/>
                    <a:pt x="554" y="477"/>
                  </a:cubicBezTo>
                  <a:cubicBezTo>
                    <a:pt x="582" y="483"/>
                    <a:pt x="598" y="494"/>
                    <a:pt x="626" y="505"/>
                  </a:cubicBezTo>
                  <a:cubicBezTo>
                    <a:pt x="637" y="510"/>
                    <a:pt x="654" y="505"/>
                    <a:pt x="665" y="516"/>
                  </a:cubicBezTo>
                  <a:cubicBezTo>
                    <a:pt x="670" y="521"/>
                    <a:pt x="676" y="538"/>
                    <a:pt x="687" y="538"/>
                  </a:cubicBezTo>
                  <a:cubicBezTo>
                    <a:pt x="698" y="538"/>
                    <a:pt x="698" y="521"/>
                    <a:pt x="709" y="516"/>
                  </a:cubicBezTo>
                  <a:cubicBezTo>
                    <a:pt x="726" y="510"/>
                    <a:pt x="742" y="510"/>
                    <a:pt x="759" y="510"/>
                  </a:cubicBezTo>
                  <a:cubicBezTo>
                    <a:pt x="787" y="510"/>
                    <a:pt x="798" y="521"/>
                    <a:pt x="825" y="521"/>
                  </a:cubicBezTo>
                  <a:cubicBezTo>
                    <a:pt x="864" y="521"/>
                    <a:pt x="864" y="521"/>
                    <a:pt x="864" y="521"/>
                  </a:cubicBezTo>
                  <a:cubicBezTo>
                    <a:pt x="881" y="521"/>
                    <a:pt x="892" y="510"/>
                    <a:pt x="903" y="505"/>
                  </a:cubicBezTo>
                  <a:cubicBezTo>
                    <a:pt x="920" y="499"/>
                    <a:pt x="947" y="505"/>
                    <a:pt x="947" y="483"/>
                  </a:cubicBezTo>
                  <a:cubicBezTo>
                    <a:pt x="947" y="471"/>
                    <a:pt x="936" y="460"/>
                    <a:pt x="920" y="460"/>
                  </a:cubicBezTo>
                  <a:cubicBezTo>
                    <a:pt x="859" y="460"/>
                    <a:pt x="859" y="460"/>
                    <a:pt x="859" y="460"/>
                  </a:cubicBezTo>
                  <a:cubicBezTo>
                    <a:pt x="809" y="460"/>
                    <a:pt x="781" y="460"/>
                    <a:pt x="726" y="449"/>
                  </a:cubicBezTo>
                  <a:cubicBezTo>
                    <a:pt x="698" y="444"/>
                    <a:pt x="687" y="427"/>
                    <a:pt x="659" y="427"/>
                  </a:cubicBezTo>
                  <a:cubicBezTo>
                    <a:pt x="620" y="427"/>
                    <a:pt x="620" y="427"/>
                    <a:pt x="620" y="427"/>
                  </a:cubicBezTo>
                  <a:cubicBezTo>
                    <a:pt x="587" y="433"/>
                    <a:pt x="571" y="438"/>
                    <a:pt x="543" y="438"/>
                  </a:cubicBezTo>
                  <a:cubicBezTo>
                    <a:pt x="499" y="438"/>
                    <a:pt x="482" y="405"/>
                    <a:pt x="443" y="405"/>
                  </a:cubicBezTo>
                  <a:cubicBezTo>
                    <a:pt x="426" y="405"/>
                    <a:pt x="421" y="416"/>
                    <a:pt x="404" y="410"/>
                  </a:cubicBezTo>
                  <a:cubicBezTo>
                    <a:pt x="377" y="410"/>
                    <a:pt x="360" y="410"/>
                    <a:pt x="332" y="41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2" name="Freeform 98"/>
            <p:cNvSpPr>
              <a:spLocks noChangeArrowheads="1"/>
            </p:cNvSpPr>
            <p:nvPr/>
          </p:nvSpPr>
          <p:spPr bwMode="auto">
            <a:xfrm>
              <a:off x="22044178" y="3506788"/>
              <a:ext cx="822271" cy="657225"/>
            </a:xfrm>
            <a:custGeom>
              <a:avLst/>
              <a:gdLst>
                <a:gd name="T0" fmla="*/ 2244 w 2284"/>
                <a:gd name="T1" fmla="*/ 427 h 1824"/>
                <a:gd name="T2" fmla="*/ 1590 w 2284"/>
                <a:gd name="T3" fmla="*/ 1800 h 1824"/>
                <a:gd name="T4" fmla="*/ 387 w 2284"/>
                <a:gd name="T5" fmla="*/ 56 h 1824"/>
                <a:gd name="T6" fmla="*/ 404 w 2284"/>
                <a:gd name="T7" fmla="*/ 122 h 1824"/>
                <a:gd name="T8" fmla="*/ 277 w 2284"/>
                <a:gd name="T9" fmla="*/ 72 h 1824"/>
                <a:gd name="T10" fmla="*/ 581 w 2284"/>
                <a:gd name="T11" fmla="*/ 34 h 1824"/>
                <a:gd name="T12" fmla="*/ 537 w 2284"/>
                <a:gd name="T13" fmla="*/ 144 h 1824"/>
                <a:gd name="T14" fmla="*/ 11 w 2284"/>
                <a:gd name="T15" fmla="*/ 488 h 1824"/>
                <a:gd name="T16" fmla="*/ 465 w 2284"/>
                <a:gd name="T17" fmla="*/ 311 h 1824"/>
                <a:gd name="T18" fmla="*/ 432 w 2284"/>
                <a:gd name="T19" fmla="*/ 361 h 1824"/>
                <a:gd name="T20" fmla="*/ 565 w 2284"/>
                <a:gd name="T21" fmla="*/ 405 h 1824"/>
                <a:gd name="T22" fmla="*/ 410 w 2284"/>
                <a:gd name="T23" fmla="*/ 471 h 1824"/>
                <a:gd name="T24" fmla="*/ 260 w 2284"/>
                <a:gd name="T25" fmla="*/ 815 h 1824"/>
                <a:gd name="T26" fmla="*/ 0 w 2284"/>
                <a:gd name="T27" fmla="*/ 793 h 1824"/>
                <a:gd name="T28" fmla="*/ 282 w 2284"/>
                <a:gd name="T29" fmla="*/ 765 h 1824"/>
                <a:gd name="T30" fmla="*/ 2061 w 2284"/>
                <a:gd name="T31" fmla="*/ 1701 h 1824"/>
                <a:gd name="T32" fmla="*/ 1934 w 2284"/>
                <a:gd name="T33" fmla="*/ 1684 h 1824"/>
                <a:gd name="T34" fmla="*/ 1867 w 2284"/>
                <a:gd name="T35" fmla="*/ 1618 h 1824"/>
                <a:gd name="T36" fmla="*/ 1729 w 2284"/>
                <a:gd name="T37" fmla="*/ 1551 h 1824"/>
                <a:gd name="T38" fmla="*/ 1690 w 2284"/>
                <a:gd name="T39" fmla="*/ 1363 h 1824"/>
                <a:gd name="T40" fmla="*/ 1756 w 2284"/>
                <a:gd name="T41" fmla="*/ 1235 h 1824"/>
                <a:gd name="T42" fmla="*/ 1618 w 2284"/>
                <a:gd name="T43" fmla="*/ 1440 h 1824"/>
                <a:gd name="T44" fmla="*/ 1557 w 2284"/>
                <a:gd name="T45" fmla="*/ 1590 h 1824"/>
                <a:gd name="T46" fmla="*/ 1379 w 2284"/>
                <a:gd name="T47" fmla="*/ 1745 h 1824"/>
                <a:gd name="T48" fmla="*/ 1302 w 2284"/>
                <a:gd name="T49" fmla="*/ 1601 h 1824"/>
                <a:gd name="T50" fmla="*/ 1346 w 2284"/>
                <a:gd name="T51" fmla="*/ 1523 h 1824"/>
                <a:gd name="T52" fmla="*/ 1285 w 2284"/>
                <a:gd name="T53" fmla="*/ 1379 h 1824"/>
                <a:gd name="T54" fmla="*/ 1152 w 2284"/>
                <a:gd name="T55" fmla="*/ 1280 h 1824"/>
                <a:gd name="T56" fmla="*/ 980 w 2284"/>
                <a:gd name="T57" fmla="*/ 1235 h 1824"/>
                <a:gd name="T58" fmla="*/ 1030 w 2284"/>
                <a:gd name="T59" fmla="*/ 1141 h 1824"/>
                <a:gd name="T60" fmla="*/ 1235 w 2284"/>
                <a:gd name="T61" fmla="*/ 1169 h 1824"/>
                <a:gd name="T62" fmla="*/ 1474 w 2284"/>
                <a:gd name="T63" fmla="*/ 1037 h 1824"/>
                <a:gd name="T64" fmla="*/ 1629 w 2284"/>
                <a:gd name="T65" fmla="*/ 1086 h 1824"/>
                <a:gd name="T66" fmla="*/ 1695 w 2284"/>
                <a:gd name="T67" fmla="*/ 1074 h 1824"/>
                <a:gd name="T68" fmla="*/ 1773 w 2284"/>
                <a:gd name="T69" fmla="*/ 1003 h 1824"/>
                <a:gd name="T70" fmla="*/ 1784 w 2284"/>
                <a:gd name="T71" fmla="*/ 898 h 1824"/>
                <a:gd name="T72" fmla="*/ 1601 w 2284"/>
                <a:gd name="T73" fmla="*/ 942 h 1824"/>
                <a:gd name="T74" fmla="*/ 1374 w 2284"/>
                <a:gd name="T75" fmla="*/ 959 h 1824"/>
                <a:gd name="T76" fmla="*/ 1125 w 2284"/>
                <a:gd name="T77" fmla="*/ 948 h 1824"/>
                <a:gd name="T78" fmla="*/ 958 w 2284"/>
                <a:gd name="T79" fmla="*/ 832 h 1824"/>
                <a:gd name="T80" fmla="*/ 925 w 2284"/>
                <a:gd name="T81" fmla="*/ 693 h 1824"/>
                <a:gd name="T82" fmla="*/ 809 w 2284"/>
                <a:gd name="T83" fmla="*/ 638 h 1824"/>
                <a:gd name="T84" fmla="*/ 703 w 2284"/>
                <a:gd name="T85" fmla="*/ 588 h 1824"/>
                <a:gd name="T86" fmla="*/ 609 w 2284"/>
                <a:gd name="T87" fmla="*/ 627 h 1824"/>
                <a:gd name="T88" fmla="*/ 548 w 2284"/>
                <a:gd name="T89" fmla="*/ 532 h 1824"/>
                <a:gd name="T90" fmla="*/ 714 w 2284"/>
                <a:gd name="T91" fmla="*/ 322 h 1824"/>
                <a:gd name="T92" fmla="*/ 1003 w 2284"/>
                <a:gd name="T93" fmla="*/ 189 h 1824"/>
                <a:gd name="T94" fmla="*/ 1379 w 2284"/>
                <a:gd name="T95" fmla="*/ 183 h 1824"/>
                <a:gd name="T96" fmla="*/ 1573 w 2284"/>
                <a:gd name="T97" fmla="*/ 300 h 1824"/>
                <a:gd name="T98" fmla="*/ 1806 w 2284"/>
                <a:gd name="T99" fmla="*/ 333 h 1824"/>
                <a:gd name="T100" fmla="*/ 1917 w 2284"/>
                <a:gd name="T101" fmla="*/ 593 h 1824"/>
                <a:gd name="T102" fmla="*/ 1884 w 2284"/>
                <a:gd name="T103" fmla="*/ 826 h 1824"/>
                <a:gd name="T104" fmla="*/ 1989 w 2284"/>
                <a:gd name="T105" fmla="*/ 1135 h 1824"/>
                <a:gd name="T106" fmla="*/ 2033 w 2284"/>
                <a:gd name="T107" fmla="*/ 1063 h 1824"/>
                <a:gd name="T108" fmla="*/ 2133 w 2284"/>
                <a:gd name="T109" fmla="*/ 1263 h 1824"/>
                <a:gd name="T110" fmla="*/ 2194 w 2284"/>
                <a:gd name="T111" fmla="*/ 1667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1824">
                  <a:moveTo>
                    <a:pt x="2194" y="388"/>
                  </a:moveTo>
                  <a:lnTo>
                    <a:pt x="2194" y="388"/>
                  </a:lnTo>
                  <a:cubicBezTo>
                    <a:pt x="2177" y="388"/>
                    <a:pt x="2166" y="399"/>
                    <a:pt x="2166" y="416"/>
                  </a:cubicBezTo>
                  <a:cubicBezTo>
                    <a:pt x="2166" y="466"/>
                    <a:pt x="2222" y="488"/>
                    <a:pt x="2266" y="488"/>
                  </a:cubicBezTo>
                  <a:cubicBezTo>
                    <a:pt x="2283" y="488"/>
                    <a:pt x="2283" y="488"/>
                    <a:pt x="2283" y="488"/>
                  </a:cubicBezTo>
                  <a:cubicBezTo>
                    <a:pt x="2283" y="471"/>
                    <a:pt x="2283" y="471"/>
                    <a:pt x="2283" y="471"/>
                  </a:cubicBezTo>
                  <a:cubicBezTo>
                    <a:pt x="2283" y="449"/>
                    <a:pt x="2261" y="444"/>
                    <a:pt x="2244" y="427"/>
                  </a:cubicBezTo>
                  <a:cubicBezTo>
                    <a:pt x="2227" y="416"/>
                    <a:pt x="2222" y="388"/>
                    <a:pt x="2194" y="388"/>
                  </a:cubicBezTo>
                  <a:close/>
                  <a:moveTo>
                    <a:pt x="1562" y="1756"/>
                  </a:moveTo>
                  <a:lnTo>
                    <a:pt x="1562" y="1756"/>
                  </a:lnTo>
                  <a:cubicBezTo>
                    <a:pt x="1557" y="1756"/>
                    <a:pt x="1551" y="1751"/>
                    <a:pt x="1546" y="1751"/>
                  </a:cubicBezTo>
                  <a:cubicBezTo>
                    <a:pt x="1535" y="1751"/>
                    <a:pt x="1529" y="1756"/>
                    <a:pt x="1529" y="1767"/>
                  </a:cubicBezTo>
                  <a:cubicBezTo>
                    <a:pt x="1529" y="1784"/>
                    <a:pt x="1551" y="1784"/>
                    <a:pt x="1573" y="1784"/>
                  </a:cubicBezTo>
                  <a:cubicBezTo>
                    <a:pt x="1579" y="1789"/>
                    <a:pt x="1579" y="1795"/>
                    <a:pt x="1590" y="1800"/>
                  </a:cubicBezTo>
                  <a:cubicBezTo>
                    <a:pt x="1706" y="1823"/>
                    <a:pt x="1579" y="1784"/>
                    <a:pt x="1562" y="1756"/>
                  </a:cubicBezTo>
                  <a:close/>
                  <a:moveTo>
                    <a:pt x="537" y="144"/>
                  </a:moveTo>
                  <a:lnTo>
                    <a:pt x="537" y="144"/>
                  </a:lnTo>
                  <a:cubicBezTo>
                    <a:pt x="509" y="128"/>
                    <a:pt x="504" y="95"/>
                    <a:pt x="471" y="89"/>
                  </a:cubicBezTo>
                  <a:cubicBezTo>
                    <a:pt x="437" y="89"/>
                    <a:pt x="437" y="28"/>
                    <a:pt x="404" y="28"/>
                  </a:cubicBezTo>
                  <a:cubicBezTo>
                    <a:pt x="399" y="28"/>
                    <a:pt x="393" y="34"/>
                    <a:pt x="387" y="34"/>
                  </a:cubicBezTo>
                  <a:cubicBezTo>
                    <a:pt x="387" y="56"/>
                    <a:pt x="387" y="56"/>
                    <a:pt x="387" y="56"/>
                  </a:cubicBezTo>
                  <a:cubicBezTo>
                    <a:pt x="387" y="67"/>
                    <a:pt x="404" y="72"/>
                    <a:pt x="410" y="84"/>
                  </a:cubicBezTo>
                  <a:cubicBezTo>
                    <a:pt x="421" y="95"/>
                    <a:pt x="415" y="117"/>
                    <a:pt x="432" y="117"/>
                  </a:cubicBezTo>
                  <a:cubicBezTo>
                    <a:pt x="448" y="117"/>
                    <a:pt x="460" y="100"/>
                    <a:pt x="476" y="100"/>
                  </a:cubicBezTo>
                  <a:cubicBezTo>
                    <a:pt x="498" y="100"/>
                    <a:pt x="504" y="133"/>
                    <a:pt x="504" y="156"/>
                  </a:cubicBezTo>
                  <a:cubicBezTo>
                    <a:pt x="504" y="172"/>
                    <a:pt x="482" y="172"/>
                    <a:pt x="471" y="178"/>
                  </a:cubicBezTo>
                  <a:cubicBezTo>
                    <a:pt x="460" y="183"/>
                    <a:pt x="448" y="189"/>
                    <a:pt x="437" y="189"/>
                  </a:cubicBezTo>
                  <a:cubicBezTo>
                    <a:pt x="410" y="189"/>
                    <a:pt x="404" y="150"/>
                    <a:pt x="404" y="122"/>
                  </a:cubicBezTo>
                  <a:cubicBezTo>
                    <a:pt x="376" y="122"/>
                    <a:pt x="376" y="122"/>
                    <a:pt x="376" y="122"/>
                  </a:cubicBezTo>
                  <a:cubicBezTo>
                    <a:pt x="360" y="139"/>
                    <a:pt x="360" y="156"/>
                    <a:pt x="343" y="167"/>
                  </a:cubicBezTo>
                  <a:cubicBezTo>
                    <a:pt x="343" y="139"/>
                    <a:pt x="338" y="111"/>
                    <a:pt x="315" y="111"/>
                  </a:cubicBezTo>
                  <a:cubicBezTo>
                    <a:pt x="299" y="111"/>
                    <a:pt x="282" y="111"/>
                    <a:pt x="260" y="111"/>
                  </a:cubicBezTo>
                  <a:cubicBezTo>
                    <a:pt x="249" y="100"/>
                    <a:pt x="232" y="100"/>
                    <a:pt x="232" y="89"/>
                  </a:cubicBezTo>
                  <a:cubicBezTo>
                    <a:pt x="232" y="84"/>
                    <a:pt x="232" y="78"/>
                    <a:pt x="238" y="72"/>
                  </a:cubicBezTo>
                  <a:cubicBezTo>
                    <a:pt x="277" y="72"/>
                    <a:pt x="277" y="72"/>
                    <a:pt x="277" y="72"/>
                  </a:cubicBezTo>
                  <a:cubicBezTo>
                    <a:pt x="277" y="45"/>
                    <a:pt x="299" y="28"/>
                    <a:pt x="327" y="23"/>
                  </a:cubicBezTo>
                  <a:cubicBezTo>
                    <a:pt x="354" y="11"/>
                    <a:pt x="365" y="0"/>
                    <a:pt x="393" y="0"/>
                  </a:cubicBezTo>
                  <a:cubicBezTo>
                    <a:pt x="437" y="0"/>
                    <a:pt x="437" y="0"/>
                    <a:pt x="437" y="0"/>
                  </a:cubicBezTo>
                  <a:cubicBezTo>
                    <a:pt x="448" y="0"/>
                    <a:pt x="454" y="0"/>
                    <a:pt x="465" y="0"/>
                  </a:cubicBezTo>
                  <a:cubicBezTo>
                    <a:pt x="487" y="0"/>
                    <a:pt x="498" y="11"/>
                    <a:pt x="520" y="11"/>
                  </a:cubicBezTo>
                  <a:cubicBezTo>
                    <a:pt x="537" y="17"/>
                    <a:pt x="548" y="11"/>
                    <a:pt x="565" y="11"/>
                  </a:cubicBezTo>
                  <a:cubicBezTo>
                    <a:pt x="570" y="11"/>
                    <a:pt x="570" y="28"/>
                    <a:pt x="581" y="34"/>
                  </a:cubicBezTo>
                  <a:cubicBezTo>
                    <a:pt x="593" y="39"/>
                    <a:pt x="604" y="28"/>
                    <a:pt x="615" y="34"/>
                  </a:cubicBezTo>
                  <a:cubicBezTo>
                    <a:pt x="631" y="39"/>
                    <a:pt x="631" y="50"/>
                    <a:pt x="642" y="61"/>
                  </a:cubicBezTo>
                  <a:cubicBezTo>
                    <a:pt x="653" y="72"/>
                    <a:pt x="665" y="89"/>
                    <a:pt x="665" y="106"/>
                  </a:cubicBezTo>
                  <a:cubicBezTo>
                    <a:pt x="665" y="128"/>
                    <a:pt x="659" y="144"/>
                    <a:pt x="637" y="144"/>
                  </a:cubicBezTo>
                  <a:cubicBezTo>
                    <a:pt x="626" y="144"/>
                    <a:pt x="620" y="128"/>
                    <a:pt x="604" y="128"/>
                  </a:cubicBezTo>
                  <a:cubicBezTo>
                    <a:pt x="587" y="128"/>
                    <a:pt x="581" y="150"/>
                    <a:pt x="565" y="150"/>
                  </a:cubicBezTo>
                  <a:cubicBezTo>
                    <a:pt x="548" y="150"/>
                    <a:pt x="548" y="144"/>
                    <a:pt x="537" y="144"/>
                  </a:cubicBezTo>
                  <a:close/>
                  <a:moveTo>
                    <a:pt x="55" y="178"/>
                  </a:moveTo>
                  <a:lnTo>
                    <a:pt x="55" y="178"/>
                  </a:lnTo>
                  <a:cubicBezTo>
                    <a:pt x="61" y="183"/>
                    <a:pt x="66" y="183"/>
                    <a:pt x="72" y="183"/>
                  </a:cubicBezTo>
                  <a:cubicBezTo>
                    <a:pt x="83" y="183"/>
                    <a:pt x="94" y="172"/>
                    <a:pt x="94" y="161"/>
                  </a:cubicBezTo>
                  <a:cubicBezTo>
                    <a:pt x="77" y="156"/>
                    <a:pt x="61" y="161"/>
                    <a:pt x="55" y="178"/>
                  </a:cubicBezTo>
                  <a:close/>
                  <a:moveTo>
                    <a:pt x="11" y="488"/>
                  </a:moveTo>
                  <a:lnTo>
                    <a:pt x="11" y="488"/>
                  </a:lnTo>
                  <a:cubicBezTo>
                    <a:pt x="16" y="505"/>
                    <a:pt x="38" y="505"/>
                    <a:pt x="61" y="505"/>
                  </a:cubicBezTo>
                  <a:cubicBezTo>
                    <a:pt x="83" y="505"/>
                    <a:pt x="83" y="505"/>
                    <a:pt x="83" y="505"/>
                  </a:cubicBezTo>
                  <a:cubicBezTo>
                    <a:pt x="83" y="505"/>
                    <a:pt x="83" y="499"/>
                    <a:pt x="83" y="494"/>
                  </a:cubicBezTo>
                  <a:cubicBezTo>
                    <a:pt x="83" y="483"/>
                    <a:pt x="66" y="471"/>
                    <a:pt x="49" y="471"/>
                  </a:cubicBezTo>
                  <a:cubicBezTo>
                    <a:pt x="33" y="477"/>
                    <a:pt x="27" y="483"/>
                    <a:pt x="11" y="488"/>
                  </a:cubicBezTo>
                  <a:close/>
                  <a:moveTo>
                    <a:pt x="465" y="311"/>
                  </a:moveTo>
                  <a:lnTo>
                    <a:pt x="465" y="311"/>
                  </a:lnTo>
                  <a:cubicBezTo>
                    <a:pt x="460" y="311"/>
                    <a:pt x="460" y="322"/>
                    <a:pt x="454" y="322"/>
                  </a:cubicBezTo>
                  <a:cubicBezTo>
                    <a:pt x="437" y="333"/>
                    <a:pt x="426" y="327"/>
                    <a:pt x="410" y="327"/>
                  </a:cubicBezTo>
                  <a:cubicBezTo>
                    <a:pt x="382" y="338"/>
                    <a:pt x="365" y="344"/>
                    <a:pt x="338" y="344"/>
                  </a:cubicBezTo>
                  <a:cubicBezTo>
                    <a:pt x="332" y="344"/>
                    <a:pt x="321" y="344"/>
                    <a:pt x="315" y="338"/>
                  </a:cubicBezTo>
                  <a:cubicBezTo>
                    <a:pt x="310" y="355"/>
                    <a:pt x="310" y="361"/>
                    <a:pt x="304" y="383"/>
                  </a:cubicBezTo>
                  <a:cubicBezTo>
                    <a:pt x="338" y="383"/>
                    <a:pt x="354" y="383"/>
                    <a:pt x="382" y="383"/>
                  </a:cubicBezTo>
                  <a:cubicBezTo>
                    <a:pt x="404" y="383"/>
                    <a:pt x="410" y="366"/>
                    <a:pt x="432" y="361"/>
                  </a:cubicBezTo>
                  <a:cubicBezTo>
                    <a:pt x="460" y="355"/>
                    <a:pt x="476" y="344"/>
                    <a:pt x="487" y="322"/>
                  </a:cubicBezTo>
                  <a:cubicBezTo>
                    <a:pt x="482" y="316"/>
                    <a:pt x="476" y="311"/>
                    <a:pt x="465" y="311"/>
                  </a:cubicBezTo>
                  <a:close/>
                  <a:moveTo>
                    <a:pt x="482" y="372"/>
                  </a:moveTo>
                  <a:lnTo>
                    <a:pt x="482" y="372"/>
                  </a:lnTo>
                  <a:cubicBezTo>
                    <a:pt x="498" y="372"/>
                    <a:pt x="498" y="383"/>
                    <a:pt x="509" y="388"/>
                  </a:cubicBezTo>
                  <a:cubicBezTo>
                    <a:pt x="526" y="399"/>
                    <a:pt x="543" y="377"/>
                    <a:pt x="565" y="377"/>
                  </a:cubicBezTo>
                  <a:cubicBezTo>
                    <a:pt x="565" y="405"/>
                    <a:pt x="565" y="405"/>
                    <a:pt x="565" y="405"/>
                  </a:cubicBezTo>
                  <a:cubicBezTo>
                    <a:pt x="565" y="433"/>
                    <a:pt x="554" y="444"/>
                    <a:pt x="554" y="466"/>
                  </a:cubicBezTo>
                  <a:cubicBezTo>
                    <a:pt x="554" y="505"/>
                    <a:pt x="554" y="505"/>
                    <a:pt x="554" y="505"/>
                  </a:cubicBezTo>
                  <a:cubicBezTo>
                    <a:pt x="554" y="516"/>
                    <a:pt x="537" y="521"/>
                    <a:pt x="526" y="532"/>
                  </a:cubicBezTo>
                  <a:cubicBezTo>
                    <a:pt x="515" y="543"/>
                    <a:pt x="520" y="571"/>
                    <a:pt x="504" y="571"/>
                  </a:cubicBezTo>
                  <a:cubicBezTo>
                    <a:pt x="487" y="571"/>
                    <a:pt x="487" y="560"/>
                    <a:pt x="476" y="555"/>
                  </a:cubicBezTo>
                  <a:cubicBezTo>
                    <a:pt x="454" y="549"/>
                    <a:pt x="443" y="532"/>
                    <a:pt x="437" y="516"/>
                  </a:cubicBezTo>
                  <a:cubicBezTo>
                    <a:pt x="426" y="494"/>
                    <a:pt x="415" y="488"/>
                    <a:pt x="410" y="471"/>
                  </a:cubicBezTo>
                  <a:cubicBezTo>
                    <a:pt x="404" y="449"/>
                    <a:pt x="399" y="433"/>
                    <a:pt x="382" y="416"/>
                  </a:cubicBezTo>
                  <a:cubicBezTo>
                    <a:pt x="382" y="399"/>
                    <a:pt x="382" y="399"/>
                    <a:pt x="382" y="399"/>
                  </a:cubicBezTo>
                  <a:cubicBezTo>
                    <a:pt x="415" y="399"/>
                    <a:pt x="432" y="394"/>
                    <a:pt x="465" y="388"/>
                  </a:cubicBezTo>
                  <a:cubicBezTo>
                    <a:pt x="476" y="383"/>
                    <a:pt x="476" y="372"/>
                    <a:pt x="482" y="372"/>
                  </a:cubicBezTo>
                  <a:close/>
                  <a:moveTo>
                    <a:pt x="282" y="793"/>
                  </a:moveTo>
                  <a:lnTo>
                    <a:pt x="282" y="793"/>
                  </a:lnTo>
                  <a:cubicBezTo>
                    <a:pt x="271" y="804"/>
                    <a:pt x="260" y="804"/>
                    <a:pt x="260" y="815"/>
                  </a:cubicBezTo>
                  <a:cubicBezTo>
                    <a:pt x="260" y="826"/>
                    <a:pt x="271" y="826"/>
                    <a:pt x="282" y="832"/>
                  </a:cubicBezTo>
                  <a:cubicBezTo>
                    <a:pt x="282" y="837"/>
                    <a:pt x="277" y="843"/>
                    <a:pt x="271" y="848"/>
                  </a:cubicBezTo>
                  <a:cubicBezTo>
                    <a:pt x="254" y="843"/>
                    <a:pt x="254" y="843"/>
                    <a:pt x="254" y="843"/>
                  </a:cubicBezTo>
                  <a:cubicBezTo>
                    <a:pt x="221" y="848"/>
                    <a:pt x="205" y="876"/>
                    <a:pt x="171" y="876"/>
                  </a:cubicBezTo>
                  <a:cubicBezTo>
                    <a:pt x="149" y="876"/>
                    <a:pt x="144" y="854"/>
                    <a:pt x="127" y="848"/>
                  </a:cubicBezTo>
                  <a:cubicBezTo>
                    <a:pt x="72" y="837"/>
                    <a:pt x="44" y="832"/>
                    <a:pt x="0" y="798"/>
                  </a:cubicBezTo>
                  <a:cubicBezTo>
                    <a:pt x="0" y="793"/>
                    <a:pt x="0" y="793"/>
                    <a:pt x="0" y="793"/>
                  </a:cubicBezTo>
                  <a:cubicBezTo>
                    <a:pt x="27" y="793"/>
                    <a:pt x="38" y="765"/>
                    <a:pt x="66" y="760"/>
                  </a:cubicBezTo>
                  <a:cubicBezTo>
                    <a:pt x="88" y="754"/>
                    <a:pt x="99" y="749"/>
                    <a:pt x="116" y="743"/>
                  </a:cubicBezTo>
                  <a:cubicBezTo>
                    <a:pt x="127" y="737"/>
                    <a:pt x="127" y="726"/>
                    <a:pt x="138" y="726"/>
                  </a:cubicBezTo>
                  <a:cubicBezTo>
                    <a:pt x="160" y="721"/>
                    <a:pt x="166" y="721"/>
                    <a:pt x="188" y="721"/>
                  </a:cubicBezTo>
                  <a:cubicBezTo>
                    <a:pt x="199" y="721"/>
                    <a:pt x="199" y="726"/>
                    <a:pt x="210" y="726"/>
                  </a:cubicBezTo>
                  <a:cubicBezTo>
                    <a:pt x="227" y="726"/>
                    <a:pt x="238" y="710"/>
                    <a:pt x="254" y="704"/>
                  </a:cubicBezTo>
                  <a:cubicBezTo>
                    <a:pt x="260" y="732"/>
                    <a:pt x="277" y="743"/>
                    <a:pt x="282" y="765"/>
                  </a:cubicBezTo>
                  <a:cubicBezTo>
                    <a:pt x="282" y="793"/>
                    <a:pt x="282" y="793"/>
                    <a:pt x="282" y="793"/>
                  </a:cubicBezTo>
                  <a:close/>
                  <a:moveTo>
                    <a:pt x="2111" y="1662"/>
                  </a:moveTo>
                  <a:lnTo>
                    <a:pt x="2111" y="1662"/>
                  </a:lnTo>
                  <a:lnTo>
                    <a:pt x="2111" y="1662"/>
                  </a:lnTo>
                  <a:cubicBezTo>
                    <a:pt x="2111" y="1662"/>
                    <a:pt x="2111" y="1662"/>
                    <a:pt x="2105" y="1662"/>
                  </a:cubicBezTo>
                  <a:cubicBezTo>
                    <a:pt x="2094" y="1667"/>
                    <a:pt x="2083" y="1667"/>
                    <a:pt x="2072" y="1679"/>
                  </a:cubicBezTo>
                  <a:cubicBezTo>
                    <a:pt x="2067" y="1684"/>
                    <a:pt x="2067" y="1695"/>
                    <a:pt x="2061" y="1701"/>
                  </a:cubicBezTo>
                  <a:cubicBezTo>
                    <a:pt x="2056" y="1706"/>
                    <a:pt x="2050" y="1706"/>
                    <a:pt x="2044" y="1706"/>
                  </a:cubicBezTo>
                  <a:cubicBezTo>
                    <a:pt x="2033" y="1706"/>
                    <a:pt x="2028" y="1695"/>
                    <a:pt x="2022" y="1684"/>
                  </a:cubicBezTo>
                  <a:cubicBezTo>
                    <a:pt x="2022" y="1679"/>
                    <a:pt x="2022" y="1673"/>
                    <a:pt x="2017" y="1667"/>
                  </a:cubicBezTo>
                  <a:cubicBezTo>
                    <a:pt x="2011" y="1662"/>
                    <a:pt x="2000" y="1667"/>
                    <a:pt x="1989" y="1662"/>
                  </a:cubicBezTo>
                  <a:cubicBezTo>
                    <a:pt x="1983" y="1656"/>
                    <a:pt x="1978" y="1651"/>
                    <a:pt x="1972" y="1651"/>
                  </a:cubicBezTo>
                  <a:cubicBezTo>
                    <a:pt x="1967" y="1651"/>
                    <a:pt x="1961" y="1662"/>
                    <a:pt x="1961" y="1673"/>
                  </a:cubicBezTo>
                  <a:cubicBezTo>
                    <a:pt x="1950" y="1717"/>
                    <a:pt x="1967" y="1690"/>
                    <a:pt x="1934" y="1684"/>
                  </a:cubicBezTo>
                  <a:cubicBezTo>
                    <a:pt x="1928" y="1679"/>
                    <a:pt x="1923" y="1684"/>
                    <a:pt x="1917" y="1679"/>
                  </a:cubicBezTo>
                  <a:cubicBezTo>
                    <a:pt x="1906" y="1673"/>
                    <a:pt x="1906" y="1667"/>
                    <a:pt x="1900" y="1662"/>
                  </a:cubicBezTo>
                  <a:cubicBezTo>
                    <a:pt x="1895" y="1656"/>
                    <a:pt x="1889" y="1656"/>
                    <a:pt x="1878" y="1651"/>
                  </a:cubicBezTo>
                  <a:cubicBezTo>
                    <a:pt x="1884" y="1640"/>
                    <a:pt x="1900" y="1640"/>
                    <a:pt x="1900" y="1629"/>
                  </a:cubicBezTo>
                  <a:cubicBezTo>
                    <a:pt x="1900" y="1618"/>
                    <a:pt x="1895" y="1618"/>
                    <a:pt x="1889" y="1612"/>
                  </a:cubicBezTo>
                  <a:cubicBezTo>
                    <a:pt x="1873" y="1595"/>
                    <a:pt x="1878" y="1584"/>
                    <a:pt x="1878" y="1618"/>
                  </a:cubicBezTo>
                  <a:cubicBezTo>
                    <a:pt x="1867" y="1618"/>
                    <a:pt x="1867" y="1618"/>
                    <a:pt x="1867" y="1618"/>
                  </a:cubicBezTo>
                  <a:cubicBezTo>
                    <a:pt x="1850" y="1618"/>
                    <a:pt x="1845" y="1612"/>
                    <a:pt x="1834" y="1612"/>
                  </a:cubicBezTo>
                  <a:cubicBezTo>
                    <a:pt x="1784" y="1612"/>
                    <a:pt x="1834" y="1634"/>
                    <a:pt x="1784" y="1579"/>
                  </a:cubicBezTo>
                  <a:cubicBezTo>
                    <a:pt x="1773" y="1568"/>
                    <a:pt x="1767" y="1568"/>
                    <a:pt x="1756" y="1557"/>
                  </a:cubicBezTo>
                  <a:cubicBezTo>
                    <a:pt x="1751" y="1551"/>
                    <a:pt x="1745" y="1546"/>
                    <a:pt x="1745" y="1534"/>
                  </a:cubicBezTo>
                  <a:cubicBezTo>
                    <a:pt x="1745" y="1529"/>
                    <a:pt x="1745" y="1523"/>
                    <a:pt x="1740" y="1523"/>
                  </a:cubicBezTo>
                  <a:cubicBezTo>
                    <a:pt x="1734" y="1523"/>
                    <a:pt x="1729" y="1529"/>
                    <a:pt x="1729" y="1534"/>
                  </a:cubicBezTo>
                  <a:cubicBezTo>
                    <a:pt x="1729" y="1551"/>
                    <a:pt x="1729" y="1551"/>
                    <a:pt x="1729" y="1551"/>
                  </a:cubicBezTo>
                  <a:cubicBezTo>
                    <a:pt x="1729" y="1573"/>
                    <a:pt x="1734" y="1568"/>
                    <a:pt x="1712" y="1562"/>
                  </a:cubicBezTo>
                  <a:cubicBezTo>
                    <a:pt x="1706" y="1562"/>
                    <a:pt x="1706" y="1557"/>
                    <a:pt x="1701" y="1551"/>
                  </a:cubicBezTo>
                  <a:cubicBezTo>
                    <a:pt x="1690" y="1540"/>
                    <a:pt x="1684" y="1529"/>
                    <a:pt x="1679" y="1512"/>
                  </a:cubicBezTo>
                  <a:cubicBezTo>
                    <a:pt x="1673" y="1501"/>
                    <a:pt x="1668" y="1496"/>
                    <a:pt x="1668" y="1485"/>
                  </a:cubicBezTo>
                  <a:cubicBezTo>
                    <a:pt x="1668" y="1468"/>
                    <a:pt x="1684" y="1462"/>
                    <a:pt x="1684" y="1446"/>
                  </a:cubicBezTo>
                  <a:cubicBezTo>
                    <a:pt x="1684" y="1424"/>
                    <a:pt x="1673" y="1418"/>
                    <a:pt x="1673" y="1396"/>
                  </a:cubicBezTo>
                  <a:cubicBezTo>
                    <a:pt x="1673" y="1379"/>
                    <a:pt x="1679" y="1368"/>
                    <a:pt x="1690" y="1363"/>
                  </a:cubicBezTo>
                  <a:cubicBezTo>
                    <a:pt x="1701" y="1357"/>
                    <a:pt x="1706" y="1357"/>
                    <a:pt x="1717" y="1352"/>
                  </a:cubicBezTo>
                  <a:cubicBezTo>
                    <a:pt x="1729" y="1340"/>
                    <a:pt x="1734" y="1329"/>
                    <a:pt x="1745" y="1324"/>
                  </a:cubicBezTo>
                  <a:cubicBezTo>
                    <a:pt x="1751" y="1318"/>
                    <a:pt x="1751" y="1313"/>
                    <a:pt x="1756" y="1313"/>
                  </a:cubicBezTo>
                  <a:cubicBezTo>
                    <a:pt x="1762" y="1313"/>
                    <a:pt x="1773" y="1313"/>
                    <a:pt x="1773" y="1302"/>
                  </a:cubicBezTo>
                  <a:cubicBezTo>
                    <a:pt x="1773" y="1296"/>
                    <a:pt x="1767" y="1296"/>
                    <a:pt x="1762" y="1291"/>
                  </a:cubicBezTo>
                  <a:cubicBezTo>
                    <a:pt x="1756" y="1280"/>
                    <a:pt x="1756" y="1274"/>
                    <a:pt x="1756" y="1268"/>
                  </a:cubicBezTo>
                  <a:cubicBezTo>
                    <a:pt x="1756" y="1235"/>
                    <a:pt x="1756" y="1235"/>
                    <a:pt x="1756" y="1235"/>
                  </a:cubicBezTo>
                  <a:cubicBezTo>
                    <a:pt x="1734" y="1241"/>
                    <a:pt x="1734" y="1257"/>
                    <a:pt x="1723" y="1274"/>
                  </a:cubicBezTo>
                  <a:cubicBezTo>
                    <a:pt x="1712" y="1296"/>
                    <a:pt x="1701" y="1302"/>
                    <a:pt x="1679" y="1313"/>
                  </a:cubicBezTo>
                  <a:cubicBezTo>
                    <a:pt x="1668" y="1324"/>
                    <a:pt x="1673" y="1340"/>
                    <a:pt x="1668" y="1357"/>
                  </a:cubicBezTo>
                  <a:cubicBezTo>
                    <a:pt x="1668" y="1379"/>
                    <a:pt x="1662" y="1390"/>
                    <a:pt x="1662" y="1412"/>
                  </a:cubicBezTo>
                  <a:cubicBezTo>
                    <a:pt x="1662" y="1440"/>
                    <a:pt x="1662" y="1440"/>
                    <a:pt x="1662" y="1440"/>
                  </a:cubicBezTo>
                  <a:cubicBezTo>
                    <a:pt x="1657" y="1446"/>
                    <a:pt x="1657" y="1451"/>
                    <a:pt x="1645" y="1451"/>
                  </a:cubicBezTo>
                  <a:cubicBezTo>
                    <a:pt x="1634" y="1451"/>
                    <a:pt x="1629" y="1440"/>
                    <a:pt x="1618" y="1440"/>
                  </a:cubicBezTo>
                  <a:cubicBezTo>
                    <a:pt x="1612" y="1440"/>
                    <a:pt x="1601" y="1446"/>
                    <a:pt x="1601" y="1451"/>
                  </a:cubicBezTo>
                  <a:cubicBezTo>
                    <a:pt x="1601" y="1462"/>
                    <a:pt x="1618" y="1462"/>
                    <a:pt x="1629" y="1468"/>
                  </a:cubicBezTo>
                  <a:cubicBezTo>
                    <a:pt x="1634" y="1473"/>
                    <a:pt x="1640" y="1479"/>
                    <a:pt x="1640" y="1490"/>
                  </a:cubicBezTo>
                  <a:cubicBezTo>
                    <a:pt x="1640" y="1501"/>
                    <a:pt x="1623" y="1507"/>
                    <a:pt x="1618" y="1523"/>
                  </a:cubicBezTo>
                  <a:cubicBezTo>
                    <a:pt x="1607" y="1534"/>
                    <a:pt x="1601" y="1546"/>
                    <a:pt x="1584" y="1562"/>
                  </a:cubicBezTo>
                  <a:cubicBezTo>
                    <a:pt x="1579" y="1568"/>
                    <a:pt x="1573" y="1573"/>
                    <a:pt x="1568" y="1579"/>
                  </a:cubicBezTo>
                  <a:cubicBezTo>
                    <a:pt x="1562" y="1579"/>
                    <a:pt x="1557" y="1584"/>
                    <a:pt x="1557" y="1590"/>
                  </a:cubicBezTo>
                  <a:cubicBezTo>
                    <a:pt x="1557" y="1606"/>
                    <a:pt x="1562" y="1623"/>
                    <a:pt x="1579" y="1629"/>
                  </a:cubicBezTo>
                  <a:cubicBezTo>
                    <a:pt x="1579" y="1634"/>
                    <a:pt x="1568" y="1640"/>
                    <a:pt x="1562" y="1645"/>
                  </a:cubicBezTo>
                  <a:cubicBezTo>
                    <a:pt x="1551" y="1662"/>
                    <a:pt x="1551" y="1673"/>
                    <a:pt x="1535" y="1684"/>
                  </a:cubicBezTo>
                  <a:cubicBezTo>
                    <a:pt x="1512" y="1701"/>
                    <a:pt x="1507" y="1723"/>
                    <a:pt x="1479" y="1723"/>
                  </a:cubicBezTo>
                  <a:cubicBezTo>
                    <a:pt x="1457" y="1723"/>
                    <a:pt x="1457" y="1723"/>
                    <a:pt x="1457" y="1723"/>
                  </a:cubicBezTo>
                  <a:cubicBezTo>
                    <a:pt x="1418" y="1717"/>
                    <a:pt x="1418" y="1717"/>
                    <a:pt x="1418" y="1717"/>
                  </a:cubicBezTo>
                  <a:cubicBezTo>
                    <a:pt x="1402" y="1723"/>
                    <a:pt x="1396" y="1745"/>
                    <a:pt x="1379" y="1745"/>
                  </a:cubicBezTo>
                  <a:cubicBezTo>
                    <a:pt x="1357" y="1745"/>
                    <a:pt x="1357" y="1723"/>
                    <a:pt x="1341" y="1712"/>
                  </a:cubicBezTo>
                  <a:cubicBezTo>
                    <a:pt x="1330" y="1701"/>
                    <a:pt x="1324" y="1695"/>
                    <a:pt x="1313" y="1684"/>
                  </a:cubicBezTo>
                  <a:cubicBezTo>
                    <a:pt x="1307" y="1679"/>
                    <a:pt x="1302" y="1679"/>
                    <a:pt x="1302" y="1673"/>
                  </a:cubicBezTo>
                  <a:cubicBezTo>
                    <a:pt x="1302" y="1662"/>
                    <a:pt x="1313" y="1667"/>
                    <a:pt x="1313" y="1662"/>
                  </a:cubicBezTo>
                  <a:cubicBezTo>
                    <a:pt x="1313" y="1656"/>
                    <a:pt x="1307" y="1651"/>
                    <a:pt x="1307" y="1645"/>
                  </a:cubicBezTo>
                  <a:cubicBezTo>
                    <a:pt x="1307" y="1634"/>
                    <a:pt x="1302" y="1629"/>
                    <a:pt x="1302" y="1618"/>
                  </a:cubicBezTo>
                  <a:cubicBezTo>
                    <a:pt x="1302" y="1601"/>
                    <a:pt x="1302" y="1601"/>
                    <a:pt x="1302" y="1601"/>
                  </a:cubicBezTo>
                  <a:cubicBezTo>
                    <a:pt x="1302" y="1584"/>
                    <a:pt x="1291" y="1573"/>
                    <a:pt x="1280" y="1562"/>
                  </a:cubicBezTo>
                  <a:cubicBezTo>
                    <a:pt x="1280" y="1557"/>
                    <a:pt x="1274" y="1551"/>
                    <a:pt x="1274" y="1546"/>
                  </a:cubicBezTo>
                  <a:cubicBezTo>
                    <a:pt x="1274" y="1540"/>
                    <a:pt x="1280" y="1540"/>
                    <a:pt x="1285" y="1540"/>
                  </a:cubicBezTo>
                  <a:cubicBezTo>
                    <a:pt x="1291" y="1540"/>
                    <a:pt x="1296" y="1546"/>
                    <a:pt x="1302" y="1546"/>
                  </a:cubicBezTo>
                  <a:cubicBezTo>
                    <a:pt x="1307" y="1546"/>
                    <a:pt x="1307" y="1540"/>
                    <a:pt x="1313" y="1540"/>
                  </a:cubicBezTo>
                  <a:cubicBezTo>
                    <a:pt x="1335" y="1540"/>
                    <a:pt x="1335" y="1540"/>
                    <a:pt x="1335" y="1540"/>
                  </a:cubicBezTo>
                  <a:cubicBezTo>
                    <a:pt x="1341" y="1540"/>
                    <a:pt x="1346" y="1534"/>
                    <a:pt x="1346" y="1523"/>
                  </a:cubicBezTo>
                  <a:cubicBezTo>
                    <a:pt x="1352" y="1512"/>
                    <a:pt x="1357" y="1512"/>
                    <a:pt x="1357" y="1501"/>
                  </a:cubicBezTo>
                  <a:cubicBezTo>
                    <a:pt x="1357" y="1485"/>
                    <a:pt x="1341" y="1479"/>
                    <a:pt x="1330" y="1473"/>
                  </a:cubicBezTo>
                  <a:cubicBezTo>
                    <a:pt x="1318" y="1468"/>
                    <a:pt x="1324" y="1457"/>
                    <a:pt x="1313" y="1451"/>
                  </a:cubicBezTo>
                  <a:cubicBezTo>
                    <a:pt x="1313" y="1446"/>
                    <a:pt x="1307" y="1446"/>
                    <a:pt x="1307" y="1435"/>
                  </a:cubicBezTo>
                  <a:cubicBezTo>
                    <a:pt x="1307" y="1412"/>
                    <a:pt x="1307" y="1412"/>
                    <a:pt x="1307" y="1412"/>
                  </a:cubicBezTo>
                  <a:cubicBezTo>
                    <a:pt x="1307" y="1401"/>
                    <a:pt x="1302" y="1401"/>
                    <a:pt x="1296" y="1396"/>
                  </a:cubicBezTo>
                  <a:cubicBezTo>
                    <a:pt x="1291" y="1390"/>
                    <a:pt x="1291" y="1379"/>
                    <a:pt x="1285" y="1379"/>
                  </a:cubicBezTo>
                  <a:cubicBezTo>
                    <a:pt x="1269" y="1379"/>
                    <a:pt x="1280" y="1418"/>
                    <a:pt x="1263" y="1418"/>
                  </a:cubicBezTo>
                  <a:cubicBezTo>
                    <a:pt x="1252" y="1418"/>
                    <a:pt x="1252" y="1407"/>
                    <a:pt x="1246" y="1401"/>
                  </a:cubicBezTo>
                  <a:cubicBezTo>
                    <a:pt x="1246" y="1396"/>
                    <a:pt x="1241" y="1390"/>
                    <a:pt x="1235" y="1385"/>
                  </a:cubicBezTo>
                  <a:cubicBezTo>
                    <a:pt x="1235" y="1385"/>
                    <a:pt x="1224" y="1385"/>
                    <a:pt x="1224" y="1374"/>
                  </a:cubicBezTo>
                  <a:cubicBezTo>
                    <a:pt x="1224" y="1368"/>
                    <a:pt x="1230" y="1363"/>
                    <a:pt x="1230" y="1357"/>
                  </a:cubicBezTo>
                  <a:cubicBezTo>
                    <a:pt x="1230" y="1335"/>
                    <a:pt x="1213" y="1324"/>
                    <a:pt x="1197" y="1307"/>
                  </a:cubicBezTo>
                  <a:cubicBezTo>
                    <a:pt x="1180" y="1296"/>
                    <a:pt x="1169" y="1291"/>
                    <a:pt x="1152" y="1280"/>
                  </a:cubicBezTo>
                  <a:cubicBezTo>
                    <a:pt x="1136" y="1268"/>
                    <a:pt x="1130" y="1263"/>
                    <a:pt x="1108" y="1252"/>
                  </a:cubicBezTo>
                  <a:cubicBezTo>
                    <a:pt x="1102" y="1252"/>
                    <a:pt x="1091" y="1252"/>
                    <a:pt x="1080" y="1252"/>
                  </a:cubicBezTo>
                  <a:cubicBezTo>
                    <a:pt x="1069" y="1246"/>
                    <a:pt x="1064" y="1241"/>
                    <a:pt x="1047" y="1241"/>
                  </a:cubicBezTo>
                  <a:cubicBezTo>
                    <a:pt x="1036" y="1241"/>
                    <a:pt x="1030" y="1252"/>
                    <a:pt x="1019" y="1252"/>
                  </a:cubicBezTo>
                  <a:cubicBezTo>
                    <a:pt x="1003" y="1252"/>
                    <a:pt x="1003" y="1252"/>
                    <a:pt x="1003" y="1252"/>
                  </a:cubicBezTo>
                  <a:cubicBezTo>
                    <a:pt x="1003" y="1246"/>
                    <a:pt x="1003" y="1241"/>
                    <a:pt x="1003" y="1241"/>
                  </a:cubicBezTo>
                  <a:cubicBezTo>
                    <a:pt x="997" y="1235"/>
                    <a:pt x="986" y="1235"/>
                    <a:pt x="980" y="1235"/>
                  </a:cubicBezTo>
                  <a:cubicBezTo>
                    <a:pt x="975" y="1230"/>
                    <a:pt x="969" y="1224"/>
                    <a:pt x="969" y="1219"/>
                  </a:cubicBezTo>
                  <a:cubicBezTo>
                    <a:pt x="969" y="1207"/>
                    <a:pt x="975" y="1202"/>
                    <a:pt x="975" y="1196"/>
                  </a:cubicBezTo>
                  <a:cubicBezTo>
                    <a:pt x="975" y="1185"/>
                    <a:pt x="969" y="1180"/>
                    <a:pt x="964" y="1180"/>
                  </a:cubicBezTo>
                  <a:cubicBezTo>
                    <a:pt x="958" y="1180"/>
                    <a:pt x="953" y="1180"/>
                    <a:pt x="953" y="1180"/>
                  </a:cubicBezTo>
                  <a:cubicBezTo>
                    <a:pt x="931" y="1180"/>
                    <a:pt x="969" y="1169"/>
                    <a:pt x="969" y="1169"/>
                  </a:cubicBezTo>
                  <a:cubicBezTo>
                    <a:pt x="992" y="1163"/>
                    <a:pt x="1003" y="1152"/>
                    <a:pt x="1019" y="1152"/>
                  </a:cubicBezTo>
                  <a:cubicBezTo>
                    <a:pt x="1019" y="1147"/>
                    <a:pt x="1025" y="1141"/>
                    <a:pt x="1030" y="1141"/>
                  </a:cubicBezTo>
                  <a:cubicBezTo>
                    <a:pt x="1052" y="1141"/>
                    <a:pt x="1052" y="1141"/>
                    <a:pt x="1052" y="1141"/>
                  </a:cubicBezTo>
                  <a:cubicBezTo>
                    <a:pt x="1069" y="1141"/>
                    <a:pt x="1080" y="1135"/>
                    <a:pt x="1102" y="1135"/>
                  </a:cubicBezTo>
                  <a:cubicBezTo>
                    <a:pt x="1108" y="1135"/>
                    <a:pt x="1108" y="1130"/>
                    <a:pt x="1119" y="1130"/>
                  </a:cubicBezTo>
                  <a:cubicBezTo>
                    <a:pt x="1136" y="1130"/>
                    <a:pt x="1141" y="1158"/>
                    <a:pt x="1158" y="1158"/>
                  </a:cubicBezTo>
                  <a:cubicBezTo>
                    <a:pt x="1163" y="1158"/>
                    <a:pt x="1169" y="1152"/>
                    <a:pt x="1174" y="1152"/>
                  </a:cubicBezTo>
                  <a:cubicBezTo>
                    <a:pt x="1191" y="1152"/>
                    <a:pt x="1197" y="1158"/>
                    <a:pt x="1213" y="1158"/>
                  </a:cubicBezTo>
                  <a:cubicBezTo>
                    <a:pt x="1219" y="1163"/>
                    <a:pt x="1230" y="1163"/>
                    <a:pt x="1235" y="1169"/>
                  </a:cubicBezTo>
                  <a:cubicBezTo>
                    <a:pt x="1252" y="1174"/>
                    <a:pt x="1252" y="1191"/>
                    <a:pt x="1263" y="1191"/>
                  </a:cubicBezTo>
                  <a:cubicBezTo>
                    <a:pt x="1280" y="1191"/>
                    <a:pt x="1285" y="1180"/>
                    <a:pt x="1296" y="1174"/>
                  </a:cubicBezTo>
                  <a:cubicBezTo>
                    <a:pt x="1307" y="1169"/>
                    <a:pt x="1313" y="1163"/>
                    <a:pt x="1324" y="1158"/>
                  </a:cubicBezTo>
                  <a:cubicBezTo>
                    <a:pt x="1330" y="1158"/>
                    <a:pt x="1330" y="1152"/>
                    <a:pt x="1330" y="1147"/>
                  </a:cubicBezTo>
                  <a:cubicBezTo>
                    <a:pt x="1346" y="1124"/>
                    <a:pt x="1346" y="1113"/>
                    <a:pt x="1363" y="1091"/>
                  </a:cubicBezTo>
                  <a:cubicBezTo>
                    <a:pt x="1374" y="1063"/>
                    <a:pt x="1396" y="1058"/>
                    <a:pt x="1424" y="1048"/>
                  </a:cubicBezTo>
                  <a:cubicBezTo>
                    <a:pt x="1446" y="1042"/>
                    <a:pt x="1457" y="1042"/>
                    <a:pt x="1474" y="1037"/>
                  </a:cubicBezTo>
                  <a:cubicBezTo>
                    <a:pt x="1485" y="1031"/>
                    <a:pt x="1485" y="1026"/>
                    <a:pt x="1496" y="1026"/>
                  </a:cubicBezTo>
                  <a:cubicBezTo>
                    <a:pt x="1512" y="1026"/>
                    <a:pt x="1512" y="1042"/>
                    <a:pt x="1529" y="1053"/>
                  </a:cubicBezTo>
                  <a:cubicBezTo>
                    <a:pt x="1535" y="1058"/>
                    <a:pt x="1540" y="1058"/>
                    <a:pt x="1546" y="1063"/>
                  </a:cubicBezTo>
                  <a:cubicBezTo>
                    <a:pt x="1551" y="1074"/>
                    <a:pt x="1557" y="1141"/>
                    <a:pt x="1573" y="1097"/>
                  </a:cubicBezTo>
                  <a:cubicBezTo>
                    <a:pt x="1573" y="1086"/>
                    <a:pt x="1579" y="1074"/>
                    <a:pt x="1590" y="1074"/>
                  </a:cubicBezTo>
                  <a:cubicBezTo>
                    <a:pt x="1596" y="1074"/>
                    <a:pt x="1596" y="1086"/>
                    <a:pt x="1607" y="1086"/>
                  </a:cubicBezTo>
                  <a:cubicBezTo>
                    <a:pt x="1629" y="1086"/>
                    <a:pt x="1629" y="1086"/>
                    <a:pt x="1629" y="1086"/>
                  </a:cubicBezTo>
                  <a:cubicBezTo>
                    <a:pt x="1640" y="1086"/>
                    <a:pt x="1645" y="1080"/>
                    <a:pt x="1651" y="1074"/>
                  </a:cubicBezTo>
                  <a:cubicBezTo>
                    <a:pt x="1657" y="1069"/>
                    <a:pt x="1657" y="1063"/>
                    <a:pt x="1657" y="1063"/>
                  </a:cubicBezTo>
                  <a:cubicBezTo>
                    <a:pt x="1668" y="1063"/>
                    <a:pt x="1668" y="1069"/>
                    <a:pt x="1673" y="1080"/>
                  </a:cubicBezTo>
                  <a:cubicBezTo>
                    <a:pt x="1679" y="1091"/>
                    <a:pt x="1679" y="1097"/>
                    <a:pt x="1679" y="1108"/>
                  </a:cubicBezTo>
                  <a:cubicBezTo>
                    <a:pt x="1679" y="1119"/>
                    <a:pt x="1679" y="1124"/>
                    <a:pt x="1679" y="1135"/>
                  </a:cubicBezTo>
                  <a:cubicBezTo>
                    <a:pt x="1679" y="1163"/>
                    <a:pt x="1695" y="1119"/>
                    <a:pt x="1695" y="1108"/>
                  </a:cubicBezTo>
                  <a:cubicBezTo>
                    <a:pt x="1695" y="1074"/>
                    <a:pt x="1695" y="1074"/>
                    <a:pt x="1695" y="1074"/>
                  </a:cubicBezTo>
                  <a:cubicBezTo>
                    <a:pt x="1695" y="1063"/>
                    <a:pt x="1695" y="1063"/>
                    <a:pt x="1695" y="1063"/>
                  </a:cubicBezTo>
                  <a:cubicBezTo>
                    <a:pt x="1712" y="1069"/>
                    <a:pt x="1706" y="1102"/>
                    <a:pt x="1729" y="1102"/>
                  </a:cubicBezTo>
                  <a:cubicBezTo>
                    <a:pt x="1734" y="1063"/>
                    <a:pt x="1734" y="1063"/>
                    <a:pt x="1734" y="1063"/>
                  </a:cubicBezTo>
                  <a:cubicBezTo>
                    <a:pt x="1734" y="1053"/>
                    <a:pt x="1690" y="1031"/>
                    <a:pt x="1729" y="1031"/>
                  </a:cubicBezTo>
                  <a:cubicBezTo>
                    <a:pt x="1740" y="1031"/>
                    <a:pt x="1751" y="1037"/>
                    <a:pt x="1762" y="1037"/>
                  </a:cubicBezTo>
                  <a:cubicBezTo>
                    <a:pt x="1767" y="1037"/>
                    <a:pt x="1778" y="1026"/>
                    <a:pt x="1778" y="1020"/>
                  </a:cubicBezTo>
                  <a:cubicBezTo>
                    <a:pt x="1778" y="1009"/>
                    <a:pt x="1773" y="1009"/>
                    <a:pt x="1773" y="1003"/>
                  </a:cubicBezTo>
                  <a:cubicBezTo>
                    <a:pt x="1773" y="987"/>
                    <a:pt x="1784" y="976"/>
                    <a:pt x="1784" y="965"/>
                  </a:cubicBezTo>
                  <a:cubicBezTo>
                    <a:pt x="1767" y="954"/>
                    <a:pt x="1767" y="954"/>
                    <a:pt x="1767" y="954"/>
                  </a:cubicBezTo>
                  <a:cubicBezTo>
                    <a:pt x="1756" y="954"/>
                    <a:pt x="1751" y="965"/>
                    <a:pt x="1740" y="965"/>
                  </a:cubicBezTo>
                  <a:cubicBezTo>
                    <a:pt x="1734" y="965"/>
                    <a:pt x="1729" y="965"/>
                    <a:pt x="1729" y="959"/>
                  </a:cubicBezTo>
                  <a:cubicBezTo>
                    <a:pt x="1729" y="948"/>
                    <a:pt x="1740" y="948"/>
                    <a:pt x="1751" y="942"/>
                  </a:cubicBezTo>
                  <a:cubicBezTo>
                    <a:pt x="1762" y="937"/>
                    <a:pt x="1767" y="926"/>
                    <a:pt x="1773" y="915"/>
                  </a:cubicBezTo>
                  <a:cubicBezTo>
                    <a:pt x="1778" y="909"/>
                    <a:pt x="1784" y="909"/>
                    <a:pt x="1784" y="898"/>
                  </a:cubicBezTo>
                  <a:cubicBezTo>
                    <a:pt x="1784" y="893"/>
                    <a:pt x="1778" y="887"/>
                    <a:pt x="1773" y="887"/>
                  </a:cubicBezTo>
                  <a:cubicBezTo>
                    <a:pt x="1756" y="887"/>
                    <a:pt x="1751" y="898"/>
                    <a:pt x="1740" y="898"/>
                  </a:cubicBezTo>
                  <a:cubicBezTo>
                    <a:pt x="1717" y="904"/>
                    <a:pt x="1706" y="915"/>
                    <a:pt x="1690" y="920"/>
                  </a:cubicBezTo>
                  <a:cubicBezTo>
                    <a:pt x="1679" y="920"/>
                    <a:pt x="1673" y="926"/>
                    <a:pt x="1662" y="937"/>
                  </a:cubicBezTo>
                  <a:cubicBezTo>
                    <a:pt x="1657" y="937"/>
                    <a:pt x="1657" y="942"/>
                    <a:pt x="1657" y="942"/>
                  </a:cubicBezTo>
                  <a:cubicBezTo>
                    <a:pt x="1629" y="942"/>
                    <a:pt x="1629" y="942"/>
                    <a:pt x="1629" y="942"/>
                  </a:cubicBezTo>
                  <a:cubicBezTo>
                    <a:pt x="1618" y="942"/>
                    <a:pt x="1612" y="942"/>
                    <a:pt x="1601" y="942"/>
                  </a:cubicBezTo>
                  <a:cubicBezTo>
                    <a:pt x="1584" y="942"/>
                    <a:pt x="1584" y="942"/>
                    <a:pt x="1584" y="942"/>
                  </a:cubicBezTo>
                  <a:cubicBezTo>
                    <a:pt x="1573" y="942"/>
                    <a:pt x="1568" y="937"/>
                    <a:pt x="1557" y="937"/>
                  </a:cubicBezTo>
                  <a:cubicBezTo>
                    <a:pt x="1546" y="931"/>
                    <a:pt x="1535" y="937"/>
                    <a:pt x="1524" y="937"/>
                  </a:cubicBezTo>
                  <a:cubicBezTo>
                    <a:pt x="1501" y="937"/>
                    <a:pt x="1490" y="931"/>
                    <a:pt x="1468" y="937"/>
                  </a:cubicBezTo>
                  <a:cubicBezTo>
                    <a:pt x="1463" y="942"/>
                    <a:pt x="1457" y="942"/>
                    <a:pt x="1446" y="942"/>
                  </a:cubicBezTo>
                  <a:cubicBezTo>
                    <a:pt x="1413" y="942"/>
                    <a:pt x="1413" y="942"/>
                    <a:pt x="1413" y="942"/>
                  </a:cubicBezTo>
                  <a:cubicBezTo>
                    <a:pt x="1396" y="942"/>
                    <a:pt x="1391" y="959"/>
                    <a:pt x="1374" y="959"/>
                  </a:cubicBezTo>
                  <a:cubicBezTo>
                    <a:pt x="1346" y="959"/>
                    <a:pt x="1335" y="948"/>
                    <a:pt x="1307" y="948"/>
                  </a:cubicBezTo>
                  <a:cubicBezTo>
                    <a:pt x="1291" y="948"/>
                    <a:pt x="1285" y="959"/>
                    <a:pt x="1269" y="965"/>
                  </a:cubicBezTo>
                  <a:cubicBezTo>
                    <a:pt x="1263" y="970"/>
                    <a:pt x="1263" y="976"/>
                    <a:pt x="1252" y="976"/>
                  </a:cubicBezTo>
                  <a:cubicBezTo>
                    <a:pt x="1235" y="976"/>
                    <a:pt x="1230" y="959"/>
                    <a:pt x="1219" y="942"/>
                  </a:cubicBezTo>
                  <a:cubicBezTo>
                    <a:pt x="1213" y="937"/>
                    <a:pt x="1213" y="926"/>
                    <a:pt x="1202" y="926"/>
                  </a:cubicBezTo>
                  <a:cubicBezTo>
                    <a:pt x="1191" y="926"/>
                    <a:pt x="1191" y="931"/>
                    <a:pt x="1180" y="931"/>
                  </a:cubicBezTo>
                  <a:cubicBezTo>
                    <a:pt x="1158" y="937"/>
                    <a:pt x="1147" y="942"/>
                    <a:pt x="1125" y="948"/>
                  </a:cubicBezTo>
                  <a:cubicBezTo>
                    <a:pt x="1113" y="954"/>
                    <a:pt x="1108" y="965"/>
                    <a:pt x="1091" y="965"/>
                  </a:cubicBezTo>
                  <a:cubicBezTo>
                    <a:pt x="1075" y="965"/>
                    <a:pt x="1075" y="948"/>
                    <a:pt x="1075" y="931"/>
                  </a:cubicBezTo>
                  <a:cubicBezTo>
                    <a:pt x="1069" y="920"/>
                    <a:pt x="1058" y="915"/>
                    <a:pt x="1047" y="909"/>
                  </a:cubicBezTo>
                  <a:cubicBezTo>
                    <a:pt x="1030" y="909"/>
                    <a:pt x="1019" y="898"/>
                    <a:pt x="1003" y="893"/>
                  </a:cubicBezTo>
                  <a:cubicBezTo>
                    <a:pt x="992" y="887"/>
                    <a:pt x="980" y="887"/>
                    <a:pt x="980" y="876"/>
                  </a:cubicBezTo>
                  <a:cubicBezTo>
                    <a:pt x="980" y="843"/>
                    <a:pt x="1014" y="848"/>
                    <a:pt x="969" y="848"/>
                  </a:cubicBezTo>
                  <a:cubicBezTo>
                    <a:pt x="958" y="848"/>
                    <a:pt x="964" y="837"/>
                    <a:pt x="958" y="832"/>
                  </a:cubicBezTo>
                  <a:cubicBezTo>
                    <a:pt x="953" y="821"/>
                    <a:pt x="942" y="821"/>
                    <a:pt x="942" y="809"/>
                  </a:cubicBezTo>
                  <a:cubicBezTo>
                    <a:pt x="942" y="782"/>
                    <a:pt x="942" y="782"/>
                    <a:pt x="942" y="782"/>
                  </a:cubicBezTo>
                  <a:cubicBezTo>
                    <a:pt x="942" y="776"/>
                    <a:pt x="936" y="771"/>
                    <a:pt x="936" y="760"/>
                  </a:cubicBezTo>
                  <a:cubicBezTo>
                    <a:pt x="936" y="743"/>
                    <a:pt x="969" y="715"/>
                    <a:pt x="958" y="715"/>
                  </a:cubicBezTo>
                  <a:cubicBezTo>
                    <a:pt x="953" y="715"/>
                    <a:pt x="947" y="721"/>
                    <a:pt x="942" y="721"/>
                  </a:cubicBezTo>
                  <a:cubicBezTo>
                    <a:pt x="931" y="721"/>
                    <a:pt x="931" y="721"/>
                    <a:pt x="931" y="721"/>
                  </a:cubicBezTo>
                  <a:cubicBezTo>
                    <a:pt x="931" y="710"/>
                    <a:pt x="931" y="704"/>
                    <a:pt x="925" y="693"/>
                  </a:cubicBezTo>
                  <a:cubicBezTo>
                    <a:pt x="925" y="688"/>
                    <a:pt x="914" y="688"/>
                    <a:pt x="914" y="682"/>
                  </a:cubicBezTo>
                  <a:cubicBezTo>
                    <a:pt x="914" y="671"/>
                    <a:pt x="958" y="654"/>
                    <a:pt x="914" y="654"/>
                  </a:cubicBezTo>
                  <a:cubicBezTo>
                    <a:pt x="886" y="654"/>
                    <a:pt x="875" y="699"/>
                    <a:pt x="875" y="654"/>
                  </a:cubicBezTo>
                  <a:cubicBezTo>
                    <a:pt x="875" y="621"/>
                    <a:pt x="870" y="665"/>
                    <a:pt x="847" y="665"/>
                  </a:cubicBezTo>
                  <a:cubicBezTo>
                    <a:pt x="842" y="665"/>
                    <a:pt x="842" y="660"/>
                    <a:pt x="836" y="654"/>
                  </a:cubicBezTo>
                  <a:cubicBezTo>
                    <a:pt x="836" y="649"/>
                    <a:pt x="836" y="643"/>
                    <a:pt x="831" y="643"/>
                  </a:cubicBezTo>
                  <a:cubicBezTo>
                    <a:pt x="825" y="638"/>
                    <a:pt x="820" y="638"/>
                    <a:pt x="809" y="638"/>
                  </a:cubicBezTo>
                  <a:cubicBezTo>
                    <a:pt x="798" y="638"/>
                    <a:pt x="786" y="638"/>
                    <a:pt x="775" y="632"/>
                  </a:cubicBezTo>
                  <a:cubicBezTo>
                    <a:pt x="770" y="627"/>
                    <a:pt x="764" y="616"/>
                    <a:pt x="753" y="616"/>
                  </a:cubicBezTo>
                  <a:cubicBezTo>
                    <a:pt x="742" y="616"/>
                    <a:pt x="737" y="621"/>
                    <a:pt x="731" y="627"/>
                  </a:cubicBezTo>
                  <a:cubicBezTo>
                    <a:pt x="726" y="632"/>
                    <a:pt x="731" y="638"/>
                    <a:pt x="726" y="638"/>
                  </a:cubicBezTo>
                  <a:cubicBezTo>
                    <a:pt x="720" y="638"/>
                    <a:pt x="714" y="627"/>
                    <a:pt x="714" y="627"/>
                  </a:cubicBezTo>
                  <a:cubicBezTo>
                    <a:pt x="709" y="616"/>
                    <a:pt x="698" y="610"/>
                    <a:pt x="698" y="599"/>
                  </a:cubicBezTo>
                  <a:cubicBezTo>
                    <a:pt x="698" y="599"/>
                    <a:pt x="703" y="593"/>
                    <a:pt x="703" y="588"/>
                  </a:cubicBezTo>
                  <a:cubicBezTo>
                    <a:pt x="703" y="588"/>
                    <a:pt x="703" y="588"/>
                    <a:pt x="703" y="582"/>
                  </a:cubicBezTo>
                  <a:cubicBezTo>
                    <a:pt x="681" y="582"/>
                    <a:pt x="681" y="582"/>
                    <a:pt x="681" y="582"/>
                  </a:cubicBezTo>
                  <a:cubicBezTo>
                    <a:pt x="676" y="582"/>
                    <a:pt x="670" y="582"/>
                    <a:pt x="659" y="582"/>
                  </a:cubicBezTo>
                  <a:cubicBezTo>
                    <a:pt x="665" y="593"/>
                    <a:pt x="676" y="593"/>
                    <a:pt x="676" y="604"/>
                  </a:cubicBezTo>
                  <a:cubicBezTo>
                    <a:pt x="676" y="616"/>
                    <a:pt x="665" y="616"/>
                    <a:pt x="659" y="616"/>
                  </a:cubicBezTo>
                  <a:cubicBezTo>
                    <a:pt x="648" y="627"/>
                    <a:pt x="642" y="632"/>
                    <a:pt x="626" y="632"/>
                  </a:cubicBezTo>
                  <a:cubicBezTo>
                    <a:pt x="620" y="632"/>
                    <a:pt x="615" y="632"/>
                    <a:pt x="609" y="627"/>
                  </a:cubicBezTo>
                  <a:lnTo>
                    <a:pt x="609" y="621"/>
                  </a:lnTo>
                  <a:cubicBezTo>
                    <a:pt x="593" y="610"/>
                    <a:pt x="581" y="616"/>
                    <a:pt x="565" y="616"/>
                  </a:cubicBezTo>
                  <a:cubicBezTo>
                    <a:pt x="554" y="616"/>
                    <a:pt x="548" y="616"/>
                    <a:pt x="537" y="616"/>
                  </a:cubicBezTo>
                  <a:cubicBezTo>
                    <a:pt x="526" y="616"/>
                    <a:pt x="520" y="604"/>
                    <a:pt x="520" y="593"/>
                  </a:cubicBezTo>
                  <a:cubicBezTo>
                    <a:pt x="526" y="582"/>
                    <a:pt x="532" y="577"/>
                    <a:pt x="537" y="566"/>
                  </a:cubicBezTo>
                  <a:cubicBezTo>
                    <a:pt x="537" y="555"/>
                    <a:pt x="543" y="555"/>
                    <a:pt x="543" y="543"/>
                  </a:cubicBezTo>
                  <a:cubicBezTo>
                    <a:pt x="543" y="538"/>
                    <a:pt x="543" y="532"/>
                    <a:pt x="548" y="532"/>
                  </a:cubicBezTo>
                  <a:cubicBezTo>
                    <a:pt x="554" y="527"/>
                    <a:pt x="559" y="527"/>
                    <a:pt x="570" y="527"/>
                  </a:cubicBezTo>
                  <a:cubicBezTo>
                    <a:pt x="581" y="521"/>
                    <a:pt x="593" y="516"/>
                    <a:pt x="609" y="510"/>
                  </a:cubicBezTo>
                  <a:cubicBezTo>
                    <a:pt x="615" y="510"/>
                    <a:pt x="620" y="499"/>
                    <a:pt x="626" y="494"/>
                  </a:cubicBezTo>
                  <a:cubicBezTo>
                    <a:pt x="631" y="483"/>
                    <a:pt x="637" y="471"/>
                    <a:pt x="642" y="460"/>
                  </a:cubicBezTo>
                  <a:cubicBezTo>
                    <a:pt x="659" y="427"/>
                    <a:pt x="653" y="399"/>
                    <a:pt x="676" y="366"/>
                  </a:cubicBezTo>
                  <a:cubicBezTo>
                    <a:pt x="681" y="355"/>
                    <a:pt x="681" y="349"/>
                    <a:pt x="687" y="338"/>
                  </a:cubicBezTo>
                  <a:cubicBezTo>
                    <a:pt x="692" y="327"/>
                    <a:pt x="703" y="327"/>
                    <a:pt x="714" y="322"/>
                  </a:cubicBezTo>
                  <a:cubicBezTo>
                    <a:pt x="731" y="311"/>
                    <a:pt x="737" y="305"/>
                    <a:pt x="748" y="300"/>
                  </a:cubicBezTo>
                  <a:cubicBezTo>
                    <a:pt x="753" y="305"/>
                    <a:pt x="759" y="316"/>
                    <a:pt x="770" y="316"/>
                  </a:cubicBezTo>
                  <a:cubicBezTo>
                    <a:pt x="792" y="316"/>
                    <a:pt x="803" y="305"/>
                    <a:pt x="825" y="300"/>
                  </a:cubicBezTo>
                  <a:cubicBezTo>
                    <a:pt x="853" y="289"/>
                    <a:pt x="870" y="289"/>
                    <a:pt x="897" y="277"/>
                  </a:cubicBezTo>
                  <a:cubicBezTo>
                    <a:pt x="919" y="272"/>
                    <a:pt x="919" y="250"/>
                    <a:pt x="936" y="239"/>
                  </a:cubicBezTo>
                  <a:cubicBezTo>
                    <a:pt x="953" y="228"/>
                    <a:pt x="964" y="228"/>
                    <a:pt x="980" y="217"/>
                  </a:cubicBezTo>
                  <a:cubicBezTo>
                    <a:pt x="992" y="211"/>
                    <a:pt x="997" y="200"/>
                    <a:pt x="1003" y="189"/>
                  </a:cubicBezTo>
                  <a:cubicBezTo>
                    <a:pt x="1014" y="178"/>
                    <a:pt x="1025" y="178"/>
                    <a:pt x="1036" y="172"/>
                  </a:cubicBezTo>
                  <a:cubicBezTo>
                    <a:pt x="1052" y="167"/>
                    <a:pt x="1064" y="161"/>
                    <a:pt x="1080" y="156"/>
                  </a:cubicBezTo>
                  <a:cubicBezTo>
                    <a:pt x="1086" y="150"/>
                    <a:pt x="1091" y="150"/>
                    <a:pt x="1097" y="144"/>
                  </a:cubicBezTo>
                  <a:cubicBezTo>
                    <a:pt x="1130" y="139"/>
                    <a:pt x="1147" y="139"/>
                    <a:pt x="1180" y="139"/>
                  </a:cubicBezTo>
                  <a:cubicBezTo>
                    <a:pt x="1213" y="139"/>
                    <a:pt x="1235" y="144"/>
                    <a:pt x="1274" y="156"/>
                  </a:cubicBezTo>
                  <a:cubicBezTo>
                    <a:pt x="1302" y="167"/>
                    <a:pt x="1318" y="183"/>
                    <a:pt x="1352" y="183"/>
                  </a:cubicBezTo>
                  <a:cubicBezTo>
                    <a:pt x="1363" y="183"/>
                    <a:pt x="1368" y="183"/>
                    <a:pt x="1379" y="183"/>
                  </a:cubicBezTo>
                  <a:cubicBezTo>
                    <a:pt x="1385" y="183"/>
                    <a:pt x="1391" y="183"/>
                    <a:pt x="1396" y="194"/>
                  </a:cubicBezTo>
                  <a:cubicBezTo>
                    <a:pt x="1402" y="194"/>
                    <a:pt x="1402" y="200"/>
                    <a:pt x="1407" y="205"/>
                  </a:cubicBezTo>
                  <a:cubicBezTo>
                    <a:pt x="1435" y="217"/>
                    <a:pt x="1451" y="222"/>
                    <a:pt x="1474" y="233"/>
                  </a:cubicBezTo>
                  <a:cubicBezTo>
                    <a:pt x="1485" y="239"/>
                    <a:pt x="1490" y="244"/>
                    <a:pt x="1501" y="255"/>
                  </a:cubicBezTo>
                  <a:cubicBezTo>
                    <a:pt x="1512" y="266"/>
                    <a:pt x="1518" y="266"/>
                    <a:pt x="1529" y="277"/>
                  </a:cubicBezTo>
                  <a:cubicBezTo>
                    <a:pt x="1540" y="289"/>
                    <a:pt x="1540" y="300"/>
                    <a:pt x="1557" y="300"/>
                  </a:cubicBezTo>
                  <a:cubicBezTo>
                    <a:pt x="1573" y="300"/>
                    <a:pt x="1573" y="300"/>
                    <a:pt x="1573" y="300"/>
                  </a:cubicBezTo>
                  <a:cubicBezTo>
                    <a:pt x="1596" y="300"/>
                    <a:pt x="1607" y="305"/>
                    <a:pt x="1623" y="305"/>
                  </a:cubicBezTo>
                  <a:cubicBezTo>
                    <a:pt x="1634" y="305"/>
                    <a:pt x="1640" y="300"/>
                    <a:pt x="1651" y="300"/>
                  </a:cubicBezTo>
                  <a:cubicBezTo>
                    <a:pt x="1662" y="300"/>
                    <a:pt x="1668" y="311"/>
                    <a:pt x="1679" y="311"/>
                  </a:cubicBezTo>
                  <a:cubicBezTo>
                    <a:pt x="1701" y="311"/>
                    <a:pt x="1701" y="311"/>
                    <a:pt x="1701" y="311"/>
                  </a:cubicBezTo>
                  <a:cubicBezTo>
                    <a:pt x="1706" y="311"/>
                    <a:pt x="1712" y="305"/>
                    <a:pt x="1717" y="305"/>
                  </a:cubicBezTo>
                  <a:cubicBezTo>
                    <a:pt x="1734" y="305"/>
                    <a:pt x="1740" y="316"/>
                    <a:pt x="1756" y="322"/>
                  </a:cubicBezTo>
                  <a:cubicBezTo>
                    <a:pt x="1773" y="333"/>
                    <a:pt x="1790" y="327"/>
                    <a:pt x="1806" y="333"/>
                  </a:cubicBezTo>
                  <a:cubicBezTo>
                    <a:pt x="1823" y="338"/>
                    <a:pt x="1828" y="338"/>
                    <a:pt x="1839" y="349"/>
                  </a:cubicBezTo>
                  <a:cubicBezTo>
                    <a:pt x="1850" y="372"/>
                    <a:pt x="1845" y="383"/>
                    <a:pt x="1850" y="405"/>
                  </a:cubicBezTo>
                  <a:cubicBezTo>
                    <a:pt x="1856" y="422"/>
                    <a:pt x="1856" y="433"/>
                    <a:pt x="1862" y="455"/>
                  </a:cubicBezTo>
                  <a:cubicBezTo>
                    <a:pt x="1867" y="471"/>
                    <a:pt x="1867" y="483"/>
                    <a:pt x="1884" y="494"/>
                  </a:cubicBezTo>
                  <a:cubicBezTo>
                    <a:pt x="1895" y="505"/>
                    <a:pt x="1906" y="516"/>
                    <a:pt x="1917" y="532"/>
                  </a:cubicBezTo>
                  <a:cubicBezTo>
                    <a:pt x="1923" y="543"/>
                    <a:pt x="1934" y="549"/>
                    <a:pt x="1934" y="566"/>
                  </a:cubicBezTo>
                  <a:cubicBezTo>
                    <a:pt x="1934" y="582"/>
                    <a:pt x="1923" y="582"/>
                    <a:pt x="1917" y="593"/>
                  </a:cubicBezTo>
                  <a:cubicBezTo>
                    <a:pt x="1911" y="616"/>
                    <a:pt x="1917" y="627"/>
                    <a:pt x="1911" y="643"/>
                  </a:cubicBezTo>
                  <a:cubicBezTo>
                    <a:pt x="1911" y="654"/>
                    <a:pt x="1900" y="660"/>
                    <a:pt x="1895" y="671"/>
                  </a:cubicBezTo>
                  <a:cubicBezTo>
                    <a:pt x="1889" y="676"/>
                    <a:pt x="1884" y="682"/>
                    <a:pt x="1878" y="688"/>
                  </a:cubicBezTo>
                  <a:cubicBezTo>
                    <a:pt x="1867" y="693"/>
                    <a:pt x="1856" y="693"/>
                    <a:pt x="1856" y="704"/>
                  </a:cubicBezTo>
                  <a:cubicBezTo>
                    <a:pt x="1856" y="721"/>
                    <a:pt x="1862" y="721"/>
                    <a:pt x="1862" y="737"/>
                  </a:cubicBezTo>
                  <a:cubicBezTo>
                    <a:pt x="1862" y="760"/>
                    <a:pt x="1867" y="776"/>
                    <a:pt x="1873" y="804"/>
                  </a:cubicBezTo>
                  <a:cubicBezTo>
                    <a:pt x="1878" y="809"/>
                    <a:pt x="1884" y="815"/>
                    <a:pt x="1884" y="826"/>
                  </a:cubicBezTo>
                  <a:cubicBezTo>
                    <a:pt x="1884" y="848"/>
                    <a:pt x="1884" y="848"/>
                    <a:pt x="1884" y="848"/>
                  </a:cubicBezTo>
                  <a:cubicBezTo>
                    <a:pt x="1884" y="870"/>
                    <a:pt x="1867" y="876"/>
                    <a:pt x="1867" y="898"/>
                  </a:cubicBezTo>
                  <a:cubicBezTo>
                    <a:pt x="1867" y="920"/>
                    <a:pt x="1878" y="926"/>
                    <a:pt x="1884" y="942"/>
                  </a:cubicBezTo>
                  <a:cubicBezTo>
                    <a:pt x="1889" y="959"/>
                    <a:pt x="1889" y="970"/>
                    <a:pt x="1895" y="987"/>
                  </a:cubicBezTo>
                  <a:cubicBezTo>
                    <a:pt x="1895" y="998"/>
                    <a:pt x="1895" y="1003"/>
                    <a:pt x="1900" y="1015"/>
                  </a:cubicBezTo>
                  <a:cubicBezTo>
                    <a:pt x="1917" y="1031"/>
                    <a:pt x="1934" y="1031"/>
                    <a:pt x="1945" y="1053"/>
                  </a:cubicBezTo>
                  <a:cubicBezTo>
                    <a:pt x="1967" y="1086"/>
                    <a:pt x="1972" y="1102"/>
                    <a:pt x="1989" y="1135"/>
                  </a:cubicBezTo>
                  <a:cubicBezTo>
                    <a:pt x="1995" y="1152"/>
                    <a:pt x="1995" y="1163"/>
                    <a:pt x="2006" y="1180"/>
                  </a:cubicBezTo>
                  <a:cubicBezTo>
                    <a:pt x="2011" y="1191"/>
                    <a:pt x="2017" y="1207"/>
                    <a:pt x="2028" y="1207"/>
                  </a:cubicBezTo>
                  <a:cubicBezTo>
                    <a:pt x="2033" y="1207"/>
                    <a:pt x="2039" y="1202"/>
                    <a:pt x="2039" y="1191"/>
                  </a:cubicBezTo>
                  <a:cubicBezTo>
                    <a:pt x="2039" y="1180"/>
                    <a:pt x="2033" y="1180"/>
                    <a:pt x="2028" y="1169"/>
                  </a:cubicBezTo>
                  <a:cubicBezTo>
                    <a:pt x="2017" y="1141"/>
                    <a:pt x="2017" y="1124"/>
                    <a:pt x="2017" y="1091"/>
                  </a:cubicBezTo>
                  <a:cubicBezTo>
                    <a:pt x="2017" y="1074"/>
                    <a:pt x="2017" y="1074"/>
                    <a:pt x="2017" y="1074"/>
                  </a:cubicBezTo>
                  <a:cubicBezTo>
                    <a:pt x="2017" y="1063"/>
                    <a:pt x="2028" y="1063"/>
                    <a:pt x="2033" y="1063"/>
                  </a:cubicBezTo>
                  <a:cubicBezTo>
                    <a:pt x="2039" y="1063"/>
                    <a:pt x="2039" y="1058"/>
                    <a:pt x="2044" y="1058"/>
                  </a:cubicBezTo>
                  <a:cubicBezTo>
                    <a:pt x="2061" y="1058"/>
                    <a:pt x="2072" y="1058"/>
                    <a:pt x="2089" y="1063"/>
                  </a:cubicBezTo>
                  <a:cubicBezTo>
                    <a:pt x="2100" y="1069"/>
                    <a:pt x="2100" y="1086"/>
                    <a:pt x="2100" y="1097"/>
                  </a:cubicBezTo>
                  <a:cubicBezTo>
                    <a:pt x="2100" y="1169"/>
                    <a:pt x="2100" y="1169"/>
                    <a:pt x="2100" y="1169"/>
                  </a:cubicBezTo>
                  <a:cubicBezTo>
                    <a:pt x="2100" y="1174"/>
                    <a:pt x="2100" y="1174"/>
                    <a:pt x="2100" y="1180"/>
                  </a:cubicBezTo>
                  <a:cubicBezTo>
                    <a:pt x="2105" y="1196"/>
                    <a:pt x="2105" y="1202"/>
                    <a:pt x="2105" y="1219"/>
                  </a:cubicBezTo>
                  <a:cubicBezTo>
                    <a:pt x="2111" y="1235"/>
                    <a:pt x="2116" y="1263"/>
                    <a:pt x="2133" y="1263"/>
                  </a:cubicBezTo>
                  <a:lnTo>
                    <a:pt x="2133" y="1263"/>
                  </a:lnTo>
                  <a:cubicBezTo>
                    <a:pt x="2133" y="1285"/>
                    <a:pt x="2139" y="1302"/>
                    <a:pt x="2133" y="1324"/>
                  </a:cubicBezTo>
                  <a:cubicBezTo>
                    <a:pt x="2128" y="1346"/>
                    <a:pt x="2111" y="1363"/>
                    <a:pt x="2111" y="1390"/>
                  </a:cubicBezTo>
                  <a:cubicBezTo>
                    <a:pt x="2111" y="1424"/>
                    <a:pt x="2111" y="1446"/>
                    <a:pt x="2128" y="1479"/>
                  </a:cubicBezTo>
                  <a:cubicBezTo>
                    <a:pt x="2128" y="1490"/>
                    <a:pt x="2133" y="1496"/>
                    <a:pt x="2139" y="1507"/>
                  </a:cubicBezTo>
                  <a:cubicBezTo>
                    <a:pt x="2150" y="1534"/>
                    <a:pt x="2150" y="1551"/>
                    <a:pt x="2161" y="1579"/>
                  </a:cubicBezTo>
                  <a:cubicBezTo>
                    <a:pt x="2172" y="1612"/>
                    <a:pt x="2189" y="1629"/>
                    <a:pt x="2194" y="1667"/>
                  </a:cubicBezTo>
                  <a:cubicBezTo>
                    <a:pt x="2161" y="1662"/>
                    <a:pt x="2144" y="1662"/>
                    <a:pt x="2111" y="1662"/>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3" name="Freeform 99"/>
            <p:cNvSpPr>
              <a:spLocks noChangeArrowheads="1"/>
            </p:cNvSpPr>
            <p:nvPr/>
          </p:nvSpPr>
          <p:spPr bwMode="auto">
            <a:xfrm>
              <a:off x="21213968" y="3101976"/>
              <a:ext cx="801636" cy="739775"/>
            </a:xfrm>
            <a:custGeom>
              <a:avLst/>
              <a:gdLst>
                <a:gd name="T0" fmla="*/ 2161 w 2229"/>
                <a:gd name="T1" fmla="*/ 1159 h 2057"/>
                <a:gd name="T2" fmla="*/ 2189 w 2229"/>
                <a:gd name="T3" fmla="*/ 1153 h 2057"/>
                <a:gd name="T4" fmla="*/ 1679 w 2229"/>
                <a:gd name="T5" fmla="*/ 111 h 2057"/>
                <a:gd name="T6" fmla="*/ 1768 w 2229"/>
                <a:gd name="T7" fmla="*/ 244 h 2057"/>
                <a:gd name="T8" fmla="*/ 1857 w 2229"/>
                <a:gd name="T9" fmla="*/ 72 h 2057"/>
                <a:gd name="T10" fmla="*/ 1408 w 2229"/>
                <a:gd name="T11" fmla="*/ 1685 h 2057"/>
                <a:gd name="T12" fmla="*/ 1330 w 2229"/>
                <a:gd name="T13" fmla="*/ 1835 h 2057"/>
                <a:gd name="T14" fmla="*/ 1535 w 2229"/>
                <a:gd name="T15" fmla="*/ 1835 h 2057"/>
                <a:gd name="T16" fmla="*/ 1580 w 2229"/>
                <a:gd name="T17" fmla="*/ 1768 h 2057"/>
                <a:gd name="T18" fmla="*/ 1408 w 2229"/>
                <a:gd name="T19" fmla="*/ 1685 h 2057"/>
                <a:gd name="T20" fmla="*/ 1424 w 2229"/>
                <a:gd name="T21" fmla="*/ 1657 h 2057"/>
                <a:gd name="T22" fmla="*/ 1363 w 2229"/>
                <a:gd name="T23" fmla="*/ 1613 h 2057"/>
                <a:gd name="T24" fmla="*/ 1264 w 2229"/>
                <a:gd name="T25" fmla="*/ 1319 h 2057"/>
                <a:gd name="T26" fmla="*/ 1363 w 2229"/>
                <a:gd name="T27" fmla="*/ 1458 h 2057"/>
                <a:gd name="T28" fmla="*/ 1513 w 2229"/>
                <a:gd name="T29" fmla="*/ 1436 h 2057"/>
                <a:gd name="T30" fmla="*/ 1391 w 2229"/>
                <a:gd name="T31" fmla="*/ 1369 h 2057"/>
                <a:gd name="T32" fmla="*/ 1369 w 2229"/>
                <a:gd name="T33" fmla="*/ 1242 h 2057"/>
                <a:gd name="T34" fmla="*/ 1203 w 2229"/>
                <a:gd name="T35" fmla="*/ 1430 h 2057"/>
                <a:gd name="T36" fmla="*/ 1242 w 2229"/>
                <a:gd name="T37" fmla="*/ 1375 h 2057"/>
                <a:gd name="T38" fmla="*/ 1203 w 2229"/>
                <a:gd name="T39" fmla="*/ 1430 h 2057"/>
                <a:gd name="T40" fmla="*/ 1319 w 2229"/>
                <a:gd name="T41" fmla="*/ 1103 h 2057"/>
                <a:gd name="T42" fmla="*/ 1181 w 2229"/>
                <a:gd name="T43" fmla="*/ 1225 h 2057"/>
                <a:gd name="T44" fmla="*/ 1247 w 2229"/>
                <a:gd name="T45" fmla="*/ 1303 h 2057"/>
                <a:gd name="T46" fmla="*/ 1219 w 2229"/>
                <a:gd name="T47" fmla="*/ 1214 h 2057"/>
                <a:gd name="T48" fmla="*/ 1513 w 2229"/>
                <a:gd name="T49" fmla="*/ 1303 h 2057"/>
                <a:gd name="T50" fmla="*/ 1408 w 2229"/>
                <a:gd name="T51" fmla="*/ 1053 h 2057"/>
                <a:gd name="T52" fmla="*/ 1375 w 2229"/>
                <a:gd name="T53" fmla="*/ 876 h 2057"/>
                <a:gd name="T54" fmla="*/ 1358 w 2229"/>
                <a:gd name="T55" fmla="*/ 721 h 2057"/>
                <a:gd name="T56" fmla="*/ 1308 w 2229"/>
                <a:gd name="T57" fmla="*/ 610 h 2057"/>
                <a:gd name="T58" fmla="*/ 1380 w 2229"/>
                <a:gd name="T59" fmla="*/ 394 h 2057"/>
                <a:gd name="T60" fmla="*/ 1574 w 2229"/>
                <a:gd name="T61" fmla="*/ 178 h 2057"/>
                <a:gd name="T62" fmla="*/ 1508 w 2229"/>
                <a:gd name="T63" fmla="*/ 289 h 2057"/>
                <a:gd name="T64" fmla="*/ 1552 w 2229"/>
                <a:gd name="T65" fmla="*/ 560 h 2057"/>
                <a:gd name="T66" fmla="*/ 1430 w 2229"/>
                <a:gd name="T67" fmla="*/ 732 h 2057"/>
                <a:gd name="T68" fmla="*/ 1524 w 2229"/>
                <a:gd name="T69" fmla="*/ 743 h 2057"/>
                <a:gd name="T70" fmla="*/ 1629 w 2229"/>
                <a:gd name="T71" fmla="*/ 555 h 2057"/>
                <a:gd name="T72" fmla="*/ 1857 w 2229"/>
                <a:gd name="T73" fmla="*/ 460 h 2057"/>
                <a:gd name="T74" fmla="*/ 1812 w 2229"/>
                <a:gd name="T75" fmla="*/ 682 h 2057"/>
                <a:gd name="T76" fmla="*/ 1657 w 2229"/>
                <a:gd name="T77" fmla="*/ 776 h 2057"/>
                <a:gd name="T78" fmla="*/ 1812 w 2229"/>
                <a:gd name="T79" fmla="*/ 870 h 2057"/>
                <a:gd name="T80" fmla="*/ 1762 w 2229"/>
                <a:gd name="T81" fmla="*/ 954 h 2057"/>
                <a:gd name="T82" fmla="*/ 1563 w 2229"/>
                <a:gd name="T83" fmla="*/ 921 h 2057"/>
                <a:gd name="T84" fmla="*/ 1552 w 2229"/>
                <a:gd name="T85" fmla="*/ 1197 h 2057"/>
                <a:gd name="T86" fmla="*/ 1679 w 2229"/>
                <a:gd name="T87" fmla="*/ 1436 h 2057"/>
                <a:gd name="T88" fmla="*/ 1641 w 2229"/>
                <a:gd name="T89" fmla="*/ 1447 h 2057"/>
                <a:gd name="T90" fmla="*/ 1607 w 2229"/>
                <a:gd name="T91" fmla="*/ 133 h 2057"/>
                <a:gd name="T92" fmla="*/ 1447 w 2229"/>
                <a:gd name="T93" fmla="*/ 178 h 2057"/>
                <a:gd name="T94" fmla="*/ 1480 w 2229"/>
                <a:gd name="T95" fmla="*/ 167 h 2057"/>
                <a:gd name="T96" fmla="*/ 11 w 2229"/>
                <a:gd name="T97" fmla="*/ 1874 h 2057"/>
                <a:gd name="T98" fmla="*/ 150 w 2229"/>
                <a:gd name="T99" fmla="*/ 1818 h 2057"/>
                <a:gd name="T100" fmla="*/ 360 w 2229"/>
                <a:gd name="T101" fmla="*/ 1846 h 2057"/>
                <a:gd name="T102" fmla="*/ 410 w 2229"/>
                <a:gd name="T103" fmla="*/ 1851 h 2057"/>
                <a:gd name="T104" fmla="*/ 272 w 2229"/>
                <a:gd name="T105" fmla="*/ 1946 h 2057"/>
                <a:gd name="T106" fmla="*/ 0 w 2229"/>
                <a:gd name="T107" fmla="*/ 1890 h 2057"/>
                <a:gd name="T108" fmla="*/ 565 w 2229"/>
                <a:gd name="T109" fmla="*/ 1885 h 2057"/>
                <a:gd name="T110" fmla="*/ 687 w 2229"/>
                <a:gd name="T111" fmla="*/ 1929 h 2057"/>
                <a:gd name="T112" fmla="*/ 477 w 2229"/>
                <a:gd name="T113" fmla="*/ 1940 h 2057"/>
                <a:gd name="T114" fmla="*/ 654 w 2229"/>
                <a:gd name="T115" fmla="*/ 2023 h 2057"/>
                <a:gd name="T116" fmla="*/ 710 w 2229"/>
                <a:gd name="T117" fmla="*/ 199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9" h="2057">
                  <a:moveTo>
                    <a:pt x="2134" y="1103"/>
                  </a:moveTo>
                  <a:lnTo>
                    <a:pt x="2134" y="1103"/>
                  </a:lnTo>
                  <a:lnTo>
                    <a:pt x="2134" y="1109"/>
                  </a:lnTo>
                  <a:cubicBezTo>
                    <a:pt x="2134" y="1131"/>
                    <a:pt x="2150" y="1142"/>
                    <a:pt x="2161" y="1159"/>
                  </a:cubicBezTo>
                  <a:cubicBezTo>
                    <a:pt x="2178" y="1181"/>
                    <a:pt x="2189" y="1203"/>
                    <a:pt x="2217" y="1203"/>
                  </a:cubicBezTo>
                  <a:cubicBezTo>
                    <a:pt x="2228" y="1203"/>
                    <a:pt x="2228" y="1203"/>
                    <a:pt x="2228" y="1203"/>
                  </a:cubicBezTo>
                  <a:cubicBezTo>
                    <a:pt x="2228" y="1186"/>
                    <a:pt x="2228" y="1186"/>
                    <a:pt x="2228" y="1186"/>
                  </a:cubicBezTo>
                  <a:cubicBezTo>
                    <a:pt x="2228" y="1164"/>
                    <a:pt x="2206" y="1164"/>
                    <a:pt x="2189" y="1153"/>
                  </a:cubicBezTo>
                  <a:cubicBezTo>
                    <a:pt x="2167" y="1136"/>
                    <a:pt x="2161" y="1114"/>
                    <a:pt x="2134" y="1103"/>
                  </a:cubicBezTo>
                  <a:close/>
                  <a:moveTo>
                    <a:pt x="1724" y="45"/>
                  </a:moveTo>
                  <a:lnTo>
                    <a:pt x="1724" y="45"/>
                  </a:lnTo>
                  <a:cubicBezTo>
                    <a:pt x="1702" y="67"/>
                    <a:pt x="1690" y="78"/>
                    <a:pt x="1679" y="111"/>
                  </a:cubicBezTo>
                  <a:cubicBezTo>
                    <a:pt x="1663" y="172"/>
                    <a:pt x="1668" y="117"/>
                    <a:pt x="1668" y="161"/>
                  </a:cubicBezTo>
                  <a:cubicBezTo>
                    <a:pt x="1668" y="200"/>
                    <a:pt x="1668" y="200"/>
                    <a:pt x="1668" y="200"/>
                  </a:cubicBezTo>
                  <a:cubicBezTo>
                    <a:pt x="1668" y="283"/>
                    <a:pt x="1696" y="233"/>
                    <a:pt x="1724" y="233"/>
                  </a:cubicBezTo>
                  <a:cubicBezTo>
                    <a:pt x="1740" y="233"/>
                    <a:pt x="1751" y="244"/>
                    <a:pt x="1768" y="244"/>
                  </a:cubicBezTo>
                  <a:cubicBezTo>
                    <a:pt x="1790" y="244"/>
                    <a:pt x="1790" y="222"/>
                    <a:pt x="1801" y="205"/>
                  </a:cubicBezTo>
                  <a:cubicBezTo>
                    <a:pt x="1812" y="189"/>
                    <a:pt x="1823" y="178"/>
                    <a:pt x="1829" y="161"/>
                  </a:cubicBezTo>
                  <a:cubicBezTo>
                    <a:pt x="1835" y="145"/>
                    <a:pt x="1835" y="128"/>
                    <a:pt x="1840" y="117"/>
                  </a:cubicBezTo>
                  <a:cubicBezTo>
                    <a:pt x="1846" y="100"/>
                    <a:pt x="1857" y="89"/>
                    <a:pt x="1857" y="72"/>
                  </a:cubicBezTo>
                  <a:cubicBezTo>
                    <a:pt x="1857" y="61"/>
                    <a:pt x="1851" y="56"/>
                    <a:pt x="1840" y="50"/>
                  </a:cubicBezTo>
                  <a:cubicBezTo>
                    <a:pt x="1779" y="6"/>
                    <a:pt x="1768" y="0"/>
                    <a:pt x="1724" y="45"/>
                  </a:cubicBezTo>
                  <a:close/>
                  <a:moveTo>
                    <a:pt x="1408" y="1685"/>
                  </a:moveTo>
                  <a:lnTo>
                    <a:pt x="1408" y="1685"/>
                  </a:lnTo>
                  <a:cubicBezTo>
                    <a:pt x="1397" y="1691"/>
                    <a:pt x="1391" y="1702"/>
                    <a:pt x="1380" y="1707"/>
                  </a:cubicBezTo>
                  <a:cubicBezTo>
                    <a:pt x="1363" y="1718"/>
                    <a:pt x="1347" y="1724"/>
                    <a:pt x="1319" y="1724"/>
                  </a:cubicBezTo>
                  <a:cubicBezTo>
                    <a:pt x="1308" y="1757"/>
                    <a:pt x="1297" y="1774"/>
                    <a:pt x="1297" y="1813"/>
                  </a:cubicBezTo>
                  <a:cubicBezTo>
                    <a:pt x="1297" y="1829"/>
                    <a:pt x="1314" y="1829"/>
                    <a:pt x="1330" y="1835"/>
                  </a:cubicBezTo>
                  <a:cubicBezTo>
                    <a:pt x="1347" y="1846"/>
                    <a:pt x="1352" y="1868"/>
                    <a:pt x="1375" y="1868"/>
                  </a:cubicBezTo>
                  <a:cubicBezTo>
                    <a:pt x="1413" y="1868"/>
                    <a:pt x="1430" y="1835"/>
                    <a:pt x="1469" y="1835"/>
                  </a:cubicBezTo>
                  <a:cubicBezTo>
                    <a:pt x="1502" y="1835"/>
                    <a:pt x="1502" y="1835"/>
                    <a:pt x="1502" y="1835"/>
                  </a:cubicBezTo>
                  <a:cubicBezTo>
                    <a:pt x="1519" y="1835"/>
                    <a:pt x="1524" y="1835"/>
                    <a:pt x="1535" y="1835"/>
                  </a:cubicBezTo>
                  <a:cubicBezTo>
                    <a:pt x="1569" y="1835"/>
                    <a:pt x="1580" y="1851"/>
                    <a:pt x="1607" y="1851"/>
                  </a:cubicBezTo>
                  <a:cubicBezTo>
                    <a:pt x="1635" y="1851"/>
                    <a:pt x="1635" y="1851"/>
                    <a:pt x="1635" y="1851"/>
                  </a:cubicBezTo>
                  <a:cubicBezTo>
                    <a:pt x="1635" y="1829"/>
                    <a:pt x="1635" y="1829"/>
                    <a:pt x="1635" y="1829"/>
                  </a:cubicBezTo>
                  <a:cubicBezTo>
                    <a:pt x="1635" y="1796"/>
                    <a:pt x="1613" y="1779"/>
                    <a:pt x="1580" y="1768"/>
                  </a:cubicBezTo>
                  <a:cubicBezTo>
                    <a:pt x="1563" y="1763"/>
                    <a:pt x="1557" y="1741"/>
                    <a:pt x="1535" y="1735"/>
                  </a:cubicBezTo>
                  <a:cubicBezTo>
                    <a:pt x="1519" y="1729"/>
                    <a:pt x="1508" y="1729"/>
                    <a:pt x="1485" y="1724"/>
                  </a:cubicBezTo>
                  <a:cubicBezTo>
                    <a:pt x="1469" y="1718"/>
                    <a:pt x="1463" y="1696"/>
                    <a:pt x="1447" y="1691"/>
                  </a:cubicBezTo>
                  <a:cubicBezTo>
                    <a:pt x="1408" y="1685"/>
                    <a:pt x="1408" y="1685"/>
                    <a:pt x="1408" y="1685"/>
                  </a:cubicBezTo>
                  <a:close/>
                  <a:moveTo>
                    <a:pt x="1363" y="1613"/>
                  </a:moveTo>
                  <a:lnTo>
                    <a:pt x="1363" y="1613"/>
                  </a:lnTo>
                  <a:cubicBezTo>
                    <a:pt x="1352" y="1613"/>
                    <a:pt x="1352" y="1630"/>
                    <a:pt x="1347" y="1641"/>
                  </a:cubicBezTo>
                  <a:cubicBezTo>
                    <a:pt x="1375" y="1652"/>
                    <a:pt x="1391" y="1652"/>
                    <a:pt x="1424" y="1657"/>
                  </a:cubicBezTo>
                  <a:cubicBezTo>
                    <a:pt x="1430" y="1646"/>
                    <a:pt x="1430" y="1646"/>
                    <a:pt x="1430" y="1646"/>
                  </a:cubicBezTo>
                  <a:cubicBezTo>
                    <a:pt x="1430" y="1641"/>
                    <a:pt x="1430" y="1641"/>
                    <a:pt x="1430" y="1641"/>
                  </a:cubicBezTo>
                  <a:cubicBezTo>
                    <a:pt x="1413" y="1641"/>
                    <a:pt x="1402" y="1641"/>
                    <a:pt x="1391" y="1630"/>
                  </a:cubicBezTo>
                  <a:cubicBezTo>
                    <a:pt x="1380" y="1624"/>
                    <a:pt x="1375" y="1613"/>
                    <a:pt x="1363" y="1613"/>
                  </a:cubicBezTo>
                  <a:close/>
                  <a:moveTo>
                    <a:pt x="1303" y="1253"/>
                  </a:moveTo>
                  <a:lnTo>
                    <a:pt x="1303" y="1253"/>
                  </a:lnTo>
                  <a:cubicBezTo>
                    <a:pt x="1286" y="1253"/>
                    <a:pt x="1275" y="1275"/>
                    <a:pt x="1275" y="1292"/>
                  </a:cubicBezTo>
                  <a:cubicBezTo>
                    <a:pt x="1269" y="1303"/>
                    <a:pt x="1264" y="1308"/>
                    <a:pt x="1264" y="1319"/>
                  </a:cubicBezTo>
                  <a:cubicBezTo>
                    <a:pt x="1264" y="1353"/>
                    <a:pt x="1291" y="1358"/>
                    <a:pt x="1319" y="1380"/>
                  </a:cubicBezTo>
                  <a:cubicBezTo>
                    <a:pt x="1325" y="1386"/>
                    <a:pt x="1336" y="1386"/>
                    <a:pt x="1336" y="1397"/>
                  </a:cubicBezTo>
                  <a:cubicBezTo>
                    <a:pt x="1336" y="1408"/>
                    <a:pt x="1330" y="1414"/>
                    <a:pt x="1330" y="1430"/>
                  </a:cubicBezTo>
                  <a:cubicBezTo>
                    <a:pt x="1330" y="1447"/>
                    <a:pt x="1347" y="1458"/>
                    <a:pt x="1363" y="1458"/>
                  </a:cubicBezTo>
                  <a:cubicBezTo>
                    <a:pt x="1380" y="1458"/>
                    <a:pt x="1386" y="1447"/>
                    <a:pt x="1402" y="1447"/>
                  </a:cubicBezTo>
                  <a:cubicBezTo>
                    <a:pt x="1413" y="1447"/>
                    <a:pt x="1413" y="1458"/>
                    <a:pt x="1419" y="1463"/>
                  </a:cubicBezTo>
                  <a:cubicBezTo>
                    <a:pt x="1430" y="1474"/>
                    <a:pt x="1441" y="1491"/>
                    <a:pt x="1463" y="1491"/>
                  </a:cubicBezTo>
                  <a:cubicBezTo>
                    <a:pt x="1491" y="1491"/>
                    <a:pt x="1513" y="1463"/>
                    <a:pt x="1513" y="1436"/>
                  </a:cubicBezTo>
                  <a:cubicBezTo>
                    <a:pt x="1513" y="1430"/>
                    <a:pt x="1502" y="1425"/>
                    <a:pt x="1496" y="1425"/>
                  </a:cubicBezTo>
                  <a:cubicBezTo>
                    <a:pt x="1485" y="1419"/>
                    <a:pt x="1480" y="1414"/>
                    <a:pt x="1469" y="1408"/>
                  </a:cubicBezTo>
                  <a:cubicBezTo>
                    <a:pt x="1452" y="1408"/>
                    <a:pt x="1436" y="1419"/>
                    <a:pt x="1419" y="1414"/>
                  </a:cubicBezTo>
                  <a:cubicBezTo>
                    <a:pt x="1402" y="1402"/>
                    <a:pt x="1397" y="1386"/>
                    <a:pt x="1391" y="1369"/>
                  </a:cubicBezTo>
                  <a:cubicBezTo>
                    <a:pt x="1402" y="1364"/>
                    <a:pt x="1408" y="1353"/>
                    <a:pt x="1413" y="1336"/>
                  </a:cubicBezTo>
                  <a:cubicBezTo>
                    <a:pt x="1413" y="1330"/>
                    <a:pt x="1424" y="1325"/>
                    <a:pt x="1424" y="1314"/>
                  </a:cubicBezTo>
                  <a:cubicBezTo>
                    <a:pt x="1424" y="1297"/>
                    <a:pt x="1408" y="1297"/>
                    <a:pt x="1397" y="1286"/>
                  </a:cubicBezTo>
                  <a:cubicBezTo>
                    <a:pt x="1386" y="1269"/>
                    <a:pt x="1380" y="1253"/>
                    <a:pt x="1369" y="1242"/>
                  </a:cubicBezTo>
                  <a:cubicBezTo>
                    <a:pt x="1358" y="1258"/>
                    <a:pt x="1352" y="1269"/>
                    <a:pt x="1341" y="1281"/>
                  </a:cubicBezTo>
                  <a:cubicBezTo>
                    <a:pt x="1336" y="1281"/>
                    <a:pt x="1336" y="1292"/>
                    <a:pt x="1325" y="1292"/>
                  </a:cubicBezTo>
                  <a:cubicBezTo>
                    <a:pt x="1314" y="1292"/>
                    <a:pt x="1314" y="1264"/>
                    <a:pt x="1303" y="1253"/>
                  </a:cubicBezTo>
                  <a:close/>
                  <a:moveTo>
                    <a:pt x="1203" y="1430"/>
                  </a:moveTo>
                  <a:lnTo>
                    <a:pt x="1203" y="1430"/>
                  </a:lnTo>
                  <a:cubicBezTo>
                    <a:pt x="1203" y="1419"/>
                    <a:pt x="1208" y="1414"/>
                    <a:pt x="1214" y="1408"/>
                  </a:cubicBezTo>
                  <a:cubicBezTo>
                    <a:pt x="1219" y="1391"/>
                    <a:pt x="1219" y="1369"/>
                    <a:pt x="1230" y="1369"/>
                  </a:cubicBezTo>
                  <a:cubicBezTo>
                    <a:pt x="1236" y="1369"/>
                    <a:pt x="1242" y="1375"/>
                    <a:pt x="1242" y="1375"/>
                  </a:cubicBezTo>
                  <a:cubicBezTo>
                    <a:pt x="1242" y="1402"/>
                    <a:pt x="1264" y="1414"/>
                    <a:pt x="1264" y="1447"/>
                  </a:cubicBezTo>
                  <a:cubicBezTo>
                    <a:pt x="1264" y="1452"/>
                    <a:pt x="1258" y="1452"/>
                    <a:pt x="1258" y="1458"/>
                  </a:cubicBezTo>
                  <a:cubicBezTo>
                    <a:pt x="1253" y="1452"/>
                    <a:pt x="1247" y="1447"/>
                    <a:pt x="1236" y="1447"/>
                  </a:cubicBezTo>
                  <a:cubicBezTo>
                    <a:pt x="1225" y="1447"/>
                    <a:pt x="1203" y="1447"/>
                    <a:pt x="1203" y="1430"/>
                  </a:cubicBezTo>
                  <a:close/>
                  <a:moveTo>
                    <a:pt x="1341" y="1081"/>
                  </a:moveTo>
                  <a:lnTo>
                    <a:pt x="1341" y="1081"/>
                  </a:lnTo>
                  <a:cubicBezTo>
                    <a:pt x="1336" y="1081"/>
                    <a:pt x="1336" y="1081"/>
                    <a:pt x="1330" y="1081"/>
                  </a:cubicBezTo>
                  <a:cubicBezTo>
                    <a:pt x="1319" y="1081"/>
                    <a:pt x="1319" y="1092"/>
                    <a:pt x="1319" y="1103"/>
                  </a:cubicBezTo>
                  <a:cubicBezTo>
                    <a:pt x="1319" y="1120"/>
                    <a:pt x="1325" y="1131"/>
                    <a:pt x="1336" y="1136"/>
                  </a:cubicBezTo>
                  <a:cubicBezTo>
                    <a:pt x="1341" y="1120"/>
                    <a:pt x="1341" y="1103"/>
                    <a:pt x="1341" y="1081"/>
                  </a:cubicBezTo>
                  <a:close/>
                  <a:moveTo>
                    <a:pt x="1181" y="1225"/>
                  </a:moveTo>
                  <a:lnTo>
                    <a:pt x="1181" y="1225"/>
                  </a:lnTo>
                  <a:cubicBezTo>
                    <a:pt x="1181" y="1319"/>
                    <a:pt x="1181" y="1319"/>
                    <a:pt x="1181" y="1319"/>
                  </a:cubicBezTo>
                  <a:cubicBezTo>
                    <a:pt x="1181" y="1330"/>
                    <a:pt x="1186" y="1347"/>
                    <a:pt x="1197" y="1347"/>
                  </a:cubicBezTo>
                  <a:cubicBezTo>
                    <a:pt x="1214" y="1347"/>
                    <a:pt x="1225" y="1336"/>
                    <a:pt x="1247" y="1336"/>
                  </a:cubicBezTo>
                  <a:cubicBezTo>
                    <a:pt x="1247" y="1303"/>
                    <a:pt x="1247" y="1303"/>
                    <a:pt x="1247" y="1303"/>
                  </a:cubicBezTo>
                  <a:cubicBezTo>
                    <a:pt x="1242" y="1292"/>
                    <a:pt x="1242" y="1292"/>
                    <a:pt x="1242" y="1292"/>
                  </a:cubicBezTo>
                  <a:cubicBezTo>
                    <a:pt x="1247" y="1275"/>
                    <a:pt x="1247" y="1264"/>
                    <a:pt x="1247" y="1253"/>
                  </a:cubicBezTo>
                  <a:cubicBezTo>
                    <a:pt x="1247" y="1247"/>
                    <a:pt x="1247" y="1242"/>
                    <a:pt x="1253" y="1236"/>
                  </a:cubicBezTo>
                  <a:cubicBezTo>
                    <a:pt x="1236" y="1236"/>
                    <a:pt x="1236" y="1220"/>
                    <a:pt x="1219" y="1214"/>
                  </a:cubicBezTo>
                  <a:cubicBezTo>
                    <a:pt x="1203" y="1214"/>
                    <a:pt x="1197" y="1225"/>
                    <a:pt x="1181" y="1225"/>
                  </a:cubicBezTo>
                  <a:close/>
                  <a:moveTo>
                    <a:pt x="1607" y="1430"/>
                  </a:moveTo>
                  <a:lnTo>
                    <a:pt x="1607" y="1430"/>
                  </a:lnTo>
                  <a:cubicBezTo>
                    <a:pt x="1546" y="1414"/>
                    <a:pt x="1552" y="1353"/>
                    <a:pt x="1513" y="1303"/>
                  </a:cubicBezTo>
                  <a:cubicBezTo>
                    <a:pt x="1491" y="1275"/>
                    <a:pt x="1485" y="1253"/>
                    <a:pt x="1458" y="1236"/>
                  </a:cubicBezTo>
                  <a:cubicBezTo>
                    <a:pt x="1447" y="1225"/>
                    <a:pt x="1430" y="1231"/>
                    <a:pt x="1424" y="1220"/>
                  </a:cubicBezTo>
                  <a:cubicBezTo>
                    <a:pt x="1413" y="1209"/>
                    <a:pt x="1419" y="1197"/>
                    <a:pt x="1419" y="1181"/>
                  </a:cubicBezTo>
                  <a:cubicBezTo>
                    <a:pt x="1419" y="1131"/>
                    <a:pt x="1408" y="1103"/>
                    <a:pt x="1408" y="1053"/>
                  </a:cubicBezTo>
                  <a:cubicBezTo>
                    <a:pt x="1408" y="1031"/>
                    <a:pt x="1413" y="1020"/>
                    <a:pt x="1413" y="998"/>
                  </a:cubicBezTo>
                  <a:cubicBezTo>
                    <a:pt x="1413" y="970"/>
                    <a:pt x="1424" y="948"/>
                    <a:pt x="1402" y="931"/>
                  </a:cubicBezTo>
                  <a:cubicBezTo>
                    <a:pt x="1391" y="921"/>
                    <a:pt x="1375" y="926"/>
                    <a:pt x="1375" y="909"/>
                  </a:cubicBezTo>
                  <a:cubicBezTo>
                    <a:pt x="1375" y="876"/>
                    <a:pt x="1375" y="876"/>
                    <a:pt x="1375" y="876"/>
                  </a:cubicBezTo>
                  <a:cubicBezTo>
                    <a:pt x="1369" y="848"/>
                    <a:pt x="1369" y="848"/>
                    <a:pt x="1369" y="848"/>
                  </a:cubicBezTo>
                  <a:cubicBezTo>
                    <a:pt x="1369" y="832"/>
                    <a:pt x="1369" y="821"/>
                    <a:pt x="1375" y="804"/>
                  </a:cubicBezTo>
                  <a:cubicBezTo>
                    <a:pt x="1380" y="793"/>
                    <a:pt x="1391" y="788"/>
                    <a:pt x="1391" y="771"/>
                  </a:cubicBezTo>
                  <a:cubicBezTo>
                    <a:pt x="1391" y="737"/>
                    <a:pt x="1358" y="749"/>
                    <a:pt x="1358" y="721"/>
                  </a:cubicBezTo>
                  <a:cubicBezTo>
                    <a:pt x="1358" y="665"/>
                    <a:pt x="1347" y="671"/>
                    <a:pt x="1319" y="671"/>
                  </a:cubicBezTo>
                  <a:cubicBezTo>
                    <a:pt x="1303" y="671"/>
                    <a:pt x="1303" y="660"/>
                    <a:pt x="1303" y="649"/>
                  </a:cubicBezTo>
                  <a:cubicBezTo>
                    <a:pt x="1303" y="638"/>
                    <a:pt x="1308" y="632"/>
                    <a:pt x="1314" y="627"/>
                  </a:cubicBezTo>
                  <a:cubicBezTo>
                    <a:pt x="1308" y="610"/>
                    <a:pt x="1308" y="610"/>
                    <a:pt x="1308" y="610"/>
                  </a:cubicBezTo>
                  <a:cubicBezTo>
                    <a:pt x="1319" y="577"/>
                    <a:pt x="1330" y="560"/>
                    <a:pt x="1341" y="527"/>
                  </a:cubicBezTo>
                  <a:cubicBezTo>
                    <a:pt x="1347" y="505"/>
                    <a:pt x="1363" y="499"/>
                    <a:pt x="1363" y="477"/>
                  </a:cubicBezTo>
                  <a:cubicBezTo>
                    <a:pt x="1363" y="471"/>
                    <a:pt x="1358" y="466"/>
                    <a:pt x="1358" y="460"/>
                  </a:cubicBezTo>
                  <a:cubicBezTo>
                    <a:pt x="1358" y="433"/>
                    <a:pt x="1375" y="416"/>
                    <a:pt x="1380" y="394"/>
                  </a:cubicBezTo>
                  <a:cubicBezTo>
                    <a:pt x="1391" y="350"/>
                    <a:pt x="1402" y="327"/>
                    <a:pt x="1430" y="300"/>
                  </a:cubicBezTo>
                  <a:cubicBezTo>
                    <a:pt x="1458" y="272"/>
                    <a:pt x="1474" y="261"/>
                    <a:pt x="1496" y="233"/>
                  </a:cubicBezTo>
                  <a:cubicBezTo>
                    <a:pt x="1513" y="211"/>
                    <a:pt x="1513" y="194"/>
                    <a:pt x="1530" y="183"/>
                  </a:cubicBezTo>
                  <a:cubicBezTo>
                    <a:pt x="1546" y="178"/>
                    <a:pt x="1557" y="178"/>
                    <a:pt x="1574" y="178"/>
                  </a:cubicBezTo>
                  <a:cubicBezTo>
                    <a:pt x="1574" y="183"/>
                    <a:pt x="1580" y="189"/>
                    <a:pt x="1580" y="194"/>
                  </a:cubicBezTo>
                  <a:cubicBezTo>
                    <a:pt x="1580" y="217"/>
                    <a:pt x="1569" y="228"/>
                    <a:pt x="1552" y="244"/>
                  </a:cubicBezTo>
                  <a:cubicBezTo>
                    <a:pt x="1541" y="256"/>
                    <a:pt x="1541" y="266"/>
                    <a:pt x="1530" y="278"/>
                  </a:cubicBezTo>
                  <a:cubicBezTo>
                    <a:pt x="1524" y="289"/>
                    <a:pt x="1513" y="283"/>
                    <a:pt x="1508" y="289"/>
                  </a:cubicBezTo>
                  <a:cubicBezTo>
                    <a:pt x="1496" y="305"/>
                    <a:pt x="1502" y="322"/>
                    <a:pt x="1502" y="344"/>
                  </a:cubicBezTo>
                  <a:cubicBezTo>
                    <a:pt x="1535" y="355"/>
                    <a:pt x="1574" y="366"/>
                    <a:pt x="1574" y="405"/>
                  </a:cubicBezTo>
                  <a:cubicBezTo>
                    <a:pt x="1574" y="449"/>
                    <a:pt x="1574" y="477"/>
                    <a:pt x="1574" y="522"/>
                  </a:cubicBezTo>
                  <a:cubicBezTo>
                    <a:pt x="1574" y="538"/>
                    <a:pt x="1557" y="544"/>
                    <a:pt x="1552" y="560"/>
                  </a:cubicBezTo>
                  <a:cubicBezTo>
                    <a:pt x="1546" y="588"/>
                    <a:pt x="1519" y="604"/>
                    <a:pt x="1519" y="638"/>
                  </a:cubicBezTo>
                  <a:cubicBezTo>
                    <a:pt x="1496" y="638"/>
                    <a:pt x="1480" y="643"/>
                    <a:pt x="1463" y="660"/>
                  </a:cubicBezTo>
                  <a:cubicBezTo>
                    <a:pt x="1436" y="677"/>
                    <a:pt x="1419" y="682"/>
                    <a:pt x="1397" y="704"/>
                  </a:cubicBezTo>
                  <a:cubicBezTo>
                    <a:pt x="1408" y="715"/>
                    <a:pt x="1419" y="721"/>
                    <a:pt x="1430" y="732"/>
                  </a:cubicBezTo>
                  <a:cubicBezTo>
                    <a:pt x="1441" y="743"/>
                    <a:pt x="1441" y="754"/>
                    <a:pt x="1452" y="760"/>
                  </a:cubicBezTo>
                  <a:cubicBezTo>
                    <a:pt x="1463" y="771"/>
                    <a:pt x="1474" y="765"/>
                    <a:pt x="1491" y="765"/>
                  </a:cubicBezTo>
                  <a:cubicBezTo>
                    <a:pt x="1496" y="771"/>
                    <a:pt x="1496" y="771"/>
                    <a:pt x="1502" y="771"/>
                  </a:cubicBezTo>
                  <a:cubicBezTo>
                    <a:pt x="1513" y="771"/>
                    <a:pt x="1519" y="760"/>
                    <a:pt x="1524" y="743"/>
                  </a:cubicBezTo>
                  <a:cubicBezTo>
                    <a:pt x="1546" y="715"/>
                    <a:pt x="1546" y="699"/>
                    <a:pt x="1563" y="665"/>
                  </a:cubicBezTo>
                  <a:cubicBezTo>
                    <a:pt x="1580" y="627"/>
                    <a:pt x="1629" y="638"/>
                    <a:pt x="1641" y="599"/>
                  </a:cubicBezTo>
                  <a:cubicBezTo>
                    <a:pt x="1629" y="593"/>
                    <a:pt x="1613" y="588"/>
                    <a:pt x="1613" y="577"/>
                  </a:cubicBezTo>
                  <a:cubicBezTo>
                    <a:pt x="1613" y="566"/>
                    <a:pt x="1624" y="566"/>
                    <a:pt x="1629" y="555"/>
                  </a:cubicBezTo>
                  <a:cubicBezTo>
                    <a:pt x="1646" y="532"/>
                    <a:pt x="1657" y="522"/>
                    <a:pt x="1679" y="505"/>
                  </a:cubicBezTo>
                  <a:cubicBezTo>
                    <a:pt x="1696" y="499"/>
                    <a:pt x="1702" y="483"/>
                    <a:pt x="1718" y="477"/>
                  </a:cubicBezTo>
                  <a:cubicBezTo>
                    <a:pt x="1762" y="455"/>
                    <a:pt x="1790" y="444"/>
                    <a:pt x="1840" y="444"/>
                  </a:cubicBezTo>
                  <a:cubicBezTo>
                    <a:pt x="1873" y="444"/>
                    <a:pt x="1857" y="438"/>
                    <a:pt x="1857" y="460"/>
                  </a:cubicBezTo>
                  <a:cubicBezTo>
                    <a:pt x="1857" y="494"/>
                    <a:pt x="1873" y="510"/>
                    <a:pt x="1873" y="544"/>
                  </a:cubicBezTo>
                  <a:cubicBezTo>
                    <a:pt x="1873" y="577"/>
                    <a:pt x="1868" y="599"/>
                    <a:pt x="1857" y="632"/>
                  </a:cubicBezTo>
                  <a:cubicBezTo>
                    <a:pt x="1851" y="643"/>
                    <a:pt x="1857" y="660"/>
                    <a:pt x="1846" y="671"/>
                  </a:cubicBezTo>
                  <a:cubicBezTo>
                    <a:pt x="1835" y="677"/>
                    <a:pt x="1823" y="677"/>
                    <a:pt x="1812" y="682"/>
                  </a:cubicBezTo>
                  <a:cubicBezTo>
                    <a:pt x="1790" y="693"/>
                    <a:pt x="1785" y="710"/>
                    <a:pt x="1762" y="715"/>
                  </a:cubicBezTo>
                  <a:cubicBezTo>
                    <a:pt x="1724" y="732"/>
                    <a:pt x="1685" y="726"/>
                    <a:pt x="1679" y="765"/>
                  </a:cubicBezTo>
                  <a:cubicBezTo>
                    <a:pt x="1657" y="765"/>
                    <a:pt x="1657" y="765"/>
                    <a:pt x="1657" y="765"/>
                  </a:cubicBezTo>
                  <a:cubicBezTo>
                    <a:pt x="1657" y="776"/>
                    <a:pt x="1657" y="776"/>
                    <a:pt x="1657" y="776"/>
                  </a:cubicBezTo>
                  <a:cubicBezTo>
                    <a:pt x="1657" y="793"/>
                    <a:pt x="1668" y="804"/>
                    <a:pt x="1674" y="821"/>
                  </a:cubicBezTo>
                  <a:cubicBezTo>
                    <a:pt x="1690" y="821"/>
                    <a:pt x="1702" y="837"/>
                    <a:pt x="1718" y="843"/>
                  </a:cubicBezTo>
                  <a:cubicBezTo>
                    <a:pt x="1735" y="848"/>
                    <a:pt x="1746" y="848"/>
                    <a:pt x="1768" y="848"/>
                  </a:cubicBezTo>
                  <a:cubicBezTo>
                    <a:pt x="1785" y="854"/>
                    <a:pt x="1796" y="865"/>
                    <a:pt x="1812" y="870"/>
                  </a:cubicBezTo>
                  <a:cubicBezTo>
                    <a:pt x="1829" y="882"/>
                    <a:pt x="1846" y="887"/>
                    <a:pt x="1846" y="904"/>
                  </a:cubicBezTo>
                  <a:cubicBezTo>
                    <a:pt x="1846" y="931"/>
                    <a:pt x="1840" y="948"/>
                    <a:pt x="1857" y="970"/>
                  </a:cubicBezTo>
                  <a:cubicBezTo>
                    <a:pt x="1956" y="1070"/>
                    <a:pt x="1873" y="992"/>
                    <a:pt x="1796" y="965"/>
                  </a:cubicBezTo>
                  <a:cubicBezTo>
                    <a:pt x="1779" y="965"/>
                    <a:pt x="1774" y="954"/>
                    <a:pt x="1762" y="954"/>
                  </a:cubicBezTo>
                  <a:cubicBezTo>
                    <a:pt x="1696" y="954"/>
                    <a:pt x="1696" y="954"/>
                    <a:pt x="1696" y="954"/>
                  </a:cubicBezTo>
                  <a:cubicBezTo>
                    <a:pt x="1690" y="954"/>
                    <a:pt x="1685" y="937"/>
                    <a:pt x="1679" y="937"/>
                  </a:cubicBezTo>
                  <a:cubicBezTo>
                    <a:pt x="1646" y="926"/>
                    <a:pt x="1629" y="921"/>
                    <a:pt x="1602" y="921"/>
                  </a:cubicBezTo>
                  <a:cubicBezTo>
                    <a:pt x="1563" y="921"/>
                    <a:pt x="1563" y="921"/>
                    <a:pt x="1563" y="921"/>
                  </a:cubicBezTo>
                  <a:cubicBezTo>
                    <a:pt x="1519" y="921"/>
                    <a:pt x="1530" y="965"/>
                    <a:pt x="1519" y="1015"/>
                  </a:cubicBezTo>
                  <a:cubicBezTo>
                    <a:pt x="1519" y="1037"/>
                    <a:pt x="1513" y="1048"/>
                    <a:pt x="1513" y="1064"/>
                  </a:cubicBezTo>
                  <a:cubicBezTo>
                    <a:pt x="1513" y="1098"/>
                    <a:pt x="1513" y="1120"/>
                    <a:pt x="1524" y="1148"/>
                  </a:cubicBezTo>
                  <a:cubicBezTo>
                    <a:pt x="1535" y="1164"/>
                    <a:pt x="1546" y="1175"/>
                    <a:pt x="1552" y="1197"/>
                  </a:cubicBezTo>
                  <a:cubicBezTo>
                    <a:pt x="1557" y="1214"/>
                    <a:pt x="1557" y="1220"/>
                    <a:pt x="1569" y="1236"/>
                  </a:cubicBezTo>
                  <a:cubicBezTo>
                    <a:pt x="1585" y="1269"/>
                    <a:pt x="1574" y="1292"/>
                    <a:pt x="1596" y="1325"/>
                  </a:cubicBezTo>
                  <a:cubicBezTo>
                    <a:pt x="1607" y="1353"/>
                    <a:pt x="1635" y="1358"/>
                    <a:pt x="1646" y="1386"/>
                  </a:cubicBezTo>
                  <a:cubicBezTo>
                    <a:pt x="1652" y="1408"/>
                    <a:pt x="1663" y="1419"/>
                    <a:pt x="1679" y="1436"/>
                  </a:cubicBezTo>
                  <a:cubicBezTo>
                    <a:pt x="1696" y="1458"/>
                    <a:pt x="1707" y="1474"/>
                    <a:pt x="1729" y="1491"/>
                  </a:cubicBezTo>
                  <a:cubicBezTo>
                    <a:pt x="1751" y="1502"/>
                    <a:pt x="1663" y="1502"/>
                    <a:pt x="1663" y="1469"/>
                  </a:cubicBezTo>
                  <a:cubicBezTo>
                    <a:pt x="1663" y="1469"/>
                    <a:pt x="1668" y="1463"/>
                    <a:pt x="1668" y="1458"/>
                  </a:cubicBezTo>
                  <a:cubicBezTo>
                    <a:pt x="1668" y="1447"/>
                    <a:pt x="1652" y="1452"/>
                    <a:pt x="1641" y="1447"/>
                  </a:cubicBezTo>
                  <a:cubicBezTo>
                    <a:pt x="1629" y="1447"/>
                    <a:pt x="1618" y="1436"/>
                    <a:pt x="1607" y="1430"/>
                  </a:cubicBezTo>
                  <a:close/>
                  <a:moveTo>
                    <a:pt x="1607" y="111"/>
                  </a:moveTo>
                  <a:lnTo>
                    <a:pt x="1607" y="111"/>
                  </a:lnTo>
                  <a:cubicBezTo>
                    <a:pt x="1607" y="133"/>
                    <a:pt x="1607" y="133"/>
                    <a:pt x="1607" y="133"/>
                  </a:cubicBezTo>
                  <a:cubicBezTo>
                    <a:pt x="1607" y="145"/>
                    <a:pt x="1613" y="150"/>
                    <a:pt x="1624" y="156"/>
                  </a:cubicBezTo>
                  <a:cubicBezTo>
                    <a:pt x="1624" y="145"/>
                    <a:pt x="1629" y="133"/>
                    <a:pt x="1629" y="117"/>
                  </a:cubicBezTo>
                  <a:cubicBezTo>
                    <a:pt x="1629" y="106"/>
                    <a:pt x="1613" y="111"/>
                    <a:pt x="1607" y="111"/>
                  </a:cubicBezTo>
                  <a:close/>
                  <a:moveTo>
                    <a:pt x="1447" y="178"/>
                  </a:moveTo>
                  <a:lnTo>
                    <a:pt x="1447" y="178"/>
                  </a:lnTo>
                  <a:cubicBezTo>
                    <a:pt x="1447" y="194"/>
                    <a:pt x="1447" y="194"/>
                    <a:pt x="1447" y="194"/>
                  </a:cubicBezTo>
                  <a:cubicBezTo>
                    <a:pt x="1452" y="194"/>
                    <a:pt x="1452" y="194"/>
                    <a:pt x="1458" y="194"/>
                  </a:cubicBezTo>
                  <a:cubicBezTo>
                    <a:pt x="1469" y="194"/>
                    <a:pt x="1480" y="183"/>
                    <a:pt x="1480" y="167"/>
                  </a:cubicBezTo>
                  <a:cubicBezTo>
                    <a:pt x="1480" y="161"/>
                    <a:pt x="1469" y="156"/>
                    <a:pt x="1458" y="156"/>
                  </a:cubicBezTo>
                  <a:cubicBezTo>
                    <a:pt x="1447" y="161"/>
                    <a:pt x="1447" y="167"/>
                    <a:pt x="1447" y="178"/>
                  </a:cubicBezTo>
                  <a:close/>
                  <a:moveTo>
                    <a:pt x="11" y="1874"/>
                  </a:moveTo>
                  <a:lnTo>
                    <a:pt x="11" y="1874"/>
                  </a:lnTo>
                  <a:cubicBezTo>
                    <a:pt x="17" y="1857"/>
                    <a:pt x="17" y="1851"/>
                    <a:pt x="17" y="1835"/>
                  </a:cubicBezTo>
                  <a:cubicBezTo>
                    <a:pt x="17" y="1818"/>
                    <a:pt x="39" y="1829"/>
                    <a:pt x="56" y="1824"/>
                  </a:cubicBezTo>
                  <a:cubicBezTo>
                    <a:pt x="83" y="1824"/>
                    <a:pt x="94" y="1813"/>
                    <a:pt x="122" y="1813"/>
                  </a:cubicBezTo>
                  <a:cubicBezTo>
                    <a:pt x="133" y="1813"/>
                    <a:pt x="139" y="1818"/>
                    <a:pt x="150" y="1818"/>
                  </a:cubicBezTo>
                  <a:cubicBezTo>
                    <a:pt x="194" y="1829"/>
                    <a:pt x="216" y="1824"/>
                    <a:pt x="255" y="1835"/>
                  </a:cubicBezTo>
                  <a:cubicBezTo>
                    <a:pt x="283" y="1846"/>
                    <a:pt x="294" y="1857"/>
                    <a:pt x="322" y="1868"/>
                  </a:cubicBezTo>
                  <a:cubicBezTo>
                    <a:pt x="327" y="1857"/>
                    <a:pt x="327" y="1851"/>
                    <a:pt x="333" y="1846"/>
                  </a:cubicBezTo>
                  <a:cubicBezTo>
                    <a:pt x="344" y="1846"/>
                    <a:pt x="349" y="1846"/>
                    <a:pt x="360" y="1846"/>
                  </a:cubicBezTo>
                  <a:cubicBezTo>
                    <a:pt x="360" y="1874"/>
                    <a:pt x="360" y="1874"/>
                    <a:pt x="360" y="1874"/>
                  </a:cubicBezTo>
                  <a:cubicBezTo>
                    <a:pt x="366" y="1879"/>
                    <a:pt x="366" y="1879"/>
                    <a:pt x="366" y="1879"/>
                  </a:cubicBezTo>
                  <a:cubicBezTo>
                    <a:pt x="372" y="1862"/>
                    <a:pt x="377" y="1857"/>
                    <a:pt x="388" y="1851"/>
                  </a:cubicBezTo>
                  <a:cubicBezTo>
                    <a:pt x="410" y="1851"/>
                    <a:pt x="410" y="1851"/>
                    <a:pt x="410" y="1851"/>
                  </a:cubicBezTo>
                  <a:cubicBezTo>
                    <a:pt x="410" y="1874"/>
                    <a:pt x="416" y="1890"/>
                    <a:pt x="427" y="1912"/>
                  </a:cubicBezTo>
                  <a:cubicBezTo>
                    <a:pt x="388" y="1929"/>
                    <a:pt x="366" y="1929"/>
                    <a:pt x="322" y="1929"/>
                  </a:cubicBezTo>
                  <a:cubicBezTo>
                    <a:pt x="316" y="1929"/>
                    <a:pt x="311" y="1929"/>
                    <a:pt x="299" y="1929"/>
                  </a:cubicBezTo>
                  <a:cubicBezTo>
                    <a:pt x="288" y="1934"/>
                    <a:pt x="283" y="1946"/>
                    <a:pt x="272" y="1946"/>
                  </a:cubicBezTo>
                  <a:cubicBezTo>
                    <a:pt x="255" y="1946"/>
                    <a:pt x="250" y="1923"/>
                    <a:pt x="227" y="1923"/>
                  </a:cubicBezTo>
                  <a:cubicBezTo>
                    <a:pt x="216" y="1923"/>
                    <a:pt x="211" y="1929"/>
                    <a:pt x="194" y="1934"/>
                  </a:cubicBezTo>
                  <a:cubicBezTo>
                    <a:pt x="144" y="1946"/>
                    <a:pt x="117" y="1973"/>
                    <a:pt x="61" y="1973"/>
                  </a:cubicBezTo>
                  <a:cubicBezTo>
                    <a:pt x="22" y="1973"/>
                    <a:pt x="0" y="1929"/>
                    <a:pt x="0" y="1890"/>
                  </a:cubicBezTo>
                  <a:cubicBezTo>
                    <a:pt x="0" y="1885"/>
                    <a:pt x="11" y="1879"/>
                    <a:pt x="11" y="1874"/>
                  </a:cubicBezTo>
                  <a:close/>
                  <a:moveTo>
                    <a:pt x="444" y="1879"/>
                  </a:moveTo>
                  <a:lnTo>
                    <a:pt x="444" y="1879"/>
                  </a:lnTo>
                  <a:cubicBezTo>
                    <a:pt x="488" y="1879"/>
                    <a:pt x="516" y="1885"/>
                    <a:pt x="565" y="1885"/>
                  </a:cubicBezTo>
                  <a:cubicBezTo>
                    <a:pt x="615" y="1885"/>
                    <a:pt x="643" y="1874"/>
                    <a:pt x="687" y="1874"/>
                  </a:cubicBezTo>
                  <a:cubicBezTo>
                    <a:pt x="748" y="1874"/>
                    <a:pt x="776" y="1879"/>
                    <a:pt x="837" y="1890"/>
                  </a:cubicBezTo>
                  <a:cubicBezTo>
                    <a:pt x="837" y="1901"/>
                    <a:pt x="837" y="1901"/>
                    <a:pt x="837" y="1901"/>
                  </a:cubicBezTo>
                  <a:cubicBezTo>
                    <a:pt x="782" y="1923"/>
                    <a:pt x="748" y="1929"/>
                    <a:pt x="687" y="1929"/>
                  </a:cubicBezTo>
                  <a:cubicBezTo>
                    <a:pt x="671" y="1929"/>
                    <a:pt x="660" y="1923"/>
                    <a:pt x="638" y="1923"/>
                  </a:cubicBezTo>
                  <a:cubicBezTo>
                    <a:pt x="626" y="1923"/>
                    <a:pt x="621" y="1934"/>
                    <a:pt x="610" y="1934"/>
                  </a:cubicBezTo>
                  <a:cubicBezTo>
                    <a:pt x="571" y="1940"/>
                    <a:pt x="549" y="1946"/>
                    <a:pt x="505" y="1946"/>
                  </a:cubicBezTo>
                  <a:cubicBezTo>
                    <a:pt x="493" y="1946"/>
                    <a:pt x="488" y="1946"/>
                    <a:pt x="477" y="1940"/>
                  </a:cubicBezTo>
                  <a:cubicBezTo>
                    <a:pt x="471" y="1934"/>
                    <a:pt x="471" y="1923"/>
                    <a:pt x="466" y="1918"/>
                  </a:cubicBezTo>
                  <a:cubicBezTo>
                    <a:pt x="460" y="1912"/>
                    <a:pt x="449" y="1918"/>
                    <a:pt x="438" y="1918"/>
                  </a:cubicBezTo>
                  <a:cubicBezTo>
                    <a:pt x="444" y="1879"/>
                    <a:pt x="444" y="1879"/>
                    <a:pt x="444" y="1879"/>
                  </a:cubicBezTo>
                  <a:close/>
                  <a:moveTo>
                    <a:pt x="654" y="2023"/>
                  </a:moveTo>
                  <a:lnTo>
                    <a:pt x="654" y="2023"/>
                  </a:lnTo>
                  <a:cubicBezTo>
                    <a:pt x="654" y="2040"/>
                    <a:pt x="654" y="2056"/>
                    <a:pt x="671" y="2056"/>
                  </a:cubicBezTo>
                  <a:cubicBezTo>
                    <a:pt x="687" y="2056"/>
                    <a:pt x="687" y="2040"/>
                    <a:pt x="693" y="2023"/>
                  </a:cubicBezTo>
                  <a:cubicBezTo>
                    <a:pt x="698" y="2012"/>
                    <a:pt x="710" y="2001"/>
                    <a:pt x="710" y="1990"/>
                  </a:cubicBezTo>
                  <a:cubicBezTo>
                    <a:pt x="710" y="1968"/>
                    <a:pt x="698" y="1951"/>
                    <a:pt x="682" y="1957"/>
                  </a:cubicBezTo>
                  <a:cubicBezTo>
                    <a:pt x="671" y="1957"/>
                    <a:pt x="665" y="1962"/>
                    <a:pt x="665" y="1968"/>
                  </a:cubicBezTo>
                  <a:cubicBezTo>
                    <a:pt x="654" y="1990"/>
                    <a:pt x="654" y="2001"/>
                    <a:pt x="654" y="2023"/>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4" name="Freeform 100"/>
            <p:cNvSpPr>
              <a:spLocks noChangeArrowheads="1"/>
            </p:cNvSpPr>
            <p:nvPr/>
          </p:nvSpPr>
          <p:spPr bwMode="auto">
            <a:xfrm>
              <a:off x="21425093" y="3932239"/>
              <a:ext cx="1400084" cy="854075"/>
            </a:xfrm>
            <a:custGeom>
              <a:avLst/>
              <a:gdLst>
                <a:gd name="T0" fmla="*/ 3014 w 3891"/>
                <a:gd name="T1" fmla="*/ 1313 h 2373"/>
                <a:gd name="T2" fmla="*/ 3169 w 3891"/>
                <a:gd name="T3" fmla="*/ 1064 h 2373"/>
                <a:gd name="T4" fmla="*/ 3092 w 3891"/>
                <a:gd name="T5" fmla="*/ 1258 h 2373"/>
                <a:gd name="T6" fmla="*/ 3812 w 3891"/>
                <a:gd name="T7" fmla="*/ 1175 h 2373"/>
                <a:gd name="T8" fmla="*/ 3668 w 3891"/>
                <a:gd name="T9" fmla="*/ 1241 h 2373"/>
                <a:gd name="T10" fmla="*/ 3663 w 3891"/>
                <a:gd name="T11" fmla="*/ 1352 h 2373"/>
                <a:gd name="T12" fmla="*/ 3807 w 3891"/>
                <a:gd name="T13" fmla="*/ 1518 h 2373"/>
                <a:gd name="T14" fmla="*/ 3812 w 3891"/>
                <a:gd name="T15" fmla="*/ 1346 h 2373"/>
                <a:gd name="T16" fmla="*/ 3812 w 3891"/>
                <a:gd name="T17" fmla="*/ 1175 h 2373"/>
                <a:gd name="T18" fmla="*/ 3685 w 3891"/>
                <a:gd name="T19" fmla="*/ 1496 h 2373"/>
                <a:gd name="T20" fmla="*/ 3591 w 3891"/>
                <a:gd name="T21" fmla="*/ 1369 h 2373"/>
                <a:gd name="T22" fmla="*/ 3762 w 3891"/>
                <a:gd name="T23" fmla="*/ 1524 h 2373"/>
                <a:gd name="T24" fmla="*/ 3574 w 3891"/>
                <a:gd name="T25" fmla="*/ 1441 h 2373"/>
                <a:gd name="T26" fmla="*/ 3685 w 3891"/>
                <a:gd name="T27" fmla="*/ 1690 h 2373"/>
                <a:gd name="T28" fmla="*/ 3563 w 3891"/>
                <a:gd name="T29" fmla="*/ 1684 h 2373"/>
                <a:gd name="T30" fmla="*/ 3585 w 3891"/>
                <a:gd name="T31" fmla="*/ 1496 h 2373"/>
                <a:gd name="T32" fmla="*/ 3840 w 3891"/>
                <a:gd name="T33" fmla="*/ 1623 h 2373"/>
                <a:gd name="T34" fmla="*/ 3884 w 3891"/>
                <a:gd name="T35" fmla="*/ 1546 h 2373"/>
                <a:gd name="T36" fmla="*/ 1341 w 3891"/>
                <a:gd name="T37" fmla="*/ 2288 h 2373"/>
                <a:gd name="T38" fmla="*/ 1341 w 3891"/>
                <a:gd name="T39" fmla="*/ 2288 h 2373"/>
                <a:gd name="T40" fmla="*/ 1767 w 3891"/>
                <a:gd name="T41" fmla="*/ 2172 h 2373"/>
                <a:gd name="T42" fmla="*/ 1247 w 3891"/>
                <a:gd name="T43" fmla="*/ 1884 h 2373"/>
                <a:gd name="T44" fmla="*/ 2255 w 3891"/>
                <a:gd name="T45" fmla="*/ 1967 h 2373"/>
                <a:gd name="T46" fmla="*/ 2255 w 3891"/>
                <a:gd name="T47" fmla="*/ 1967 h 2373"/>
                <a:gd name="T48" fmla="*/ 2283 w 3891"/>
                <a:gd name="T49" fmla="*/ 2083 h 2373"/>
                <a:gd name="T50" fmla="*/ 2238 w 3891"/>
                <a:gd name="T51" fmla="*/ 2316 h 2373"/>
                <a:gd name="T52" fmla="*/ 2194 w 3891"/>
                <a:gd name="T53" fmla="*/ 2316 h 2373"/>
                <a:gd name="T54" fmla="*/ 2632 w 3891"/>
                <a:gd name="T55" fmla="*/ 1834 h 2373"/>
                <a:gd name="T56" fmla="*/ 2632 w 3891"/>
                <a:gd name="T57" fmla="*/ 1834 h 2373"/>
                <a:gd name="T58" fmla="*/ 2421 w 3891"/>
                <a:gd name="T59" fmla="*/ 1934 h 2373"/>
                <a:gd name="T60" fmla="*/ 2538 w 3891"/>
                <a:gd name="T61" fmla="*/ 1856 h 2373"/>
                <a:gd name="T62" fmla="*/ 2471 w 3891"/>
                <a:gd name="T63" fmla="*/ 2095 h 2373"/>
                <a:gd name="T64" fmla="*/ 2338 w 3891"/>
                <a:gd name="T65" fmla="*/ 2216 h 2373"/>
                <a:gd name="T66" fmla="*/ 2327 w 3891"/>
                <a:gd name="T67" fmla="*/ 2095 h 2373"/>
                <a:gd name="T68" fmla="*/ 698 w 3891"/>
                <a:gd name="T69" fmla="*/ 2067 h 2373"/>
                <a:gd name="T70" fmla="*/ 920 w 3891"/>
                <a:gd name="T71" fmla="*/ 2261 h 2373"/>
                <a:gd name="T72" fmla="*/ 1025 w 3891"/>
                <a:gd name="T73" fmla="*/ 2266 h 2373"/>
                <a:gd name="T74" fmla="*/ 110 w 3891"/>
                <a:gd name="T75" fmla="*/ 2072 h 2373"/>
                <a:gd name="T76" fmla="*/ 255 w 3891"/>
                <a:gd name="T77" fmla="*/ 2200 h 2373"/>
                <a:gd name="T78" fmla="*/ 454 w 3891"/>
                <a:gd name="T79" fmla="*/ 2061 h 2373"/>
                <a:gd name="T80" fmla="*/ 183 w 3891"/>
                <a:gd name="T81" fmla="*/ 2100 h 2373"/>
                <a:gd name="T82" fmla="*/ 986 w 3891"/>
                <a:gd name="T83" fmla="*/ 238 h 2373"/>
                <a:gd name="T84" fmla="*/ 1224 w 3891"/>
                <a:gd name="T85" fmla="*/ 271 h 2373"/>
                <a:gd name="T86" fmla="*/ 1524 w 3891"/>
                <a:gd name="T87" fmla="*/ 271 h 2373"/>
                <a:gd name="T88" fmla="*/ 1806 w 3891"/>
                <a:gd name="T89" fmla="*/ 277 h 2373"/>
                <a:gd name="T90" fmla="*/ 2178 w 3891"/>
                <a:gd name="T91" fmla="*/ 465 h 2373"/>
                <a:gd name="T92" fmla="*/ 2117 w 3891"/>
                <a:gd name="T93" fmla="*/ 260 h 2373"/>
                <a:gd name="T94" fmla="*/ 1873 w 3891"/>
                <a:gd name="T95" fmla="*/ 94 h 2373"/>
                <a:gd name="T96" fmla="*/ 1474 w 3891"/>
                <a:gd name="T97" fmla="*/ 61 h 2373"/>
                <a:gd name="T98" fmla="*/ 1152 w 3891"/>
                <a:gd name="T99" fmla="*/ 39 h 2373"/>
                <a:gd name="T100" fmla="*/ 1252 w 3891"/>
                <a:gd name="T101" fmla="*/ 310 h 2373"/>
                <a:gd name="T102" fmla="*/ 1252 w 3891"/>
                <a:gd name="T103" fmla="*/ 310 h 2373"/>
                <a:gd name="T104" fmla="*/ 1147 w 3891"/>
                <a:gd name="T105" fmla="*/ 310 h 2373"/>
                <a:gd name="T106" fmla="*/ 1097 w 3891"/>
                <a:gd name="T107" fmla="*/ 354 h 2373"/>
                <a:gd name="T108" fmla="*/ 881 w 3891"/>
                <a:gd name="T109" fmla="*/ 188 h 2373"/>
                <a:gd name="T110" fmla="*/ 947 w 3891"/>
                <a:gd name="T111" fmla="*/ 61 h 2373"/>
                <a:gd name="T112" fmla="*/ 748 w 3891"/>
                <a:gd name="T113" fmla="*/ 216 h 2373"/>
                <a:gd name="T114" fmla="*/ 338 w 3891"/>
                <a:gd name="T115" fmla="*/ 116 h 2373"/>
                <a:gd name="T116" fmla="*/ 149 w 3891"/>
                <a:gd name="T117" fmla="*/ 266 h 2373"/>
                <a:gd name="T118" fmla="*/ 426 w 3891"/>
                <a:gd name="T119" fmla="*/ 454 h 2373"/>
                <a:gd name="T120" fmla="*/ 648 w 3891"/>
                <a:gd name="T121" fmla="*/ 321 h 2373"/>
                <a:gd name="T122" fmla="*/ 532 w 3891"/>
                <a:gd name="T123" fmla="*/ 155 h 2373"/>
                <a:gd name="T124" fmla="*/ 598 w 3891"/>
                <a:gd name="T125" fmla="*/ 460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1" h="2373">
                  <a:moveTo>
                    <a:pt x="2953" y="1219"/>
                  </a:moveTo>
                  <a:lnTo>
                    <a:pt x="2953" y="1219"/>
                  </a:lnTo>
                  <a:cubicBezTo>
                    <a:pt x="2953" y="1241"/>
                    <a:pt x="2964" y="1252"/>
                    <a:pt x="2964" y="1269"/>
                  </a:cubicBezTo>
                  <a:cubicBezTo>
                    <a:pt x="2964" y="1297"/>
                    <a:pt x="2959" y="1308"/>
                    <a:pt x="2959" y="1330"/>
                  </a:cubicBezTo>
                  <a:cubicBezTo>
                    <a:pt x="2976" y="1335"/>
                    <a:pt x="2987" y="1335"/>
                    <a:pt x="3003" y="1346"/>
                  </a:cubicBezTo>
                  <a:cubicBezTo>
                    <a:pt x="3014" y="1335"/>
                    <a:pt x="3014" y="1324"/>
                    <a:pt x="3014" y="1313"/>
                  </a:cubicBezTo>
                  <a:cubicBezTo>
                    <a:pt x="3014" y="1285"/>
                    <a:pt x="3003" y="1269"/>
                    <a:pt x="2992" y="1241"/>
                  </a:cubicBezTo>
                  <a:cubicBezTo>
                    <a:pt x="2981" y="1230"/>
                    <a:pt x="2987" y="1219"/>
                    <a:pt x="2981" y="1208"/>
                  </a:cubicBezTo>
                  <a:cubicBezTo>
                    <a:pt x="2976" y="1191"/>
                    <a:pt x="2953" y="1208"/>
                    <a:pt x="2953" y="1219"/>
                  </a:cubicBezTo>
                  <a:close/>
                  <a:moveTo>
                    <a:pt x="3181" y="1069"/>
                  </a:moveTo>
                  <a:lnTo>
                    <a:pt x="3181" y="1069"/>
                  </a:lnTo>
                  <a:cubicBezTo>
                    <a:pt x="3175" y="1064"/>
                    <a:pt x="3175" y="1064"/>
                    <a:pt x="3169" y="1064"/>
                  </a:cubicBezTo>
                  <a:cubicBezTo>
                    <a:pt x="3158" y="1064"/>
                    <a:pt x="3158" y="1064"/>
                    <a:pt x="3158" y="1064"/>
                  </a:cubicBezTo>
                  <a:cubicBezTo>
                    <a:pt x="3153" y="1103"/>
                    <a:pt x="3136" y="1119"/>
                    <a:pt x="3125" y="1152"/>
                  </a:cubicBezTo>
                  <a:cubicBezTo>
                    <a:pt x="3114" y="1169"/>
                    <a:pt x="3120" y="1186"/>
                    <a:pt x="3109" y="1208"/>
                  </a:cubicBezTo>
                  <a:cubicBezTo>
                    <a:pt x="3103" y="1219"/>
                    <a:pt x="3092" y="1219"/>
                    <a:pt x="3075" y="1219"/>
                  </a:cubicBezTo>
                  <a:cubicBezTo>
                    <a:pt x="3075" y="1269"/>
                    <a:pt x="3031" y="1474"/>
                    <a:pt x="3086" y="1285"/>
                  </a:cubicBezTo>
                  <a:cubicBezTo>
                    <a:pt x="3092" y="1274"/>
                    <a:pt x="3086" y="1269"/>
                    <a:pt x="3092" y="1258"/>
                  </a:cubicBezTo>
                  <a:cubicBezTo>
                    <a:pt x="3097" y="1241"/>
                    <a:pt x="3114" y="1236"/>
                    <a:pt x="3125" y="1219"/>
                  </a:cubicBezTo>
                  <a:cubicBezTo>
                    <a:pt x="3136" y="1202"/>
                    <a:pt x="3153" y="1197"/>
                    <a:pt x="3158" y="1180"/>
                  </a:cubicBezTo>
                  <a:cubicBezTo>
                    <a:pt x="3175" y="1152"/>
                    <a:pt x="3175" y="1130"/>
                    <a:pt x="3181" y="1103"/>
                  </a:cubicBezTo>
                  <a:cubicBezTo>
                    <a:pt x="3181" y="1091"/>
                    <a:pt x="3186" y="1080"/>
                    <a:pt x="3181" y="1069"/>
                  </a:cubicBezTo>
                  <a:close/>
                  <a:moveTo>
                    <a:pt x="3812" y="1175"/>
                  </a:moveTo>
                  <a:lnTo>
                    <a:pt x="3812" y="1175"/>
                  </a:lnTo>
                  <a:cubicBezTo>
                    <a:pt x="3812" y="1130"/>
                    <a:pt x="3812" y="1130"/>
                    <a:pt x="3812" y="1130"/>
                  </a:cubicBezTo>
                  <a:cubicBezTo>
                    <a:pt x="3796" y="1130"/>
                    <a:pt x="3790" y="1125"/>
                    <a:pt x="3779" y="1119"/>
                  </a:cubicBezTo>
                  <a:cubicBezTo>
                    <a:pt x="3746" y="1125"/>
                    <a:pt x="3746" y="1125"/>
                    <a:pt x="3746" y="1125"/>
                  </a:cubicBezTo>
                  <a:cubicBezTo>
                    <a:pt x="3740" y="1147"/>
                    <a:pt x="3746" y="1164"/>
                    <a:pt x="3729" y="1175"/>
                  </a:cubicBezTo>
                  <a:cubicBezTo>
                    <a:pt x="3724" y="1175"/>
                    <a:pt x="3713" y="1175"/>
                    <a:pt x="3713" y="1186"/>
                  </a:cubicBezTo>
                  <a:cubicBezTo>
                    <a:pt x="3696" y="1208"/>
                    <a:pt x="3696" y="1241"/>
                    <a:pt x="3668" y="1241"/>
                  </a:cubicBezTo>
                  <a:cubicBezTo>
                    <a:pt x="3663" y="1241"/>
                    <a:pt x="3657" y="1230"/>
                    <a:pt x="3646" y="1230"/>
                  </a:cubicBezTo>
                  <a:cubicBezTo>
                    <a:pt x="3624" y="1230"/>
                    <a:pt x="3624" y="1230"/>
                    <a:pt x="3624" y="1230"/>
                  </a:cubicBezTo>
                  <a:cubicBezTo>
                    <a:pt x="3624" y="1252"/>
                    <a:pt x="3624" y="1252"/>
                    <a:pt x="3624" y="1252"/>
                  </a:cubicBezTo>
                  <a:cubicBezTo>
                    <a:pt x="3624" y="1285"/>
                    <a:pt x="3690" y="1269"/>
                    <a:pt x="3690" y="1302"/>
                  </a:cubicBezTo>
                  <a:cubicBezTo>
                    <a:pt x="3690" y="1308"/>
                    <a:pt x="3674" y="1308"/>
                    <a:pt x="3674" y="1313"/>
                  </a:cubicBezTo>
                  <a:cubicBezTo>
                    <a:pt x="3674" y="1330"/>
                    <a:pt x="3663" y="1335"/>
                    <a:pt x="3663" y="1352"/>
                  </a:cubicBezTo>
                  <a:cubicBezTo>
                    <a:pt x="3663" y="1357"/>
                    <a:pt x="3668" y="1363"/>
                    <a:pt x="3668" y="1369"/>
                  </a:cubicBezTo>
                  <a:cubicBezTo>
                    <a:pt x="3668" y="1385"/>
                    <a:pt x="3646" y="1391"/>
                    <a:pt x="3646" y="1407"/>
                  </a:cubicBezTo>
                  <a:cubicBezTo>
                    <a:pt x="3646" y="1424"/>
                    <a:pt x="3663" y="1430"/>
                    <a:pt x="3674" y="1446"/>
                  </a:cubicBezTo>
                  <a:cubicBezTo>
                    <a:pt x="3685" y="1457"/>
                    <a:pt x="3701" y="1463"/>
                    <a:pt x="3718" y="1474"/>
                  </a:cubicBezTo>
                  <a:cubicBezTo>
                    <a:pt x="3740" y="1485"/>
                    <a:pt x="3751" y="1490"/>
                    <a:pt x="3774" y="1502"/>
                  </a:cubicBezTo>
                  <a:cubicBezTo>
                    <a:pt x="3785" y="1507"/>
                    <a:pt x="3790" y="1518"/>
                    <a:pt x="3807" y="1518"/>
                  </a:cubicBezTo>
                  <a:cubicBezTo>
                    <a:pt x="3818" y="1518"/>
                    <a:pt x="3823" y="1513"/>
                    <a:pt x="3829" y="1507"/>
                  </a:cubicBezTo>
                  <a:cubicBezTo>
                    <a:pt x="3840" y="1496"/>
                    <a:pt x="3851" y="1485"/>
                    <a:pt x="3851" y="1468"/>
                  </a:cubicBezTo>
                  <a:cubicBezTo>
                    <a:pt x="3851" y="1457"/>
                    <a:pt x="3846" y="1452"/>
                    <a:pt x="3846" y="1441"/>
                  </a:cubicBezTo>
                  <a:cubicBezTo>
                    <a:pt x="3846" y="1430"/>
                    <a:pt x="3851" y="1424"/>
                    <a:pt x="3851" y="1418"/>
                  </a:cubicBezTo>
                  <a:cubicBezTo>
                    <a:pt x="3851" y="1385"/>
                    <a:pt x="3823" y="1380"/>
                    <a:pt x="3807" y="1352"/>
                  </a:cubicBezTo>
                  <a:cubicBezTo>
                    <a:pt x="3812" y="1346"/>
                    <a:pt x="3812" y="1346"/>
                    <a:pt x="3812" y="1346"/>
                  </a:cubicBezTo>
                  <a:cubicBezTo>
                    <a:pt x="3823" y="1346"/>
                    <a:pt x="3834" y="1352"/>
                    <a:pt x="3846" y="1346"/>
                  </a:cubicBezTo>
                  <a:cubicBezTo>
                    <a:pt x="3857" y="1335"/>
                    <a:pt x="3851" y="1324"/>
                    <a:pt x="3851" y="1313"/>
                  </a:cubicBezTo>
                  <a:cubicBezTo>
                    <a:pt x="3851" y="1297"/>
                    <a:pt x="3834" y="1297"/>
                    <a:pt x="3834" y="1280"/>
                  </a:cubicBezTo>
                  <a:cubicBezTo>
                    <a:pt x="3834" y="1258"/>
                    <a:pt x="3846" y="1241"/>
                    <a:pt x="3846" y="1219"/>
                  </a:cubicBezTo>
                  <a:cubicBezTo>
                    <a:pt x="3846" y="1202"/>
                    <a:pt x="3812" y="1208"/>
                    <a:pt x="3812" y="1186"/>
                  </a:cubicBezTo>
                  <a:lnTo>
                    <a:pt x="3812" y="1175"/>
                  </a:lnTo>
                  <a:close/>
                  <a:moveTo>
                    <a:pt x="3624" y="1374"/>
                  </a:moveTo>
                  <a:lnTo>
                    <a:pt x="3624" y="1374"/>
                  </a:lnTo>
                  <a:cubicBezTo>
                    <a:pt x="3624" y="1380"/>
                    <a:pt x="3624" y="1385"/>
                    <a:pt x="3624" y="1391"/>
                  </a:cubicBezTo>
                  <a:cubicBezTo>
                    <a:pt x="3624" y="1413"/>
                    <a:pt x="3641" y="1430"/>
                    <a:pt x="3657" y="1452"/>
                  </a:cubicBezTo>
                  <a:cubicBezTo>
                    <a:pt x="3668" y="1463"/>
                    <a:pt x="3690" y="1468"/>
                    <a:pt x="3690" y="1485"/>
                  </a:cubicBezTo>
                  <a:cubicBezTo>
                    <a:pt x="3690" y="1490"/>
                    <a:pt x="3685" y="1490"/>
                    <a:pt x="3685" y="1496"/>
                  </a:cubicBezTo>
                  <a:cubicBezTo>
                    <a:pt x="3668" y="1485"/>
                    <a:pt x="3657" y="1479"/>
                    <a:pt x="3635" y="1463"/>
                  </a:cubicBezTo>
                  <a:cubicBezTo>
                    <a:pt x="3629" y="1463"/>
                    <a:pt x="3618" y="1463"/>
                    <a:pt x="3613" y="1452"/>
                  </a:cubicBezTo>
                  <a:cubicBezTo>
                    <a:pt x="3613" y="1446"/>
                    <a:pt x="3613" y="1441"/>
                    <a:pt x="3613" y="1441"/>
                  </a:cubicBezTo>
                  <a:cubicBezTo>
                    <a:pt x="3607" y="1424"/>
                    <a:pt x="3591" y="1424"/>
                    <a:pt x="3591" y="1413"/>
                  </a:cubicBezTo>
                  <a:cubicBezTo>
                    <a:pt x="3585" y="1402"/>
                    <a:pt x="3585" y="1396"/>
                    <a:pt x="3585" y="1385"/>
                  </a:cubicBezTo>
                  <a:cubicBezTo>
                    <a:pt x="3585" y="1380"/>
                    <a:pt x="3585" y="1374"/>
                    <a:pt x="3591" y="1369"/>
                  </a:cubicBezTo>
                  <a:cubicBezTo>
                    <a:pt x="3596" y="1374"/>
                    <a:pt x="3602" y="1380"/>
                    <a:pt x="3613" y="1380"/>
                  </a:cubicBezTo>
                  <a:cubicBezTo>
                    <a:pt x="3618" y="1380"/>
                    <a:pt x="3618" y="1380"/>
                    <a:pt x="3624" y="1374"/>
                  </a:cubicBezTo>
                  <a:close/>
                  <a:moveTo>
                    <a:pt x="3690" y="1507"/>
                  </a:moveTo>
                  <a:lnTo>
                    <a:pt x="3690" y="1507"/>
                  </a:lnTo>
                  <a:cubicBezTo>
                    <a:pt x="3690" y="1490"/>
                    <a:pt x="3718" y="1479"/>
                    <a:pt x="3729" y="1490"/>
                  </a:cubicBezTo>
                  <a:cubicBezTo>
                    <a:pt x="3746" y="1496"/>
                    <a:pt x="3746" y="1513"/>
                    <a:pt x="3762" y="1524"/>
                  </a:cubicBezTo>
                  <a:cubicBezTo>
                    <a:pt x="3774" y="1529"/>
                    <a:pt x="3790" y="1535"/>
                    <a:pt x="3790" y="1546"/>
                  </a:cubicBezTo>
                  <a:cubicBezTo>
                    <a:pt x="3790" y="1563"/>
                    <a:pt x="3779" y="1585"/>
                    <a:pt x="3762" y="1585"/>
                  </a:cubicBezTo>
                  <a:cubicBezTo>
                    <a:pt x="3746" y="1585"/>
                    <a:pt x="3746" y="1563"/>
                    <a:pt x="3735" y="1551"/>
                  </a:cubicBezTo>
                  <a:cubicBezTo>
                    <a:pt x="3724" y="1529"/>
                    <a:pt x="3690" y="1535"/>
                    <a:pt x="3690" y="1507"/>
                  </a:cubicBezTo>
                  <a:close/>
                  <a:moveTo>
                    <a:pt x="3574" y="1441"/>
                  </a:moveTo>
                  <a:lnTo>
                    <a:pt x="3574" y="1441"/>
                  </a:lnTo>
                  <a:cubicBezTo>
                    <a:pt x="3596" y="1457"/>
                    <a:pt x="3613" y="1463"/>
                    <a:pt x="3635" y="1479"/>
                  </a:cubicBezTo>
                  <a:cubicBezTo>
                    <a:pt x="3652" y="1496"/>
                    <a:pt x="3652" y="1513"/>
                    <a:pt x="3668" y="1529"/>
                  </a:cubicBezTo>
                  <a:cubicBezTo>
                    <a:pt x="3679" y="1546"/>
                    <a:pt x="3701" y="1540"/>
                    <a:pt x="3713" y="1557"/>
                  </a:cubicBezTo>
                  <a:cubicBezTo>
                    <a:pt x="3724" y="1568"/>
                    <a:pt x="3724" y="1579"/>
                    <a:pt x="3729" y="1590"/>
                  </a:cubicBezTo>
                  <a:cubicBezTo>
                    <a:pt x="3735" y="1607"/>
                    <a:pt x="3740" y="1612"/>
                    <a:pt x="3740" y="1623"/>
                  </a:cubicBezTo>
                  <a:cubicBezTo>
                    <a:pt x="3740" y="1657"/>
                    <a:pt x="3696" y="1657"/>
                    <a:pt x="3685" y="1690"/>
                  </a:cubicBezTo>
                  <a:cubicBezTo>
                    <a:pt x="3674" y="1723"/>
                    <a:pt x="3652" y="1751"/>
                    <a:pt x="3618" y="1751"/>
                  </a:cubicBezTo>
                  <a:cubicBezTo>
                    <a:pt x="3607" y="1751"/>
                    <a:pt x="3607" y="1751"/>
                    <a:pt x="3596" y="1751"/>
                  </a:cubicBezTo>
                  <a:cubicBezTo>
                    <a:pt x="3596" y="1729"/>
                    <a:pt x="3596" y="1729"/>
                    <a:pt x="3596" y="1729"/>
                  </a:cubicBezTo>
                  <a:cubicBezTo>
                    <a:pt x="3580" y="1729"/>
                    <a:pt x="3574" y="1723"/>
                    <a:pt x="3557" y="1723"/>
                  </a:cubicBezTo>
                  <a:cubicBezTo>
                    <a:pt x="3557" y="1707"/>
                    <a:pt x="3557" y="1707"/>
                    <a:pt x="3557" y="1707"/>
                  </a:cubicBezTo>
                  <a:cubicBezTo>
                    <a:pt x="3563" y="1684"/>
                    <a:pt x="3563" y="1684"/>
                    <a:pt x="3563" y="1684"/>
                  </a:cubicBezTo>
                  <a:cubicBezTo>
                    <a:pt x="3563" y="1646"/>
                    <a:pt x="3563" y="1646"/>
                    <a:pt x="3563" y="1646"/>
                  </a:cubicBezTo>
                  <a:cubicBezTo>
                    <a:pt x="3563" y="1629"/>
                    <a:pt x="3568" y="1623"/>
                    <a:pt x="3568" y="1607"/>
                  </a:cubicBezTo>
                  <a:cubicBezTo>
                    <a:pt x="3568" y="1574"/>
                    <a:pt x="3568" y="1574"/>
                    <a:pt x="3568" y="1574"/>
                  </a:cubicBezTo>
                  <a:cubicBezTo>
                    <a:pt x="3585" y="1574"/>
                    <a:pt x="3591" y="1574"/>
                    <a:pt x="3602" y="1568"/>
                  </a:cubicBezTo>
                  <a:cubicBezTo>
                    <a:pt x="3602" y="1557"/>
                    <a:pt x="3591" y="1557"/>
                    <a:pt x="3591" y="1546"/>
                  </a:cubicBezTo>
                  <a:cubicBezTo>
                    <a:pt x="3591" y="1524"/>
                    <a:pt x="3585" y="1513"/>
                    <a:pt x="3585" y="1496"/>
                  </a:cubicBezTo>
                  <a:cubicBezTo>
                    <a:pt x="3580" y="1479"/>
                    <a:pt x="3568" y="1468"/>
                    <a:pt x="3568" y="1446"/>
                  </a:cubicBezTo>
                  <a:cubicBezTo>
                    <a:pt x="3568" y="1446"/>
                    <a:pt x="3568" y="1441"/>
                    <a:pt x="3574" y="1441"/>
                  </a:cubicBezTo>
                  <a:close/>
                  <a:moveTo>
                    <a:pt x="3796" y="1684"/>
                  </a:moveTo>
                  <a:lnTo>
                    <a:pt x="3796" y="1684"/>
                  </a:lnTo>
                  <a:cubicBezTo>
                    <a:pt x="3801" y="1690"/>
                    <a:pt x="3807" y="1690"/>
                    <a:pt x="3812" y="1690"/>
                  </a:cubicBezTo>
                  <a:cubicBezTo>
                    <a:pt x="3840" y="1690"/>
                    <a:pt x="3840" y="1651"/>
                    <a:pt x="3840" y="1623"/>
                  </a:cubicBezTo>
                  <a:cubicBezTo>
                    <a:pt x="3840" y="1612"/>
                    <a:pt x="3818" y="1623"/>
                    <a:pt x="3818" y="1635"/>
                  </a:cubicBezTo>
                  <a:cubicBezTo>
                    <a:pt x="3812" y="1640"/>
                    <a:pt x="3812" y="1646"/>
                    <a:pt x="3812" y="1657"/>
                  </a:cubicBezTo>
                  <a:cubicBezTo>
                    <a:pt x="3812" y="1662"/>
                    <a:pt x="3801" y="1657"/>
                    <a:pt x="3796" y="1668"/>
                  </a:cubicBezTo>
                  <a:cubicBezTo>
                    <a:pt x="3796" y="1673"/>
                    <a:pt x="3796" y="1679"/>
                    <a:pt x="3796" y="1684"/>
                  </a:cubicBezTo>
                  <a:close/>
                  <a:moveTo>
                    <a:pt x="3884" y="1546"/>
                  </a:moveTo>
                  <a:lnTo>
                    <a:pt x="3884" y="1546"/>
                  </a:lnTo>
                  <a:lnTo>
                    <a:pt x="3879" y="1546"/>
                  </a:lnTo>
                  <a:cubicBezTo>
                    <a:pt x="3868" y="1546"/>
                    <a:pt x="3868" y="1557"/>
                    <a:pt x="3868" y="1568"/>
                  </a:cubicBezTo>
                  <a:cubicBezTo>
                    <a:pt x="3868" y="1585"/>
                    <a:pt x="3873" y="1590"/>
                    <a:pt x="3868" y="1607"/>
                  </a:cubicBezTo>
                  <a:cubicBezTo>
                    <a:pt x="3873" y="1607"/>
                    <a:pt x="3873" y="1607"/>
                    <a:pt x="3873" y="1607"/>
                  </a:cubicBezTo>
                  <a:cubicBezTo>
                    <a:pt x="3890" y="1590"/>
                    <a:pt x="3884" y="1568"/>
                    <a:pt x="3884" y="1546"/>
                  </a:cubicBezTo>
                  <a:close/>
                  <a:moveTo>
                    <a:pt x="1341" y="2288"/>
                  </a:moveTo>
                  <a:lnTo>
                    <a:pt x="1341" y="2288"/>
                  </a:lnTo>
                  <a:cubicBezTo>
                    <a:pt x="1335" y="2294"/>
                    <a:pt x="1335" y="2300"/>
                    <a:pt x="1335" y="2305"/>
                  </a:cubicBezTo>
                  <a:cubicBezTo>
                    <a:pt x="1352" y="2316"/>
                    <a:pt x="1363" y="2305"/>
                    <a:pt x="1380" y="2311"/>
                  </a:cubicBezTo>
                  <a:cubicBezTo>
                    <a:pt x="1391" y="2316"/>
                    <a:pt x="1391" y="2327"/>
                    <a:pt x="1402" y="2327"/>
                  </a:cubicBezTo>
                  <a:cubicBezTo>
                    <a:pt x="1413" y="2327"/>
                    <a:pt x="1413" y="2316"/>
                    <a:pt x="1413" y="2305"/>
                  </a:cubicBezTo>
                  <a:cubicBezTo>
                    <a:pt x="1413" y="2277"/>
                    <a:pt x="1368" y="2288"/>
                    <a:pt x="1341" y="2288"/>
                  </a:cubicBezTo>
                  <a:close/>
                  <a:moveTo>
                    <a:pt x="1668" y="2128"/>
                  </a:moveTo>
                  <a:lnTo>
                    <a:pt x="1668" y="2128"/>
                  </a:lnTo>
                  <a:cubicBezTo>
                    <a:pt x="1657" y="2128"/>
                    <a:pt x="1646" y="2144"/>
                    <a:pt x="1646" y="2155"/>
                  </a:cubicBezTo>
                  <a:cubicBezTo>
                    <a:pt x="1646" y="2178"/>
                    <a:pt x="1662" y="2183"/>
                    <a:pt x="1679" y="2194"/>
                  </a:cubicBezTo>
                  <a:cubicBezTo>
                    <a:pt x="1695" y="2216"/>
                    <a:pt x="1706" y="2239"/>
                    <a:pt x="1734" y="2239"/>
                  </a:cubicBezTo>
                  <a:cubicBezTo>
                    <a:pt x="1740" y="2211"/>
                    <a:pt x="1767" y="2205"/>
                    <a:pt x="1767" y="2172"/>
                  </a:cubicBezTo>
                  <a:cubicBezTo>
                    <a:pt x="1767" y="2155"/>
                    <a:pt x="1762" y="2150"/>
                    <a:pt x="1756" y="2128"/>
                  </a:cubicBezTo>
                  <a:cubicBezTo>
                    <a:pt x="1668" y="2128"/>
                    <a:pt x="1668" y="2128"/>
                    <a:pt x="1668" y="2128"/>
                  </a:cubicBezTo>
                  <a:close/>
                  <a:moveTo>
                    <a:pt x="1202" y="1840"/>
                  </a:moveTo>
                  <a:lnTo>
                    <a:pt x="1202" y="1840"/>
                  </a:lnTo>
                  <a:cubicBezTo>
                    <a:pt x="1202" y="1851"/>
                    <a:pt x="1202" y="1851"/>
                    <a:pt x="1202" y="1851"/>
                  </a:cubicBezTo>
                  <a:cubicBezTo>
                    <a:pt x="1224" y="1856"/>
                    <a:pt x="1230" y="1873"/>
                    <a:pt x="1247" y="1884"/>
                  </a:cubicBezTo>
                  <a:cubicBezTo>
                    <a:pt x="1252" y="1867"/>
                    <a:pt x="1252" y="1851"/>
                    <a:pt x="1263" y="1834"/>
                  </a:cubicBezTo>
                  <a:cubicBezTo>
                    <a:pt x="1252" y="1829"/>
                    <a:pt x="1252" y="1817"/>
                    <a:pt x="1241" y="1812"/>
                  </a:cubicBezTo>
                  <a:cubicBezTo>
                    <a:pt x="1230" y="1812"/>
                    <a:pt x="1230" y="1823"/>
                    <a:pt x="1224" y="1823"/>
                  </a:cubicBezTo>
                  <a:cubicBezTo>
                    <a:pt x="1213" y="1829"/>
                    <a:pt x="1208" y="1834"/>
                    <a:pt x="1202" y="1840"/>
                  </a:cubicBezTo>
                  <a:close/>
                  <a:moveTo>
                    <a:pt x="2255" y="1967"/>
                  </a:moveTo>
                  <a:lnTo>
                    <a:pt x="2255" y="1967"/>
                  </a:lnTo>
                  <a:cubicBezTo>
                    <a:pt x="2255" y="1984"/>
                    <a:pt x="2255" y="1984"/>
                    <a:pt x="2255" y="1984"/>
                  </a:cubicBezTo>
                  <a:cubicBezTo>
                    <a:pt x="2255" y="1995"/>
                    <a:pt x="2266" y="2006"/>
                    <a:pt x="2277" y="2006"/>
                  </a:cubicBezTo>
                  <a:cubicBezTo>
                    <a:pt x="2283" y="2006"/>
                    <a:pt x="2283" y="2000"/>
                    <a:pt x="2294" y="1995"/>
                  </a:cubicBezTo>
                  <a:cubicBezTo>
                    <a:pt x="2305" y="1989"/>
                    <a:pt x="2316" y="1984"/>
                    <a:pt x="2322" y="1967"/>
                  </a:cubicBezTo>
                  <a:cubicBezTo>
                    <a:pt x="2322" y="1962"/>
                    <a:pt x="2322" y="1962"/>
                    <a:pt x="2322" y="1962"/>
                  </a:cubicBezTo>
                  <a:cubicBezTo>
                    <a:pt x="2294" y="1956"/>
                    <a:pt x="2283" y="1967"/>
                    <a:pt x="2255" y="1967"/>
                  </a:cubicBezTo>
                  <a:close/>
                  <a:moveTo>
                    <a:pt x="2266" y="2078"/>
                  </a:moveTo>
                  <a:lnTo>
                    <a:pt x="2266" y="2078"/>
                  </a:lnTo>
                  <a:cubicBezTo>
                    <a:pt x="2227" y="2078"/>
                    <a:pt x="2227" y="2078"/>
                    <a:pt x="2227" y="2078"/>
                  </a:cubicBezTo>
                  <a:cubicBezTo>
                    <a:pt x="2227" y="2083"/>
                    <a:pt x="2227" y="2089"/>
                    <a:pt x="2227" y="2095"/>
                  </a:cubicBezTo>
                  <a:cubicBezTo>
                    <a:pt x="2227" y="2106"/>
                    <a:pt x="2227" y="2117"/>
                    <a:pt x="2233" y="2117"/>
                  </a:cubicBezTo>
                  <a:cubicBezTo>
                    <a:pt x="2255" y="2117"/>
                    <a:pt x="2272" y="2100"/>
                    <a:pt x="2283" y="2083"/>
                  </a:cubicBezTo>
                  <a:cubicBezTo>
                    <a:pt x="2277" y="2078"/>
                    <a:pt x="2272" y="2078"/>
                    <a:pt x="2266" y="2078"/>
                  </a:cubicBezTo>
                  <a:close/>
                  <a:moveTo>
                    <a:pt x="2261" y="2255"/>
                  </a:moveTo>
                  <a:lnTo>
                    <a:pt x="2261" y="2255"/>
                  </a:lnTo>
                  <a:cubicBezTo>
                    <a:pt x="2250" y="2266"/>
                    <a:pt x="2222" y="2266"/>
                    <a:pt x="2222" y="2288"/>
                  </a:cubicBezTo>
                  <a:cubicBezTo>
                    <a:pt x="2222" y="2294"/>
                    <a:pt x="2222" y="2300"/>
                    <a:pt x="2216" y="2305"/>
                  </a:cubicBezTo>
                  <a:cubicBezTo>
                    <a:pt x="2227" y="2311"/>
                    <a:pt x="2227" y="2316"/>
                    <a:pt x="2238" y="2316"/>
                  </a:cubicBezTo>
                  <a:cubicBezTo>
                    <a:pt x="2261" y="2316"/>
                    <a:pt x="2266" y="2305"/>
                    <a:pt x="2288" y="2294"/>
                  </a:cubicBezTo>
                  <a:cubicBezTo>
                    <a:pt x="2294" y="2294"/>
                    <a:pt x="2311" y="2288"/>
                    <a:pt x="2311" y="2277"/>
                  </a:cubicBezTo>
                  <a:cubicBezTo>
                    <a:pt x="2311" y="2266"/>
                    <a:pt x="2299" y="2266"/>
                    <a:pt x="2294" y="2266"/>
                  </a:cubicBezTo>
                  <a:cubicBezTo>
                    <a:pt x="2283" y="2261"/>
                    <a:pt x="2272" y="2250"/>
                    <a:pt x="2261" y="2255"/>
                  </a:cubicBezTo>
                  <a:close/>
                  <a:moveTo>
                    <a:pt x="2194" y="2316"/>
                  </a:moveTo>
                  <a:lnTo>
                    <a:pt x="2194" y="2316"/>
                  </a:lnTo>
                  <a:cubicBezTo>
                    <a:pt x="2183" y="2338"/>
                    <a:pt x="2166" y="2349"/>
                    <a:pt x="2161" y="2372"/>
                  </a:cubicBezTo>
                  <a:cubicBezTo>
                    <a:pt x="2183" y="2366"/>
                    <a:pt x="2205" y="2355"/>
                    <a:pt x="2205" y="2333"/>
                  </a:cubicBezTo>
                  <a:cubicBezTo>
                    <a:pt x="2205" y="2327"/>
                    <a:pt x="2205" y="2322"/>
                    <a:pt x="2205" y="2316"/>
                  </a:cubicBezTo>
                  <a:cubicBezTo>
                    <a:pt x="2200" y="2316"/>
                    <a:pt x="2200" y="2311"/>
                    <a:pt x="2194" y="2311"/>
                  </a:cubicBezTo>
                  <a:cubicBezTo>
                    <a:pt x="2194" y="2316"/>
                    <a:pt x="2194" y="2316"/>
                    <a:pt x="2194" y="2316"/>
                  </a:cubicBezTo>
                  <a:close/>
                  <a:moveTo>
                    <a:pt x="2632" y="1834"/>
                  </a:moveTo>
                  <a:lnTo>
                    <a:pt x="2632" y="1834"/>
                  </a:lnTo>
                  <a:cubicBezTo>
                    <a:pt x="2610" y="1840"/>
                    <a:pt x="2599" y="1845"/>
                    <a:pt x="2577" y="1845"/>
                  </a:cubicBezTo>
                  <a:cubicBezTo>
                    <a:pt x="2577" y="1851"/>
                    <a:pt x="2577" y="1851"/>
                    <a:pt x="2577" y="1851"/>
                  </a:cubicBezTo>
                  <a:cubicBezTo>
                    <a:pt x="2621" y="1862"/>
                    <a:pt x="2637" y="1878"/>
                    <a:pt x="2671" y="1901"/>
                  </a:cubicBezTo>
                  <a:cubicBezTo>
                    <a:pt x="2671" y="1895"/>
                    <a:pt x="2671" y="1895"/>
                    <a:pt x="2671" y="1889"/>
                  </a:cubicBezTo>
                  <a:cubicBezTo>
                    <a:pt x="2671" y="1867"/>
                    <a:pt x="2654" y="1834"/>
                    <a:pt x="2632" y="1834"/>
                  </a:cubicBezTo>
                  <a:close/>
                  <a:moveTo>
                    <a:pt x="2327" y="2061"/>
                  </a:moveTo>
                  <a:lnTo>
                    <a:pt x="2327" y="2061"/>
                  </a:lnTo>
                  <a:cubicBezTo>
                    <a:pt x="2327" y="2045"/>
                    <a:pt x="2344" y="2039"/>
                    <a:pt x="2349" y="2022"/>
                  </a:cubicBezTo>
                  <a:cubicBezTo>
                    <a:pt x="2355" y="2000"/>
                    <a:pt x="2355" y="1984"/>
                    <a:pt x="2371" y="1978"/>
                  </a:cubicBezTo>
                  <a:cubicBezTo>
                    <a:pt x="2383" y="1973"/>
                    <a:pt x="2394" y="1978"/>
                    <a:pt x="2405" y="1967"/>
                  </a:cubicBezTo>
                  <a:cubicBezTo>
                    <a:pt x="2410" y="1956"/>
                    <a:pt x="2410" y="1939"/>
                    <a:pt x="2421" y="1934"/>
                  </a:cubicBezTo>
                  <a:cubicBezTo>
                    <a:pt x="2432" y="1928"/>
                    <a:pt x="2438" y="1934"/>
                    <a:pt x="2444" y="1928"/>
                  </a:cubicBezTo>
                  <a:cubicBezTo>
                    <a:pt x="2460" y="1917"/>
                    <a:pt x="2455" y="1901"/>
                    <a:pt x="2471" y="1884"/>
                  </a:cubicBezTo>
                  <a:cubicBezTo>
                    <a:pt x="2471" y="1884"/>
                    <a:pt x="2482" y="1884"/>
                    <a:pt x="2482" y="1878"/>
                  </a:cubicBezTo>
                  <a:cubicBezTo>
                    <a:pt x="2493" y="1867"/>
                    <a:pt x="2482" y="1851"/>
                    <a:pt x="2493" y="1845"/>
                  </a:cubicBezTo>
                  <a:cubicBezTo>
                    <a:pt x="2510" y="1834"/>
                    <a:pt x="2521" y="1840"/>
                    <a:pt x="2538" y="1834"/>
                  </a:cubicBezTo>
                  <a:cubicBezTo>
                    <a:pt x="2538" y="1845"/>
                    <a:pt x="2532" y="1851"/>
                    <a:pt x="2538" y="1856"/>
                  </a:cubicBezTo>
                  <a:cubicBezTo>
                    <a:pt x="2543" y="1862"/>
                    <a:pt x="2560" y="1862"/>
                    <a:pt x="2560" y="1873"/>
                  </a:cubicBezTo>
                  <a:cubicBezTo>
                    <a:pt x="2560" y="1889"/>
                    <a:pt x="2527" y="1884"/>
                    <a:pt x="2527" y="1906"/>
                  </a:cubicBezTo>
                  <a:cubicBezTo>
                    <a:pt x="2527" y="1928"/>
                    <a:pt x="2527" y="1939"/>
                    <a:pt x="2538" y="1962"/>
                  </a:cubicBezTo>
                  <a:lnTo>
                    <a:pt x="2543" y="1962"/>
                  </a:lnTo>
                  <a:cubicBezTo>
                    <a:pt x="2543" y="2022"/>
                    <a:pt x="2516" y="2045"/>
                    <a:pt x="2488" y="2095"/>
                  </a:cubicBezTo>
                  <a:cubicBezTo>
                    <a:pt x="2471" y="2095"/>
                    <a:pt x="2471" y="2095"/>
                    <a:pt x="2471" y="2095"/>
                  </a:cubicBezTo>
                  <a:cubicBezTo>
                    <a:pt x="2466" y="2100"/>
                    <a:pt x="2460" y="2106"/>
                    <a:pt x="2455" y="2117"/>
                  </a:cubicBezTo>
                  <a:cubicBezTo>
                    <a:pt x="2444" y="2139"/>
                    <a:pt x="2432" y="2144"/>
                    <a:pt x="2421" y="2167"/>
                  </a:cubicBezTo>
                  <a:cubicBezTo>
                    <a:pt x="2416" y="2172"/>
                    <a:pt x="2405" y="2172"/>
                    <a:pt x="2405" y="2178"/>
                  </a:cubicBezTo>
                  <a:cubicBezTo>
                    <a:pt x="2394" y="2194"/>
                    <a:pt x="2405" y="2222"/>
                    <a:pt x="2383" y="2228"/>
                  </a:cubicBezTo>
                  <a:cubicBezTo>
                    <a:pt x="2383" y="2216"/>
                    <a:pt x="2383" y="2211"/>
                    <a:pt x="2383" y="2200"/>
                  </a:cubicBezTo>
                  <a:cubicBezTo>
                    <a:pt x="2366" y="2205"/>
                    <a:pt x="2360" y="2216"/>
                    <a:pt x="2338" y="2216"/>
                  </a:cubicBezTo>
                  <a:cubicBezTo>
                    <a:pt x="2327" y="2216"/>
                    <a:pt x="2322" y="2216"/>
                    <a:pt x="2311" y="2216"/>
                  </a:cubicBezTo>
                  <a:cubicBezTo>
                    <a:pt x="2311" y="2189"/>
                    <a:pt x="2299" y="2178"/>
                    <a:pt x="2299" y="2150"/>
                  </a:cubicBezTo>
                  <a:cubicBezTo>
                    <a:pt x="2299" y="2133"/>
                    <a:pt x="2316" y="2128"/>
                    <a:pt x="2316" y="2111"/>
                  </a:cubicBezTo>
                  <a:cubicBezTo>
                    <a:pt x="2316" y="2106"/>
                    <a:pt x="2311" y="2100"/>
                    <a:pt x="2311" y="2095"/>
                  </a:cubicBezTo>
                  <a:cubicBezTo>
                    <a:pt x="2311" y="2095"/>
                    <a:pt x="2311" y="2095"/>
                    <a:pt x="2316" y="2089"/>
                  </a:cubicBezTo>
                  <a:cubicBezTo>
                    <a:pt x="2327" y="2095"/>
                    <a:pt x="2327" y="2095"/>
                    <a:pt x="2327" y="2095"/>
                  </a:cubicBezTo>
                  <a:cubicBezTo>
                    <a:pt x="2333" y="2089"/>
                    <a:pt x="2333" y="2089"/>
                    <a:pt x="2333" y="2089"/>
                  </a:cubicBezTo>
                  <a:cubicBezTo>
                    <a:pt x="2333" y="2078"/>
                    <a:pt x="2327" y="2072"/>
                    <a:pt x="2327" y="2061"/>
                  </a:cubicBezTo>
                  <a:close/>
                  <a:moveTo>
                    <a:pt x="709" y="2006"/>
                  </a:moveTo>
                  <a:lnTo>
                    <a:pt x="709" y="2006"/>
                  </a:lnTo>
                  <a:cubicBezTo>
                    <a:pt x="709" y="2045"/>
                    <a:pt x="709" y="2045"/>
                    <a:pt x="709" y="2045"/>
                  </a:cubicBezTo>
                  <a:cubicBezTo>
                    <a:pt x="709" y="2050"/>
                    <a:pt x="703" y="2056"/>
                    <a:pt x="698" y="2067"/>
                  </a:cubicBezTo>
                  <a:cubicBezTo>
                    <a:pt x="703" y="2067"/>
                    <a:pt x="703" y="2067"/>
                    <a:pt x="709" y="2067"/>
                  </a:cubicBezTo>
                  <a:cubicBezTo>
                    <a:pt x="720" y="2067"/>
                    <a:pt x="726" y="2056"/>
                    <a:pt x="737" y="2045"/>
                  </a:cubicBezTo>
                  <a:cubicBezTo>
                    <a:pt x="748" y="2039"/>
                    <a:pt x="770" y="2039"/>
                    <a:pt x="770" y="2028"/>
                  </a:cubicBezTo>
                  <a:cubicBezTo>
                    <a:pt x="770" y="2022"/>
                    <a:pt x="759" y="2022"/>
                    <a:pt x="753" y="2022"/>
                  </a:cubicBezTo>
                  <a:cubicBezTo>
                    <a:pt x="731" y="2011"/>
                    <a:pt x="726" y="2006"/>
                    <a:pt x="709" y="2006"/>
                  </a:cubicBezTo>
                  <a:close/>
                  <a:moveTo>
                    <a:pt x="920" y="2261"/>
                  </a:moveTo>
                  <a:lnTo>
                    <a:pt x="920" y="2261"/>
                  </a:lnTo>
                  <a:cubicBezTo>
                    <a:pt x="908" y="2255"/>
                    <a:pt x="897" y="2261"/>
                    <a:pt x="886" y="2261"/>
                  </a:cubicBezTo>
                  <a:cubicBezTo>
                    <a:pt x="886" y="2277"/>
                    <a:pt x="886" y="2277"/>
                    <a:pt x="886" y="2277"/>
                  </a:cubicBezTo>
                  <a:cubicBezTo>
                    <a:pt x="897" y="2288"/>
                    <a:pt x="903" y="2305"/>
                    <a:pt x="925" y="2311"/>
                  </a:cubicBezTo>
                  <a:cubicBezTo>
                    <a:pt x="947" y="2316"/>
                    <a:pt x="964" y="2311"/>
                    <a:pt x="986" y="2327"/>
                  </a:cubicBezTo>
                  <a:cubicBezTo>
                    <a:pt x="1008" y="2311"/>
                    <a:pt x="1019" y="2294"/>
                    <a:pt x="1025" y="2266"/>
                  </a:cubicBezTo>
                  <a:cubicBezTo>
                    <a:pt x="1019" y="2266"/>
                    <a:pt x="1019" y="2266"/>
                    <a:pt x="1014" y="2266"/>
                  </a:cubicBezTo>
                  <a:cubicBezTo>
                    <a:pt x="992" y="2266"/>
                    <a:pt x="981" y="2272"/>
                    <a:pt x="953" y="2272"/>
                  </a:cubicBezTo>
                  <a:cubicBezTo>
                    <a:pt x="942" y="2272"/>
                    <a:pt x="931" y="2266"/>
                    <a:pt x="920" y="2261"/>
                  </a:cubicBezTo>
                  <a:close/>
                  <a:moveTo>
                    <a:pt x="183" y="2100"/>
                  </a:moveTo>
                  <a:lnTo>
                    <a:pt x="183" y="2100"/>
                  </a:lnTo>
                  <a:cubicBezTo>
                    <a:pt x="155" y="2100"/>
                    <a:pt x="138" y="2072"/>
                    <a:pt x="110" y="2072"/>
                  </a:cubicBezTo>
                  <a:cubicBezTo>
                    <a:pt x="94" y="2072"/>
                    <a:pt x="99" y="2095"/>
                    <a:pt x="94" y="2106"/>
                  </a:cubicBezTo>
                  <a:cubicBezTo>
                    <a:pt x="83" y="2122"/>
                    <a:pt x="66" y="2122"/>
                    <a:pt x="55" y="2139"/>
                  </a:cubicBezTo>
                  <a:cubicBezTo>
                    <a:pt x="44" y="2155"/>
                    <a:pt x="50" y="2167"/>
                    <a:pt x="38" y="2183"/>
                  </a:cubicBezTo>
                  <a:cubicBezTo>
                    <a:pt x="0" y="2250"/>
                    <a:pt x="66" y="2200"/>
                    <a:pt x="105" y="2200"/>
                  </a:cubicBezTo>
                  <a:cubicBezTo>
                    <a:pt x="138" y="2200"/>
                    <a:pt x="155" y="2216"/>
                    <a:pt x="183" y="2216"/>
                  </a:cubicBezTo>
                  <a:cubicBezTo>
                    <a:pt x="210" y="2216"/>
                    <a:pt x="227" y="2205"/>
                    <a:pt x="255" y="2200"/>
                  </a:cubicBezTo>
                  <a:cubicBezTo>
                    <a:pt x="288" y="2194"/>
                    <a:pt x="316" y="2189"/>
                    <a:pt x="338" y="2161"/>
                  </a:cubicBezTo>
                  <a:cubicBezTo>
                    <a:pt x="354" y="2139"/>
                    <a:pt x="376" y="2128"/>
                    <a:pt x="404" y="2117"/>
                  </a:cubicBezTo>
                  <a:cubicBezTo>
                    <a:pt x="426" y="2111"/>
                    <a:pt x="437" y="2111"/>
                    <a:pt x="460" y="2106"/>
                  </a:cubicBezTo>
                  <a:cubicBezTo>
                    <a:pt x="465" y="2106"/>
                    <a:pt x="476" y="2106"/>
                    <a:pt x="476" y="2095"/>
                  </a:cubicBezTo>
                  <a:cubicBezTo>
                    <a:pt x="476" y="2089"/>
                    <a:pt x="471" y="2089"/>
                    <a:pt x="465" y="2083"/>
                  </a:cubicBezTo>
                  <a:cubicBezTo>
                    <a:pt x="465" y="2072"/>
                    <a:pt x="465" y="2061"/>
                    <a:pt x="454" y="2061"/>
                  </a:cubicBezTo>
                  <a:cubicBezTo>
                    <a:pt x="437" y="2061"/>
                    <a:pt x="426" y="2072"/>
                    <a:pt x="415" y="2067"/>
                  </a:cubicBezTo>
                  <a:cubicBezTo>
                    <a:pt x="404" y="2061"/>
                    <a:pt x="404" y="2045"/>
                    <a:pt x="393" y="2039"/>
                  </a:cubicBezTo>
                  <a:cubicBezTo>
                    <a:pt x="365" y="2028"/>
                    <a:pt x="349" y="2045"/>
                    <a:pt x="321" y="2056"/>
                  </a:cubicBezTo>
                  <a:cubicBezTo>
                    <a:pt x="310" y="2061"/>
                    <a:pt x="304" y="2072"/>
                    <a:pt x="293" y="2078"/>
                  </a:cubicBezTo>
                  <a:cubicBezTo>
                    <a:pt x="271" y="2083"/>
                    <a:pt x="255" y="2083"/>
                    <a:pt x="232" y="2089"/>
                  </a:cubicBezTo>
                  <a:cubicBezTo>
                    <a:pt x="216" y="2089"/>
                    <a:pt x="205" y="2100"/>
                    <a:pt x="183" y="2100"/>
                  </a:cubicBezTo>
                  <a:close/>
                  <a:moveTo>
                    <a:pt x="908" y="160"/>
                  </a:moveTo>
                  <a:lnTo>
                    <a:pt x="908" y="160"/>
                  </a:lnTo>
                  <a:cubicBezTo>
                    <a:pt x="920" y="188"/>
                    <a:pt x="942" y="205"/>
                    <a:pt x="942" y="238"/>
                  </a:cubicBezTo>
                  <a:cubicBezTo>
                    <a:pt x="942" y="282"/>
                    <a:pt x="942" y="282"/>
                    <a:pt x="942" y="282"/>
                  </a:cubicBezTo>
                  <a:cubicBezTo>
                    <a:pt x="953" y="288"/>
                    <a:pt x="953" y="288"/>
                    <a:pt x="953" y="288"/>
                  </a:cubicBezTo>
                  <a:cubicBezTo>
                    <a:pt x="964" y="266"/>
                    <a:pt x="981" y="260"/>
                    <a:pt x="986" y="238"/>
                  </a:cubicBezTo>
                  <a:cubicBezTo>
                    <a:pt x="1003" y="194"/>
                    <a:pt x="997" y="155"/>
                    <a:pt x="1036" y="122"/>
                  </a:cubicBezTo>
                  <a:cubicBezTo>
                    <a:pt x="1041" y="138"/>
                    <a:pt x="1041" y="144"/>
                    <a:pt x="1041" y="160"/>
                  </a:cubicBezTo>
                  <a:cubicBezTo>
                    <a:pt x="1080" y="166"/>
                    <a:pt x="1108" y="177"/>
                    <a:pt x="1136" y="210"/>
                  </a:cubicBezTo>
                  <a:cubicBezTo>
                    <a:pt x="1141" y="221"/>
                    <a:pt x="1152" y="227"/>
                    <a:pt x="1163" y="244"/>
                  </a:cubicBezTo>
                  <a:cubicBezTo>
                    <a:pt x="1174" y="260"/>
                    <a:pt x="1169" y="282"/>
                    <a:pt x="1191" y="282"/>
                  </a:cubicBezTo>
                  <a:cubicBezTo>
                    <a:pt x="1202" y="282"/>
                    <a:pt x="1208" y="271"/>
                    <a:pt x="1224" y="271"/>
                  </a:cubicBezTo>
                  <a:cubicBezTo>
                    <a:pt x="1247" y="266"/>
                    <a:pt x="1258" y="266"/>
                    <a:pt x="1280" y="266"/>
                  </a:cubicBezTo>
                  <a:cubicBezTo>
                    <a:pt x="1280" y="244"/>
                    <a:pt x="1280" y="227"/>
                    <a:pt x="1296" y="210"/>
                  </a:cubicBezTo>
                  <a:cubicBezTo>
                    <a:pt x="1319" y="188"/>
                    <a:pt x="1352" y="199"/>
                    <a:pt x="1380" y="183"/>
                  </a:cubicBezTo>
                  <a:cubicBezTo>
                    <a:pt x="1380" y="238"/>
                    <a:pt x="1380" y="238"/>
                    <a:pt x="1380" y="238"/>
                  </a:cubicBezTo>
                  <a:cubicBezTo>
                    <a:pt x="1407" y="238"/>
                    <a:pt x="1424" y="232"/>
                    <a:pt x="1452" y="244"/>
                  </a:cubicBezTo>
                  <a:cubicBezTo>
                    <a:pt x="1485" y="249"/>
                    <a:pt x="1496" y="266"/>
                    <a:pt x="1524" y="271"/>
                  </a:cubicBezTo>
                  <a:cubicBezTo>
                    <a:pt x="1551" y="277"/>
                    <a:pt x="1562" y="277"/>
                    <a:pt x="1590" y="277"/>
                  </a:cubicBezTo>
                  <a:cubicBezTo>
                    <a:pt x="1607" y="277"/>
                    <a:pt x="1618" y="277"/>
                    <a:pt x="1634" y="266"/>
                  </a:cubicBezTo>
                  <a:cubicBezTo>
                    <a:pt x="1623" y="244"/>
                    <a:pt x="1623" y="244"/>
                    <a:pt x="1623" y="244"/>
                  </a:cubicBezTo>
                  <a:cubicBezTo>
                    <a:pt x="1623" y="232"/>
                    <a:pt x="1623" y="232"/>
                    <a:pt x="1623" y="232"/>
                  </a:cubicBezTo>
                  <a:cubicBezTo>
                    <a:pt x="1756" y="232"/>
                    <a:pt x="1756" y="232"/>
                    <a:pt x="1756" y="232"/>
                  </a:cubicBezTo>
                  <a:cubicBezTo>
                    <a:pt x="1784" y="232"/>
                    <a:pt x="1795" y="249"/>
                    <a:pt x="1806" y="277"/>
                  </a:cubicBezTo>
                  <a:cubicBezTo>
                    <a:pt x="1817" y="293"/>
                    <a:pt x="1839" y="288"/>
                    <a:pt x="1856" y="293"/>
                  </a:cubicBezTo>
                  <a:cubicBezTo>
                    <a:pt x="1889" y="299"/>
                    <a:pt x="1900" y="321"/>
                    <a:pt x="1928" y="338"/>
                  </a:cubicBezTo>
                  <a:cubicBezTo>
                    <a:pt x="1945" y="343"/>
                    <a:pt x="1956" y="343"/>
                    <a:pt x="1967" y="349"/>
                  </a:cubicBezTo>
                  <a:cubicBezTo>
                    <a:pt x="2011" y="377"/>
                    <a:pt x="2033" y="393"/>
                    <a:pt x="2083" y="410"/>
                  </a:cubicBezTo>
                  <a:cubicBezTo>
                    <a:pt x="2100" y="415"/>
                    <a:pt x="2111" y="415"/>
                    <a:pt x="2128" y="426"/>
                  </a:cubicBezTo>
                  <a:cubicBezTo>
                    <a:pt x="2144" y="443"/>
                    <a:pt x="2155" y="465"/>
                    <a:pt x="2178" y="465"/>
                  </a:cubicBezTo>
                  <a:cubicBezTo>
                    <a:pt x="2178" y="454"/>
                    <a:pt x="2178" y="449"/>
                    <a:pt x="2178" y="438"/>
                  </a:cubicBezTo>
                  <a:cubicBezTo>
                    <a:pt x="2178" y="404"/>
                    <a:pt x="2178" y="388"/>
                    <a:pt x="2194" y="360"/>
                  </a:cubicBezTo>
                  <a:cubicBezTo>
                    <a:pt x="2194" y="349"/>
                    <a:pt x="2200" y="343"/>
                    <a:pt x="2200" y="338"/>
                  </a:cubicBezTo>
                  <a:cubicBezTo>
                    <a:pt x="2200" y="316"/>
                    <a:pt x="2178" y="310"/>
                    <a:pt x="2172" y="293"/>
                  </a:cubicBezTo>
                  <a:cubicBezTo>
                    <a:pt x="2166" y="282"/>
                    <a:pt x="2166" y="271"/>
                    <a:pt x="2155" y="266"/>
                  </a:cubicBezTo>
                  <a:cubicBezTo>
                    <a:pt x="2144" y="260"/>
                    <a:pt x="2128" y="271"/>
                    <a:pt x="2117" y="260"/>
                  </a:cubicBezTo>
                  <a:cubicBezTo>
                    <a:pt x="2105" y="244"/>
                    <a:pt x="2100" y="227"/>
                    <a:pt x="2094" y="205"/>
                  </a:cubicBezTo>
                  <a:cubicBezTo>
                    <a:pt x="2089" y="183"/>
                    <a:pt x="2094" y="166"/>
                    <a:pt x="2078" y="144"/>
                  </a:cubicBezTo>
                  <a:cubicBezTo>
                    <a:pt x="2067" y="127"/>
                    <a:pt x="2045" y="133"/>
                    <a:pt x="2033" y="122"/>
                  </a:cubicBezTo>
                  <a:cubicBezTo>
                    <a:pt x="2017" y="111"/>
                    <a:pt x="2017" y="94"/>
                    <a:pt x="2006" y="83"/>
                  </a:cubicBezTo>
                  <a:cubicBezTo>
                    <a:pt x="1995" y="77"/>
                    <a:pt x="1989" y="83"/>
                    <a:pt x="1972" y="83"/>
                  </a:cubicBezTo>
                  <a:cubicBezTo>
                    <a:pt x="1873" y="94"/>
                    <a:pt x="1873" y="94"/>
                    <a:pt x="1873" y="94"/>
                  </a:cubicBezTo>
                  <a:cubicBezTo>
                    <a:pt x="1823" y="94"/>
                    <a:pt x="1801" y="66"/>
                    <a:pt x="1751" y="44"/>
                  </a:cubicBezTo>
                  <a:cubicBezTo>
                    <a:pt x="1745" y="39"/>
                    <a:pt x="1734" y="44"/>
                    <a:pt x="1723" y="39"/>
                  </a:cubicBezTo>
                  <a:cubicBezTo>
                    <a:pt x="1673" y="16"/>
                    <a:pt x="1646" y="5"/>
                    <a:pt x="1596" y="5"/>
                  </a:cubicBezTo>
                  <a:cubicBezTo>
                    <a:pt x="1579" y="5"/>
                    <a:pt x="1573" y="0"/>
                    <a:pt x="1562" y="5"/>
                  </a:cubicBezTo>
                  <a:cubicBezTo>
                    <a:pt x="1546" y="11"/>
                    <a:pt x="1546" y="27"/>
                    <a:pt x="1529" y="39"/>
                  </a:cubicBezTo>
                  <a:cubicBezTo>
                    <a:pt x="1513" y="55"/>
                    <a:pt x="1496" y="55"/>
                    <a:pt x="1474" y="61"/>
                  </a:cubicBezTo>
                  <a:cubicBezTo>
                    <a:pt x="1468" y="66"/>
                    <a:pt x="1468" y="72"/>
                    <a:pt x="1463" y="72"/>
                  </a:cubicBezTo>
                  <a:cubicBezTo>
                    <a:pt x="1429" y="72"/>
                    <a:pt x="1435" y="5"/>
                    <a:pt x="1402" y="5"/>
                  </a:cubicBezTo>
                  <a:cubicBezTo>
                    <a:pt x="1380" y="5"/>
                    <a:pt x="1368" y="33"/>
                    <a:pt x="1346" y="33"/>
                  </a:cubicBezTo>
                  <a:cubicBezTo>
                    <a:pt x="1313" y="33"/>
                    <a:pt x="1291" y="22"/>
                    <a:pt x="1258" y="22"/>
                  </a:cubicBezTo>
                  <a:cubicBezTo>
                    <a:pt x="1219" y="22"/>
                    <a:pt x="1219" y="22"/>
                    <a:pt x="1219" y="22"/>
                  </a:cubicBezTo>
                  <a:cubicBezTo>
                    <a:pt x="1191" y="22"/>
                    <a:pt x="1180" y="39"/>
                    <a:pt x="1152" y="39"/>
                  </a:cubicBezTo>
                  <a:cubicBezTo>
                    <a:pt x="1119" y="39"/>
                    <a:pt x="1102" y="27"/>
                    <a:pt x="1064" y="27"/>
                  </a:cubicBezTo>
                  <a:cubicBezTo>
                    <a:pt x="1053" y="27"/>
                    <a:pt x="1047" y="44"/>
                    <a:pt x="1036" y="55"/>
                  </a:cubicBezTo>
                  <a:cubicBezTo>
                    <a:pt x="1025" y="77"/>
                    <a:pt x="1014" y="88"/>
                    <a:pt x="1003" y="111"/>
                  </a:cubicBezTo>
                  <a:cubicBezTo>
                    <a:pt x="997" y="133"/>
                    <a:pt x="969" y="127"/>
                    <a:pt x="953" y="133"/>
                  </a:cubicBezTo>
                  <a:cubicBezTo>
                    <a:pt x="936" y="138"/>
                    <a:pt x="925" y="155"/>
                    <a:pt x="908" y="160"/>
                  </a:cubicBezTo>
                  <a:close/>
                  <a:moveTo>
                    <a:pt x="1252" y="310"/>
                  </a:moveTo>
                  <a:lnTo>
                    <a:pt x="1252" y="310"/>
                  </a:lnTo>
                  <a:cubicBezTo>
                    <a:pt x="1269" y="310"/>
                    <a:pt x="1280" y="316"/>
                    <a:pt x="1285" y="327"/>
                  </a:cubicBezTo>
                  <a:cubicBezTo>
                    <a:pt x="1274" y="338"/>
                    <a:pt x="1263" y="349"/>
                    <a:pt x="1247" y="349"/>
                  </a:cubicBezTo>
                  <a:cubicBezTo>
                    <a:pt x="1235" y="349"/>
                    <a:pt x="1235" y="338"/>
                    <a:pt x="1230" y="327"/>
                  </a:cubicBezTo>
                  <a:cubicBezTo>
                    <a:pt x="1224" y="321"/>
                    <a:pt x="1219" y="316"/>
                    <a:pt x="1219" y="310"/>
                  </a:cubicBezTo>
                  <a:cubicBezTo>
                    <a:pt x="1252" y="310"/>
                    <a:pt x="1252" y="310"/>
                    <a:pt x="1252" y="310"/>
                  </a:cubicBezTo>
                  <a:close/>
                  <a:moveTo>
                    <a:pt x="1163" y="310"/>
                  </a:moveTo>
                  <a:lnTo>
                    <a:pt x="1163" y="310"/>
                  </a:lnTo>
                  <a:cubicBezTo>
                    <a:pt x="1186" y="310"/>
                    <a:pt x="1197" y="316"/>
                    <a:pt x="1208" y="332"/>
                  </a:cubicBezTo>
                  <a:cubicBezTo>
                    <a:pt x="1208" y="349"/>
                    <a:pt x="1208" y="349"/>
                    <a:pt x="1208" y="349"/>
                  </a:cubicBezTo>
                  <a:cubicBezTo>
                    <a:pt x="1186" y="349"/>
                    <a:pt x="1169" y="360"/>
                    <a:pt x="1147" y="360"/>
                  </a:cubicBezTo>
                  <a:cubicBezTo>
                    <a:pt x="1147" y="338"/>
                    <a:pt x="1147" y="332"/>
                    <a:pt x="1147" y="310"/>
                  </a:cubicBezTo>
                  <a:cubicBezTo>
                    <a:pt x="1152" y="310"/>
                    <a:pt x="1158" y="310"/>
                    <a:pt x="1163" y="310"/>
                  </a:cubicBezTo>
                  <a:close/>
                  <a:moveTo>
                    <a:pt x="1064" y="321"/>
                  </a:moveTo>
                  <a:lnTo>
                    <a:pt x="1064" y="321"/>
                  </a:lnTo>
                  <a:cubicBezTo>
                    <a:pt x="1064" y="305"/>
                    <a:pt x="1086" y="288"/>
                    <a:pt x="1097" y="299"/>
                  </a:cubicBezTo>
                  <a:cubicBezTo>
                    <a:pt x="1108" y="305"/>
                    <a:pt x="1114" y="316"/>
                    <a:pt x="1114" y="327"/>
                  </a:cubicBezTo>
                  <a:cubicBezTo>
                    <a:pt x="1114" y="338"/>
                    <a:pt x="1108" y="354"/>
                    <a:pt x="1097" y="354"/>
                  </a:cubicBezTo>
                  <a:cubicBezTo>
                    <a:pt x="1080" y="354"/>
                    <a:pt x="1064" y="338"/>
                    <a:pt x="1064" y="321"/>
                  </a:cubicBezTo>
                  <a:close/>
                  <a:moveTo>
                    <a:pt x="831" y="183"/>
                  </a:moveTo>
                  <a:lnTo>
                    <a:pt x="831" y="183"/>
                  </a:lnTo>
                  <a:cubicBezTo>
                    <a:pt x="831" y="194"/>
                    <a:pt x="842" y="194"/>
                    <a:pt x="853" y="194"/>
                  </a:cubicBezTo>
                  <a:cubicBezTo>
                    <a:pt x="881" y="194"/>
                    <a:pt x="881" y="194"/>
                    <a:pt x="881" y="194"/>
                  </a:cubicBezTo>
                  <a:cubicBezTo>
                    <a:pt x="881" y="194"/>
                    <a:pt x="881" y="194"/>
                    <a:pt x="881" y="188"/>
                  </a:cubicBezTo>
                  <a:cubicBezTo>
                    <a:pt x="881" y="177"/>
                    <a:pt x="881" y="160"/>
                    <a:pt x="870" y="155"/>
                  </a:cubicBezTo>
                  <a:cubicBezTo>
                    <a:pt x="859" y="149"/>
                    <a:pt x="853" y="160"/>
                    <a:pt x="848" y="166"/>
                  </a:cubicBezTo>
                  <a:cubicBezTo>
                    <a:pt x="842" y="172"/>
                    <a:pt x="831" y="172"/>
                    <a:pt x="831" y="183"/>
                  </a:cubicBezTo>
                  <a:close/>
                  <a:moveTo>
                    <a:pt x="936" y="77"/>
                  </a:moveTo>
                  <a:lnTo>
                    <a:pt x="936" y="77"/>
                  </a:lnTo>
                  <a:cubicBezTo>
                    <a:pt x="936" y="66"/>
                    <a:pt x="942" y="66"/>
                    <a:pt x="947" y="61"/>
                  </a:cubicBezTo>
                  <a:cubicBezTo>
                    <a:pt x="953" y="55"/>
                    <a:pt x="958" y="39"/>
                    <a:pt x="969" y="44"/>
                  </a:cubicBezTo>
                  <a:cubicBezTo>
                    <a:pt x="975" y="44"/>
                    <a:pt x="981" y="55"/>
                    <a:pt x="981" y="61"/>
                  </a:cubicBezTo>
                  <a:cubicBezTo>
                    <a:pt x="981" y="77"/>
                    <a:pt x="975" y="88"/>
                    <a:pt x="964" y="88"/>
                  </a:cubicBezTo>
                  <a:cubicBezTo>
                    <a:pt x="953" y="88"/>
                    <a:pt x="936" y="88"/>
                    <a:pt x="936" y="77"/>
                  </a:cubicBezTo>
                  <a:close/>
                  <a:moveTo>
                    <a:pt x="748" y="216"/>
                  </a:moveTo>
                  <a:lnTo>
                    <a:pt x="748" y="216"/>
                  </a:lnTo>
                  <a:cubicBezTo>
                    <a:pt x="753" y="221"/>
                    <a:pt x="759" y="227"/>
                    <a:pt x="764" y="238"/>
                  </a:cubicBezTo>
                  <a:cubicBezTo>
                    <a:pt x="781" y="232"/>
                    <a:pt x="792" y="221"/>
                    <a:pt x="803" y="205"/>
                  </a:cubicBezTo>
                  <a:cubicBezTo>
                    <a:pt x="803" y="199"/>
                    <a:pt x="803" y="199"/>
                    <a:pt x="803" y="199"/>
                  </a:cubicBezTo>
                  <a:cubicBezTo>
                    <a:pt x="781" y="194"/>
                    <a:pt x="764" y="199"/>
                    <a:pt x="748" y="216"/>
                  </a:cubicBezTo>
                  <a:close/>
                  <a:moveTo>
                    <a:pt x="338" y="116"/>
                  </a:moveTo>
                  <a:lnTo>
                    <a:pt x="338" y="116"/>
                  </a:lnTo>
                  <a:cubicBezTo>
                    <a:pt x="299" y="116"/>
                    <a:pt x="277" y="133"/>
                    <a:pt x="238" y="144"/>
                  </a:cubicBezTo>
                  <a:cubicBezTo>
                    <a:pt x="227" y="144"/>
                    <a:pt x="221" y="160"/>
                    <a:pt x="205" y="160"/>
                  </a:cubicBezTo>
                  <a:cubicBezTo>
                    <a:pt x="188" y="160"/>
                    <a:pt x="188" y="133"/>
                    <a:pt x="166" y="133"/>
                  </a:cubicBezTo>
                  <a:cubicBezTo>
                    <a:pt x="160" y="133"/>
                    <a:pt x="155" y="144"/>
                    <a:pt x="149" y="149"/>
                  </a:cubicBezTo>
                  <a:cubicBezTo>
                    <a:pt x="144" y="166"/>
                    <a:pt x="127" y="172"/>
                    <a:pt x="127" y="188"/>
                  </a:cubicBezTo>
                  <a:cubicBezTo>
                    <a:pt x="127" y="216"/>
                    <a:pt x="138" y="238"/>
                    <a:pt x="149" y="266"/>
                  </a:cubicBezTo>
                  <a:cubicBezTo>
                    <a:pt x="149" y="277"/>
                    <a:pt x="166" y="271"/>
                    <a:pt x="171" y="282"/>
                  </a:cubicBezTo>
                  <a:cubicBezTo>
                    <a:pt x="188" y="293"/>
                    <a:pt x="183" y="321"/>
                    <a:pt x="194" y="343"/>
                  </a:cubicBezTo>
                  <a:cubicBezTo>
                    <a:pt x="199" y="354"/>
                    <a:pt x="221" y="349"/>
                    <a:pt x="232" y="354"/>
                  </a:cubicBezTo>
                  <a:cubicBezTo>
                    <a:pt x="260" y="360"/>
                    <a:pt x="277" y="377"/>
                    <a:pt x="293" y="404"/>
                  </a:cubicBezTo>
                  <a:cubicBezTo>
                    <a:pt x="316" y="426"/>
                    <a:pt x="338" y="432"/>
                    <a:pt x="365" y="438"/>
                  </a:cubicBezTo>
                  <a:cubicBezTo>
                    <a:pt x="393" y="443"/>
                    <a:pt x="404" y="454"/>
                    <a:pt x="426" y="454"/>
                  </a:cubicBezTo>
                  <a:cubicBezTo>
                    <a:pt x="471" y="454"/>
                    <a:pt x="471" y="454"/>
                    <a:pt x="471" y="454"/>
                  </a:cubicBezTo>
                  <a:cubicBezTo>
                    <a:pt x="487" y="454"/>
                    <a:pt x="493" y="449"/>
                    <a:pt x="504" y="438"/>
                  </a:cubicBezTo>
                  <a:cubicBezTo>
                    <a:pt x="509" y="426"/>
                    <a:pt x="515" y="426"/>
                    <a:pt x="526" y="421"/>
                  </a:cubicBezTo>
                  <a:cubicBezTo>
                    <a:pt x="543" y="404"/>
                    <a:pt x="548" y="382"/>
                    <a:pt x="576" y="377"/>
                  </a:cubicBezTo>
                  <a:cubicBezTo>
                    <a:pt x="598" y="371"/>
                    <a:pt x="620" y="377"/>
                    <a:pt x="637" y="360"/>
                  </a:cubicBezTo>
                  <a:cubicBezTo>
                    <a:pt x="648" y="349"/>
                    <a:pt x="648" y="338"/>
                    <a:pt x="648" y="321"/>
                  </a:cubicBezTo>
                  <a:cubicBezTo>
                    <a:pt x="648" y="288"/>
                    <a:pt x="642" y="266"/>
                    <a:pt x="637" y="232"/>
                  </a:cubicBezTo>
                  <a:cubicBezTo>
                    <a:pt x="620" y="232"/>
                    <a:pt x="609" y="244"/>
                    <a:pt x="593" y="244"/>
                  </a:cubicBezTo>
                  <a:cubicBezTo>
                    <a:pt x="582" y="244"/>
                    <a:pt x="570" y="227"/>
                    <a:pt x="570" y="216"/>
                  </a:cubicBezTo>
                  <a:cubicBezTo>
                    <a:pt x="570" y="199"/>
                    <a:pt x="570" y="199"/>
                    <a:pt x="570" y="199"/>
                  </a:cubicBezTo>
                  <a:cubicBezTo>
                    <a:pt x="582" y="199"/>
                    <a:pt x="587" y="199"/>
                    <a:pt x="598" y="194"/>
                  </a:cubicBezTo>
                  <a:cubicBezTo>
                    <a:pt x="587" y="166"/>
                    <a:pt x="559" y="160"/>
                    <a:pt x="532" y="155"/>
                  </a:cubicBezTo>
                  <a:cubicBezTo>
                    <a:pt x="509" y="149"/>
                    <a:pt x="498" y="144"/>
                    <a:pt x="487" y="127"/>
                  </a:cubicBezTo>
                  <a:cubicBezTo>
                    <a:pt x="476" y="122"/>
                    <a:pt x="476" y="111"/>
                    <a:pt x="465" y="111"/>
                  </a:cubicBezTo>
                  <a:cubicBezTo>
                    <a:pt x="432" y="111"/>
                    <a:pt x="415" y="127"/>
                    <a:pt x="382" y="127"/>
                  </a:cubicBezTo>
                  <a:cubicBezTo>
                    <a:pt x="365" y="127"/>
                    <a:pt x="354" y="122"/>
                    <a:pt x="338" y="116"/>
                  </a:cubicBezTo>
                  <a:close/>
                  <a:moveTo>
                    <a:pt x="598" y="460"/>
                  </a:moveTo>
                  <a:lnTo>
                    <a:pt x="598" y="460"/>
                  </a:lnTo>
                  <a:cubicBezTo>
                    <a:pt x="609" y="449"/>
                    <a:pt x="609" y="426"/>
                    <a:pt x="626" y="426"/>
                  </a:cubicBezTo>
                  <a:cubicBezTo>
                    <a:pt x="637" y="426"/>
                    <a:pt x="637" y="438"/>
                    <a:pt x="642" y="449"/>
                  </a:cubicBezTo>
                  <a:cubicBezTo>
                    <a:pt x="648" y="454"/>
                    <a:pt x="654" y="454"/>
                    <a:pt x="654" y="460"/>
                  </a:cubicBezTo>
                  <a:cubicBezTo>
                    <a:pt x="654" y="465"/>
                    <a:pt x="648" y="465"/>
                    <a:pt x="648" y="471"/>
                  </a:cubicBezTo>
                  <a:cubicBezTo>
                    <a:pt x="626" y="465"/>
                    <a:pt x="615" y="465"/>
                    <a:pt x="598" y="46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5" name="Freeform 101"/>
            <p:cNvSpPr>
              <a:spLocks noChangeArrowheads="1"/>
            </p:cNvSpPr>
            <p:nvPr/>
          </p:nvSpPr>
          <p:spPr bwMode="auto">
            <a:xfrm>
              <a:off x="20679016" y="3935414"/>
              <a:ext cx="430184" cy="441325"/>
            </a:xfrm>
            <a:custGeom>
              <a:avLst/>
              <a:gdLst>
                <a:gd name="T0" fmla="*/ 909 w 1193"/>
                <a:gd name="T1" fmla="*/ 510 h 1226"/>
                <a:gd name="T2" fmla="*/ 970 w 1193"/>
                <a:gd name="T3" fmla="*/ 609 h 1226"/>
                <a:gd name="T4" fmla="*/ 964 w 1193"/>
                <a:gd name="T5" fmla="*/ 510 h 1226"/>
                <a:gd name="T6" fmla="*/ 443 w 1193"/>
                <a:gd name="T7" fmla="*/ 964 h 1226"/>
                <a:gd name="T8" fmla="*/ 399 w 1193"/>
                <a:gd name="T9" fmla="*/ 1031 h 1226"/>
                <a:gd name="T10" fmla="*/ 443 w 1193"/>
                <a:gd name="T11" fmla="*/ 1097 h 1226"/>
                <a:gd name="T12" fmla="*/ 499 w 1193"/>
                <a:gd name="T13" fmla="*/ 1075 h 1226"/>
                <a:gd name="T14" fmla="*/ 482 w 1193"/>
                <a:gd name="T15" fmla="*/ 975 h 1226"/>
                <a:gd name="T16" fmla="*/ 632 w 1193"/>
                <a:gd name="T17" fmla="*/ 875 h 1226"/>
                <a:gd name="T18" fmla="*/ 615 w 1193"/>
                <a:gd name="T19" fmla="*/ 1036 h 1226"/>
                <a:gd name="T20" fmla="*/ 637 w 1193"/>
                <a:gd name="T21" fmla="*/ 1086 h 1226"/>
                <a:gd name="T22" fmla="*/ 720 w 1193"/>
                <a:gd name="T23" fmla="*/ 1097 h 1226"/>
                <a:gd name="T24" fmla="*/ 754 w 1193"/>
                <a:gd name="T25" fmla="*/ 1031 h 1226"/>
                <a:gd name="T26" fmla="*/ 820 w 1193"/>
                <a:gd name="T27" fmla="*/ 892 h 1226"/>
                <a:gd name="T28" fmla="*/ 765 w 1193"/>
                <a:gd name="T29" fmla="*/ 781 h 1226"/>
                <a:gd name="T30" fmla="*/ 632 w 1193"/>
                <a:gd name="T31" fmla="*/ 875 h 1226"/>
                <a:gd name="T32" fmla="*/ 926 w 1193"/>
                <a:gd name="T33" fmla="*/ 676 h 1226"/>
                <a:gd name="T34" fmla="*/ 1003 w 1193"/>
                <a:gd name="T35" fmla="*/ 809 h 1226"/>
                <a:gd name="T36" fmla="*/ 1014 w 1193"/>
                <a:gd name="T37" fmla="*/ 853 h 1226"/>
                <a:gd name="T38" fmla="*/ 948 w 1193"/>
                <a:gd name="T39" fmla="*/ 826 h 1226"/>
                <a:gd name="T40" fmla="*/ 909 w 1193"/>
                <a:gd name="T41" fmla="*/ 992 h 1226"/>
                <a:gd name="T42" fmla="*/ 970 w 1193"/>
                <a:gd name="T43" fmla="*/ 1014 h 1226"/>
                <a:gd name="T44" fmla="*/ 931 w 1193"/>
                <a:gd name="T45" fmla="*/ 1103 h 1226"/>
                <a:gd name="T46" fmla="*/ 870 w 1193"/>
                <a:gd name="T47" fmla="*/ 1147 h 1226"/>
                <a:gd name="T48" fmla="*/ 809 w 1193"/>
                <a:gd name="T49" fmla="*/ 1202 h 1226"/>
                <a:gd name="T50" fmla="*/ 732 w 1193"/>
                <a:gd name="T51" fmla="*/ 1158 h 1226"/>
                <a:gd name="T52" fmla="*/ 831 w 1193"/>
                <a:gd name="T53" fmla="*/ 1020 h 1226"/>
                <a:gd name="T54" fmla="*/ 826 w 1193"/>
                <a:gd name="T55" fmla="*/ 953 h 1226"/>
                <a:gd name="T56" fmla="*/ 859 w 1193"/>
                <a:gd name="T57" fmla="*/ 826 h 1226"/>
                <a:gd name="T58" fmla="*/ 1136 w 1193"/>
                <a:gd name="T59" fmla="*/ 1047 h 1226"/>
                <a:gd name="T60" fmla="*/ 1192 w 1193"/>
                <a:gd name="T61" fmla="*/ 1064 h 1226"/>
                <a:gd name="T62" fmla="*/ 355 w 1193"/>
                <a:gd name="T63" fmla="*/ 66 h 1226"/>
                <a:gd name="T64" fmla="*/ 604 w 1193"/>
                <a:gd name="T65" fmla="*/ 127 h 1226"/>
                <a:gd name="T66" fmla="*/ 94 w 1193"/>
                <a:gd name="T67" fmla="*/ 28 h 1226"/>
                <a:gd name="T68" fmla="*/ 660 w 1193"/>
                <a:gd name="T69" fmla="*/ 122 h 1226"/>
                <a:gd name="T70" fmla="*/ 621 w 1193"/>
                <a:gd name="T71" fmla="*/ 205 h 1226"/>
                <a:gd name="T72" fmla="*/ 593 w 1193"/>
                <a:gd name="T73" fmla="*/ 227 h 1226"/>
                <a:gd name="T74" fmla="*/ 698 w 1193"/>
                <a:gd name="T75" fmla="*/ 415 h 1226"/>
                <a:gd name="T76" fmla="*/ 870 w 1193"/>
                <a:gd name="T77" fmla="*/ 593 h 1226"/>
                <a:gd name="T78" fmla="*/ 765 w 1193"/>
                <a:gd name="T79" fmla="*/ 681 h 1226"/>
                <a:gd name="T80" fmla="*/ 554 w 1193"/>
                <a:gd name="T81" fmla="*/ 720 h 1226"/>
                <a:gd name="T82" fmla="*/ 543 w 1193"/>
                <a:gd name="T83" fmla="*/ 848 h 1226"/>
                <a:gd name="T84" fmla="*/ 366 w 1193"/>
                <a:gd name="T85" fmla="*/ 859 h 1226"/>
                <a:gd name="T86" fmla="*/ 272 w 1193"/>
                <a:gd name="T87" fmla="*/ 787 h 1226"/>
                <a:gd name="T88" fmla="*/ 283 w 1193"/>
                <a:gd name="T89" fmla="*/ 609 h 1226"/>
                <a:gd name="T90" fmla="*/ 305 w 1193"/>
                <a:gd name="T91" fmla="*/ 526 h 1226"/>
                <a:gd name="T92" fmla="*/ 172 w 1193"/>
                <a:gd name="T93" fmla="*/ 454 h 1226"/>
                <a:gd name="T94" fmla="*/ 39 w 1193"/>
                <a:gd name="T95" fmla="*/ 227 h 1226"/>
                <a:gd name="T96" fmla="*/ 94 w 1193"/>
                <a:gd name="T97" fmla="*/ 100 h 1226"/>
                <a:gd name="T98" fmla="*/ 355 w 1193"/>
                <a:gd name="T99" fmla="*/ 66 h 1226"/>
                <a:gd name="T100" fmla="*/ 249 w 1193"/>
                <a:gd name="T101" fmla="*/ 55 h 1226"/>
                <a:gd name="T102" fmla="*/ 94 w 1193"/>
                <a:gd name="T103" fmla="*/ 2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3" h="1226">
                  <a:moveTo>
                    <a:pt x="926" y="499"/>
                  </a:moveTo>
                  <a:lnTo>
                    <a:pt x="926" y="499"/>
                  </a:lnTo>
                  <a:cubicBezTo>
                    <a:pt x="920" y="499"/>
                    <a:pt x="920" y="504"/>
                    <a:pt x="909" y="510"/>
                  </a:cubicBezTo>
                  <a:cubicBezTo>
                    <a:pt x="903" y="515"/>
                    <a:pt x="892" y="521"/>
                    <a:pt x="892" y="526"/>
                  </a:cubicBezTo>
                  <a:cubicBezTo>
                    <a:pt x="892" y="537"/>
                    <a:pt x="903" y="537"/>
                    <a:pt x="909" y="543"/>
                  </a:cubicBezTo>
                  <a:cubicBezTo>
                    <a:pt x="926" y="576"/>
                    <a:pt x="937" y="609"/>
                    <a:pt x="970" y="609"/>
                  </a:cubicBezTo>
                  <a:cubicBezTo>
                    <a:pt x="981" y="609"/>
                    <a:pt x="986" y="598"/>
                    <a:pt x="992" y="593"/>
                  </a:cubicBezTo>
                  <a:cubicBezTo>
                    <a:pt x="1014" y="576"/>
                    <a:pt x="1025" y="560"/>
                    <a:pt x="1025" y="532"/>
                  </a:cubicBezTo>
                  <a:cubicBezTo>
                    <a:pt x="1025" y="504"/>
                    <a:pt x="986" y="510"/>
                    <a:pt x="964" y="510"/>
                  </a:cubicBezTo>
                  <a:cubicBezTo>
                    <a:pt x="948" y="510"/>
                    <a:pt x="942" y="499"/>
                    <a:pt x="926" y="499"/>
                  </a:cubicBezTo>
                  <a:close/>
                  <a:moveTo>
                    <a:pt x="443" y="964"/>
                  </a:moveTo>
                  <a:lnTo>
                    <a:pt x="443" y="964"/>
                  </a:lnTo>
                  <a:cubicBezTo>
                    <a:pt x="432" y="970"/>
                    <a:pt x="432" y="981"/>
                    <a:pt x="432" y="992"/>
                  </a:cubicBezTo>
                  <a:cubicBezTo>
                    <a:pt x="427" y="1003"/>
                    <a:pt x="421" y="997"/>
                    <a:pt x="416" y="997"/>
                  </a:cubicBezTo>
                  <a:cubicBezTo>
                    <a:pt x="405" y="1003"/>
                    <a:pt x="399" y="1014"/>
                    <a:pt x="399" y="1031"/>
                  </a:cubicBezTo>
                  <a:cubicBezTo>
                    <a:pt x="399" y="1042"/>
                    <a:pt x="410" y="1047"/>
                    <a:pt x="416" y="1058"/>
                  </a:cubicBezTo>
                  <a:cubicBezTo>
                    <a:pt x="421" y="1075"/>
                    <a:pt x="416" y="1086"/>
                    <a:pt x="432" y="1097"/>
                  </a:cubicBezTo>
                  <a:cubicBezTo>
                    <a:pt x="432" y="1097"/>
                    <a:pt x="438" y="1097"/>
                    <a:pt x="443" y="1097"/>
                  </a:cubicBezTo>
                  <a:cubicBezTo>
                    <a:pt x="466" y="1108"/>
                    <a:pt x="466" y="1130"/>
                    <a:pt x="488" y="1130"/>
                  </a:cubicBezTo>
                  <a:cubicBezTo>
                    <a:pt x="493" y="1130"/>
                    <a:pt x="499" y="1130"/>
                    <a:pt x="504" y="1130"/>
                  </a:cubicBezTo>
                  <a:cubicBezTo>
                    <a:pt x="504" y="1108"/>
                    <a:pt x="499" y="1097"/>
                    <a:pt x="499" y="1075"/>
                  </a:cubicBezTo>
                  <a:cubicBezTo>
                    <a:pt x="499" y="1058"/>
                    <a:pt x="510" y="1047"/>
                    <a:pt x="510" y="1031"/>
                  </a:cubicBezTo>
                  <a:cubicBezTo>
                    <a:pt x="510" y="1014"/>
                    <a:pt x="493" y="1008"/>
                    <a:pt x="482" y="997"/>
                  </a:cubicBezTo>
                  <a:cubicBezTo>
                    <a:pt x="482" y="992"/>
                    <a:pt x="488" y="981"/>
                    <a:pt x="482" y="975"/>
                  </a:cubicBezTo>
                  <a:cubicBezTo>
                    <a:pt x="471" y="964"/>
                    <a:pt x="454" y="970"/>
                    <a:pt x="443" y="964"/>
                  </a:cubicBezTo>
                  <a:close/>
                  <a:moveTo>
                    <a:pt x="632" y="875"/>
                  </a:moveTo>
                  <a:lnTo>
                    <a:pt x="632" y="875"/>
                  </a:lnTo>
                  <a:cubicBezTo>
                    <a:pt x="632" y="909"/>
                    <a:pt x="648" y="925"/>
                    <a:pt x="648" y="959"/>
                  </a:cubicBezTo>
                  <a:cubicBezTo>
                    <a:pt x="648" y="970"/>
                    <a:pt x="637" y="970"/>
                    <a:pt x="626" y="981"/>
                  </a:cubicBezTo>
                  <a:cubicBezTo>
                    <a:pt x="615" y="997"/>
                    <a:pt x="621" y="1014"/>
                    <a:pt x="615" y="1036"/>
                  </a:cubicBezTo>
                  <a:cubicBezTo>
                    <a:pt x="610" y="1047"/>
                    <a:pt x="599" y="1058"/>
                    <a:pt x="599" y="1075"/>
                  </a:cubicBezTo>
                  <a:cubicBezTo>
                    <a:pt x="599" y="1086"/>
                    <a:pt x="610" y="1097"/>
                    <a:pt x="621" y="1097"/>
                  </a:cubicBezTo>
                  <a:cubicBezTo>
                    <a:pt x="637" y="1086"/>
                    <a:pt x="637" y="1086"/>
                    <a:pt x="637" y="1086"/>
                  </a:cubicBezTo>
                  <a:cubicBezTo>
                    <a:pt x="648" y="1092"/>
                    <a:pt x="654" y="1097"/>
                    <a:pt x="665" y="1097"/>
                  </a:cubicBezTo>
                  <a:cubicBezTo>
                    <a:pt x="682" y="1097"/>
                    <a:pt x="682" y="1069"/>
                    <a:pt x="698" y="1069"/>
                  </a:cubicBezTo>
                  <a:cubicBezTo>
                    <a:pt x="715" y="1069"/>
                    <a:pt x="715" y="1086"/>
                    <a:pt x="720" y="1097"/>
                  </a:cubicBezTo>
                  <a:cubicBezTo>
                    <a:pt x="720" y="1108"/>
                    <a:pt x="732" y="1108"/>
                    <a:pt x="743" y="1108"/>
                  </a:cubicBezTo>
                  <a:cubicBezTo>
                    <a:pt x="748" y="1086"/>
                    <a:pt x="765" y="1075"/>
                    <a:pt x="765" y="1053"/>
                  </a:cubicBezTo>
                  <a:cubicBezTo>
                    <a:pt x="765" y="1042"/>
                    <a:pt x="759" y="1036"/>
                    <a:pt x="754" y="1031"/>
                  </a:cubicBezTo>
                  <a:cubicBezTo>
                    <a:pt x="754" y="986"/>
                    <a:pt x="754" y="986"/>
                    <a:pt x="754" y="986"/>
                  </a:cubicBezTo>
                  <a:cubicBezTo>
                    <a:pt x="776" y="970"/>
                    <a:pt x="776" y="953"/>
                    <a:pt x="793" y="931"/>
                  </a:cubicBezTo>
                  <a:cubicBezTo>
                    <a:pt x="804" y="914"/>
                    <a:pt x="820" y="909"/>
                    <a:pt x="820" y="892"/>
                  </a:cubicBezTo>
                  <a:cubicBezTo>
                    <a:pt x="820" y="859"/>
                    <a:pt x="815" y="842"/>
                    <a:pt x="809" y="809"/>
                  </a:cubicBezTo>
                  <a:cubicBezTo>
                    <a:pt x="804" y="792"/>
                    <a:pt x="809" y="765"/>
                    <a:pt x="793" y="765"/>
                  </a:cubicBezTo>
                  <a:cubicBezTo>
                    <a:pt x="781" y="765"/>
                    <a:pt x="776" y="776"/>
                    <a:pt x="765" y="781"/>
                  </a:cubicBezTo>
                  <a:cubicBezTo>
                    <a:pt x="737" y="798"/>
                    <a:pt x="720" y="803"/>
                    <a:pt x="693" y="814"/>
                  </a:cubicBezTo>
                  <a:cubicBezTo>
                    <a:pt x="671" y="826"/>
                    <a:pt x="660" y="820"/>
                    <a:pt x="643" y="837"/>
                  </a:cubicBezTo>
                  <a:cubicBezTo>
                    <a:pt x="626" y="848"/>
                    <a:pt x="632" y="859"/>
                    <a:pt x="632" y="875"/>
                  </a:cubicBezTo>
                  <a:close/>
                  <a:moveTo>
                    <a:pt x="859" y="787"/>
                  </a:moveTo>
                  <a:lnTo>
                    <a:pt x="859" y="787"/>
                  </a:lnTo>
                  <a:cubicBezTo>
                    <a:pt x="859" y="737"/>
                    <a:pt x="881" y="698"/>
                    <a:pt x="926" y="676"/>
                  </a:cubicBezTo>
                  <a:cubicBezTo>
                    <a:pt x="942" y="665"/>
                    <a:pt x="948" y="698"/>
                    <a:pt x="964" y="715"/>
                  </a:cubicBezTo>
                  <a:cubicBezTo>
                    <a:pt x="975" y="731"/>
                    <a:pt x="998" y="737"/>
                    <a:pt x="998" y="759"/>
                  </a:cubicBezTo>
                  <a:cubicBezTo>
                    <a:pt x="998" y="776"/>
                    <a:pt x="992" y="787"/>
                    <a:pt x="1003" y="809"/>
                  </a:cubicBezTo>
                  <a:cubicBezTo>
                    <a:pt x="1009" y="820"/>
                    <a:pt x="1020" y="826"/>
                    <a:pt x="1020" y="842"/>
                  </a:cubicBezTo>
                  <a:lnTo>
                    <a:pt x="1020" y="848"/>
                  </a:lnTo>
                  <a:cubicBezTo>
                    <a:pt x="1014" y="853"/>
                    <a:pt x="1014" y="853"/>
                    <a:pt x="1014" y="853"/>
                  </a:cubicBezTo>
                  <a:cubicBezTo>
                    <a:pt x="998" y="842"/>
                    <a:pt x="998" y="814"/>
                    <a:pt x="981" y="814"/>
                  </a:cubicBezTo>
                  <a:cubicBezTo>
                    <a:pt x="970" y="814"/>
                    <a:pt x="970" y="831"/>
                    <a:pt x="964" y="831"/>
                  </a:cubicBezTo>
                  <a:cubicBezTo>
                    <a:pt x="959" y="831"/>
                    <a:pt x="953" y="826"/>
                    <a:pt x="948" y="826"/>
                  </a:cubicBezTo>
                  <a:cubicBezTo>
                    <a:pt x="926" y="826"/>
                    <a:pt x="931" y="853"/>
                    <a:pt x="926" y="875"/>
                  </a:cubicBezTo>
                  <a:cubicBezTo>
                    <a:pt x="926" y="903"/>
                    <a:pt x="909" y="914"/>
                    <a:pt x="909" y="942"/>
                  </a:cubicBezTo>
                  <a:cubicBezTo>
                    <a:pt x="909" y="959"/>
                    <a:pt x="909" y="975"/>
                    <a:pt x="909" y="992"/>
                  </a:cubicBezTo>
                  <a:cubicBezTo>
                    <a:pt x="926" y="992"/>
                    <a:pt x="926" y="992"/>
                    <a:pt x="926" y="992"/>
                  </a:cubicBezTo>
                  <a:cubicBezTo>
                    <a:pt x="931" y="992"/>
                    <a:pt x="937" y="992"/>
                    <a:pt x="942" y="992"/>
                  </a:cubicBezTo>
                  <a:cubicBezTo>
                    <a:pt x="959" y="992"/>
                    <a:pt x="964" y="1003"/>
                    <a:pt x="970" y="1014"/>
                  </a:cubicBezTo>
                  <a:cubicBezTo>
                    <a:pt x="981" y="1031"/>
                    <a:pt x="998" y="1036"/>
                    <a:pt x="998" y="1053"/>
                  </a:cubicBezTo>
                  <a:cubicBezTo>
                    <a:pt x="998" y="1069"/>
                    <a:pt x="975" y="1075"/>
                    <a:pt x="959" y="1086"/>
                  </a:cubicBezTo>
                  <a:cubicBezTo>
                    <a:pt x="948" y="1086"/>
                    <a:pt x="942" y="1103"/>
                    <a:pt x="931" y="1103"/>
                  </a:cubicBezTo>
                  <a:cubicBezTo>
                    <a:pt x="926" y="1103"/>
                    <a:pt x="926" y="1097"/>
                    <a:pt x="920" y="1092"/>
                  </a:cubicBezTo>
                  <a:cubicBezTo>
                    <a:pt x="865" y="1130"/>
                    <a:pt x="865" y="1130"/>
                    <a:pt x="865" y="1130"/>
                  </a:cubicBezTo>
                  <a:cubicBezTo>
                    <a:pt x="865" y="1136"/>
                    <a:pt x="870" y="1141"/>
                    <a:pt x="870" y="1147"/>
                  </a:cubicBezTo>
                  <a:cubicBezTo>
                    <a:pt x="870" y="1164"/>
                    <a:pt x="865" y="1169"/>
                    <a:pt x="865" y="1186"/>
                  </a:cubicBezTo>
                  <a:cubicBezTo>
                    <a:pt x="865" y="1202"/>
                    <a:pt x="859" y="1219"/>
                    <a:pt x="842" y="1219"/>
                  </a:cubicBezTo>
                  <a:cubicBezTo>
                    <a:pt x="826" y="1219"/>
                    <a:pt x="820" y="1213"/>
                    <a:pt x="809" y="1202"/>
                  </a:cubicBezTo>
                  <a:cubicBezTo>
                    <a:pt x="798" y="1208"/>
                    <a:pt x="793" y="1225"/>
                    <a:pt x="776" y="1225"/>
                  </a:cubicBezTo>
                  <a:cubicBezTo>
                    <a:pt x="765" y="1225"/>
                    <a:pt x="765" y="1213"/>
                    <a:pt x="759" y="1202"/>
                  </a:cubicBezTo>
                  <a:cubicBezTo>
                    <a:pt x="743" y="1186"/>
                    <a:pt x="732" y="1180"/>
                    <a:pt x="732" y="1158"/>
                  </a:cubicBezTo>
                  <a:cubicBezTo>
                    <a:pt x="732" y="1136"/>
                    <a:pt x="754" y="1125"/>
                    <a:pt x="770" y="1108"/>
                  </a:cubicBezTo>
                  <a:cubicBezTo>
                    <a:pt x="781" y="1092"/>
                    <a:pt x="787" y="1075"/>
                    <a:pt x="798" y="1058"/>
                  </a:cubicBezTo>
                  <a:cubicBezTo>
                    <a:pt x="809" y="1042"/>
                    <a:pt x="820" y="1036"/>
                    <a:pt x="831" y="1020"/>
                  </a:cubicBezTo>
                  <a:cubicBezTo>
                    <a:pt x="826" y="1020"/>
                    <a:pt x="815" y="1020"/>
                    <a:pt x="815" y="1014"/>
                  </a:cubicBezTo>
                  <a:cubicBezTo>
                    <a:pt x="815" y="997"/>
                    <a:pt x="831" y="992"/>
                    <a:pt x="831" y="975"/>
                  </a:cubicBezTo>
                  <a:cubicBezTo>
                    <a:pt x="831" y="964"/>
                    <a:pt x="826" y="959"/>
                    <a:pt x="826" y="953"/>
                  </a:cubicBezTo>
                  <a:cubicBezTo>
                    <a:pt x="826" y="942"/>
                    <a:pt x="837" y="936"/>
                    <a:pt x="837" y="925"/>
                  </a:cubicBezTo>
                  <a:cubicBezTo>
                    <a:pt x="848" y="909"/>
                    <a:pt x="837" y="898"/>
                    <a:pt x="842" y="881"/>
                  </a:cubicBezTo>
                  <a:cubicBezTo>
                    <a:pt x="848" y="859"/>
                    <a:pt x="859" y="848"/>
                    <a:pt x="859" y="826"/>
                  </a:cubicBezTo>
                  <a:cubicBezTo>
                    <a:pt x="859" y="787"/>
                    <a:pt x="859" y="787"/>
                    <a:pt x="859" y="787"/>
                  </a:cubicBezTo>
                  <a:close/>
                  <a:moveTo>
                    <a:pt x="1136" y="1047"/>
                  </a:moveTo>
                  <a:lnTo>
                    <a:pt x="1136" y="1047"/>
                  </a:lnTo>
                  <a:cubicBezTo>
                    <a:pt x="1147" y="1058"/>
                    <a:pt x="1142" y="1075"/>
                    <a:pt x="1153" y="1086"/>
                  </a:cubicBezTo>
                  <a:cubicBezTo>
                    <a:pt x="1158" y="1092"/>
                    <a:pt x="1169" y="1092"/>
                    <a:pt x="1180" y="1097"/>
                  </a:cubicBezTo>
                  <a:cubicBezTo>
                    <a:pt x="1192" y="1086"/>
                    <a:pt x="1192" y="1080"/>
                    <a:pt x="1192" y="1064"/>
                  </a:cubicBezTo>
                  <a:cubicBezTo>
                    <a:pt x="1192" y="1053"/>
                    <a:pt x="1192" y="1047"/>
                    <a:pt x="1180" y="1042"/>
                  </a:cubicBezTo>
                  <a:cubicBezTo>
                    <a:pt x="1169" y="1031"/>
                    <a:pt x="1153" y="1042"/>
                    <a:pt x="1136" y="1047"/>
                  </a:cubicBezTo>
                  <a:close/>
                  <a:moveTo>
                    <a:pt x="355" y="66"/>
                  </a:moveTo>
                  <a:lnTo>
                    <a:pt x="355" y="66"/>
                  </a:lnTo>
                  <a:cubicBezTo>
                    <a:pt x="399" y="83"/>
                    <a:pt x="432" y="72"/>
                    <a:pt x="477" y="83"/>
                  </a:cubicBezTo>
                  <a:cubicBezTo>
                    <a:pt x="527" y="94"/>
                    <a:pt x="549" y="127"/>
                    <a:pt x="604" y="127"/>
                  </a:cubicBezTo>
                  <a:cubicBezTo>
                    <a:pt x="610" y="127"/>
                    <a:pt x="610" y="122"/>
                    <a:pt x="621" y="116"/>
                  </a:cubicBezTo>
                  <a:cubicBezTo>
                    <a:pt x="355" y="66"/>
                    <a:pt x="355" y="66"/>
                    <a:pt x="355" y="66"/>
                  </a:cubicBezTo>
                  <a:close/>
                  <a:moveTo>
                    <a:pt x="94" y="28"/>
                  </a:moveTo>
                  <a:lnTo>
                    <a:pt x="94" y="28"/>
                  </a:lnTo>
                  <a:cubicBezTo>
                    <a:pt x="621" y="116"/>
                    <a:pt x="621" y="116"/>
                    <a:pt x="621" y="116"/>
                  </a:cubicBezTo>
                  <a:cubicBezTo>
                    <a:pt x="637" y="122"/>
                    <a:pt x="643" y="116"/>
                    <a:pt x="660" y="122"/>
                  </a:cubicBezTo>
                  <a:cubicBezTo>
                    <a:pt x="676" y="122"/>
                    <a:pt x="676" y="144"/>
                    <a:pt x="676" y="161"/>
                  </a:cubicBezTo>
                  <a:cubicBezTo>
                    <a:pt x="676" y="177"/>
                    <a:pt x="660" y="183"/>
                    <a:pt x="643" y="194"/>
                  </a:cubicBezTo>
                  <a:cubicBezTo>
                    <a:pt x="632" y="194"/>
                    <a:pt x="621" y="199"/>
                    <a:pt x="621" y="205"/>
                  </a:cubicBezTo>
                  <a:cubicBezTo>
                    <a:pt x="621" y="210"/>
                    <a:pt x="665" y="288"/>
                    <a:pt x="626" y="244"/>
                  </a:cubicBezTo>
                  <a:cubicBezTo>
                    <a:pt x="621" y="238"/>
                    <a:pt x="615" y="227"/>
                    <a:pt x="604" y="227"/>
                  </a:cubicBezTo>
                  <a:cubicBezTo>
                    <a:pt x="604" y="227"/>
                    <a:pt x="599" y="227"/>
                    <a:pt x="593" y="227"/>
                  </a:cubicBezTo>
                  <a:cubicBezTo>
                    <a:pt x="599" y="249"/>
                    <a:pt x="604" y="260"/>
                    <a:pt x="604" y="282"/>
                  </a:cubicBezTo>
                  <a:cubicBezTo>
                    <a:pt x="604" y="299"/>
                    <a:pt x="582" y="305"/>
                    <a:pt x="582" y="321"/>
                  </a:cubicBezTo>
                  <a:cubicBezTo>
                    <a:pt x="582" y="377"/>
                    <a:pt x="676" y="360"/>
                    <a:pt x="698" y="415"/>
                  </a:cubicBezTo>
                  <a:cubicBezTo>
                    <a:pt x="720" y="449"/>
                    <a:pt x="748" y="460"/>
                    <a:pt x="765" y="499"/>
                  </a:cubicBezTo>
                  <a:cubicBezTo>
                    <a:pt x="770" y="521"/>
                    <a:pt x="781" y="548"/>
                    <a:pt x="809" y="548"/>
                  </a:cubicBezTo>
                  <a:cubicBezTo>
                    <a:pt x="848" y="548"/>
                    <a:pt x="870" y="515"/>
                    <a:pt x="870" y="593"/>
                  </a:cubicBezTo>
                  <a:cubicBezTo>
                    <a:pt x="870" y="742"/>
                    <a:pt x="804" y="609"/>
                    <a:pt x="804" y="693"/>
                  </a:cubicBezTo>
                  <a:cubicBezTo>
                    <a:pt x="804" y="704"/>
                    <a:pt x="804" y="715"/>
                    <a:pt x="793" y="715"/>
                  </a:cubicBezTo>
                  <a:cubicBezTo>
                    <a:pt x="776" y="715"/>
                    <a:pt x="781" y="687"/>
                    <a:pt x="765" y="681"/>
                  </a:cubicBezTo>
                  <a:cubicBezTo>
                    <a:pt x="748" y="676"/>
                    <a:pt x="737" y="681"/>
                    <a:pt x="720" y="681"/>
                  </a:cubicBezTo>
                  <a:cubicBezTo>
                    <a:pt x="676" y="681"/>
                    <a:pt x="648" y="698"/>
                    <a:pt x="599" y="709"/>
                  </a:cubicBezTo>
                  <a:cubicBezTo>
                    <a:pt x="582" y="715"/>
                    <a:pt x="571" y="715"/>
                    <a:pt x="554" y="720"/>
                  </a:cubicBezTo>
                  <a:cubicBezTo>
                    <a:pt x="543" y="726"/>
                    <a:pt x="543" y="737"/>
                    <a:pt x="532" y="742"/>
                  </a:cubicBezTo>
                  <a:cubicBezTo>
                    <a:pt x="515" y="759"/>
                    <a:pt x="504" y="770"/>
                    <a:pt x="504" y="792"/>
                  </a:cubicBezTo>
                  <a:cubicBezTo>
                    <a:pt x="504" y="820"/>
                    <a:pt x="527" y="831"/>
                    <a:pt x="543" y="848"/>
                  </a:cubicBezTo>
                  <a:cubicBezTo>
                    <a:pt x="521" y="859"/>
                    <a:pt x="504" y="859"/>
                    <a:pt x="477" y="859"/>
                  </a:cubicBezTo>
                  <a:cubicBezTo>
                    <a:pt x="449" y="859"/>
                    <a:pt x="432" y="853"/>
                    <a:pt x="405" y="853"/>
                  </a:cubicBezTo>
                  <a:cubicBezTo>
                    <a:pt x="388" y="853"/>
                    <a:pt x="382" y="859"/>
                    <a:pt x="366" y="859"/>
                  </a:cubicBezTo>
                  <a:cubicBezTo>
                    <a:pt x="349" y="859"/>
                    <a:pt x="344" y="837"/>
                    <a:pt x="327" y="831"/>
                  </a:cubicBezTo>
                  <a:cubicBezTo>
                    <a:pt x="310" y="826"/>
                    <a:pt x="294" y="837"/>
                    <a:pt x="283" y="826"/>
                  </a:cubicBezTo>
                  <a:cubicBezTo>
                    <a:pt x="272" y="814"/>
                    <a:pt x="272" y="803"/>
                    <a:pt x="272" y="787"/>
                  </a:cubicBezTo>
                  <a:cubicBezTo>
                    <a:pt x="266" y="770"/>
                    <a:pt x="266" y="765"/>
                    <a:pt x="266" y="748"/>
                  </a:cubicBezTo>
                  <a:cubicBezTo>
                    <a:pt x="266" y="709"/>
                    <a:pt x="283" y="693"/>
                    <a:pt x="283" y="654"/>
                  </a:cubicBezTo>
                  <a:cubicBezTo>
                    <a:pt x="283" y="609"/>
                    <a:pt x="283" y="609"/>
                    <a:pt x="283" y="609"/>
                  </a:cubicBezTo>
                  <a:cubicBezTo>
                    <a:pt x="310" y="609"/>
                    <a:pt x="321" y="593"/>
                    <a:pt x="333" y="571"/>
                  </a:cubicBezTo>
                  <a:cubicBezTo>
                    <a:pt x="338" y="560"/>
                    <a:pt x="344" y="554"/>
                    <a:pt x="344" y="543"/>
                  </a:cubicBezTo>
                  <a:cubicBezTo>
                    <a:pt x="344" y="526"/>
                    <a:pt x="321" y="532"/>
                    <a:pt x="305" y="526"/>
                  </a:cubicBezTo>
                  <a:cubicBezTo>
                    <a:pt x="288" y="526"/>
                    <a:pt x="272" y="521"/>
                    <a:pt x="261" y="510"/>
                  </a:cubicBezTo>
                  <a:cubicBezTo>
                    <a:pt x="244" y="493"/>
                    <a:pt x="233" y="482"/>
                    <a:pt x="216" y="476"/>
                  </a:cubicBezTo>
                  <a:cubicBezTo>
                    <a:pt x="194" y="471"/>
                    <a:pt x="177" y="471"/>
                    <a:pt x="172" y="454"/>
                  </a:cubicBezTo>
                  <a:cubicBezTo>
                    <a:pt x="155" y="388"/>
                    <a:pt x="94" y="382"/>
                    <a:pt x="39" y="338"/>
                  </a:cubicBezTo>
                  <a:cubicBezTo>
                    <a:pt x="22" y="327"/>
                    <a:pt x="0" y="321"/>
                    <a:pt x="0" y="299"/>
                  </a:cubicBezTo>
                  <a:cubicBezTo>
                    <a:pt x="0" y="266"/>
                    <a:pt x="22" y="255"/>
                    <a:pt x="39" y="227"/>
                  </a:cubicBezTo>
                  <a:cubicBezTo>
                    <a:pt x="50" y="210"/>
                    <a:pt x="50" y="194"/>
                    <a:pt x="67" y="183"/>
                  </a:cubicBezTo>
                  <a:cubicBezTo>
                    <a:pt x="78" y="172"/>
                    <a:pt x="94" y="166"/>
                    <a:pt x="94" y="149"/>
                  </a:cubicBezTo>
                  <a:cubicBezTo>
                    <a:pt x="94" y="100"/>
                    <a:pt x="94" y="100"/>
                    <a:pt x="94" y="100"/>
                  </a:cubicBezTo>
                  <a:cubicBezTo>
                    <a:pt x="94" y="83"/>
                    <a:pt x="100" y="72"/>
                    <a:pt x="100" y="55"/>
                  </a:cubicBezTo>
                  <a:cubicBezTo>
                    <a:pt x="100" y="44"/>
                    <a:pt x="100" y="39"/>
                    <a:pt x="94" y="28"/>
                  </a:cubicBezTo>
                  <a:cubicBezTo>
                    <a:pt x="355" y="66"/>
                    <a:pt x="355" y="66"/>
                    <a:pt x="355" y="66"/>
                  </a:cubicBezTo>
                  <a:cubicBezTo>
                    <a:pt x="344" y="66"/>
                    <a:pt x="338" y="72"/>
                    <a:pt x="327" y="72"/>
                  </a:cubicBezTo>
                  <a:cubicBezTo>
                    <a:pt x="283" y="72"/>
                    <a:pt x="283" y="72"/>
                    <a:pt x="283" y="72"/>
                  </a:cubicBezTo>
                  <a:cubicBezTo>
                    <a:pt x="266" y="72"/>
                    <a:pt x="261" y="66"/>
                    <a:pt x="249" y="55"/>
                  </a:cubicBezTo>
                  <a:cubicBezTo>
                    <a:pt x="238" y="55"/>
                    <a:pt x="233" y="55"/>
                    <a:pt x="222" y="50"/>
                  </a:cubicBezTo>
                  <a:cubicBezTo>
                    <a:pt x="205" y="28"/>
                    <a:pt x="200" y="0"/>
                    <a:pt x="172" y="0"/>
                  </a:cubicBezTo>
                  <a:cubicBezTo>
                    <a:pt x="139" y="0"/>
                    <a:pt x="128" y="11"/>
                    <a:pt x="94" y="28"/>
                  </a:cubicBezTo>
                  <a:close/>
                </a:path>
              </a:pathLst>
            </a:custGeom>
            <a:grpFill/>
            <a:ln w="9525" cap="flat">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6" name="Freeform 102"/>
            <p:cNvSpPr>
              <a:spLocks noChangeArrowheads="1"/>
            </p:cNvSpPr>
            <p:nvPr/>
          </p:nvSpPr>
          <p:spPr bwMode="auto">
            <a:xfrm>
              <a:off x="20679016" y="3935414"/>
              <a:ext cx="430184" cy="441325"/>
            </a:xfrm>
            <a:custGeom>
              <a:avLst/>
              <a:gdLst>
                <a:gd name="T0" fmla="*/ 909 w 1193"/>
                <a:gd name="T1" fmla="*/ 510 h 1226"/>
                <a:gd name="T2" fmla="*/ 970 w 1193"/>
                <a:gd name="T3" fmla="*/ 609 h 1226"/>
                <a:gd name="T4" fmla="*/ 964 w 1193"/>
                <a:gd name="T5" fmla="*/ 510 h 1226"/>
                <a:gd name="T6" fmla="*/ 443 w 1193"/>
                <a:gd name="T7" fmla="*/ 964 h 1226"/>
                <a:gd name="T8" fmla="*/ 399 w 1193"/>
                <a:gd name="T9" fmla="*/ 1031 h 1226"/>
                <a:gd name="T10" fmla="*/ 443 w 1193"/>
                <a:gd name="T11" fmla="*/ 1097 h 1226"/>
                <a:gd name="T12" fmla="*/ 499 w 1193"/>
                <a:gd name="T13" fmla="*/ 1075 h 1226"/>
                <a:gd name="T14" fmla="*/ 482 w 1193"/>
                <a:gd name="T15" fmla="*/ 975 h 1226"/>
                <a:gd name="T16" fmla="*/ 632 w 1193"/>
                <a:gd name="T17" fmla="*/ 875 h 1226"/>
                <a:gd name="T18" fmla="*/ 615 w 1193"/>
                <a:gd name="T19" fmla="*/ 1036 h 1226"/>
                <a:gd name="T20" fmla="*/ 637 w 1193"/>
                <a:gd name="T21" fmla="*/ 1086 h 1226"/>
                <a:gd name="T22" fmla="*/ 720 w 1193"/>
                <a:gd name="T23" fmla="*/ 1097 h 1226"/>
                <a:gd name="T24" fmla="*/ 754 w 1193"/>
                <a:gd name="T25" fmla="*/ 1031 h 1226"/>
                <a:gd name="T26" fmla="*/ 820 w 1193"/>
                <a:gd name="T27" fmla="*/ 892 h 1226"/>
                <a:gd name="T28" fmla="*/ 765 w 1193"/>
                <a:gd name="T29" fmla="*/ 781 h 1226"/>
                <a:gd name="T30" fmla="*/ 632 w 1193"/>
                <a:gd name="T31" fmla="*/ 875 h 1226"/>
                <a:gd name="T32" fmla="*/ 859 w 1193"/>
                <a:gd name="T33" fmla="*/ 826 h 1226"/>
                <a:gd name="T34" fmla="*/ 826 w 1193"/>
                <a:gd name="T35" fmla="*/ 953 h 1226"/>
                <a:gd name="T36" fmla="*/ 831 w 1193"/>
                <a:gd name="T37" fmla="*/ 1020 h 1226"/>
                <a:gd name="T38" fmla="*/ 732 w 1193"/>
                <a:gd name="T39" fmla="*/ 1158 h 1226"/>
                <a:gd name="T40" fmla="*/ 809 w 1193"/>
                <a:gd name="T41" fmla="*/ 1202 h 1226"/>
                <a:gd name="T42" fmla="*/ 870 w 1193"/>
                <a:gd name="T43" fmla="*/ 1147 h 1226"/>
                <a:gd name="T44" fmla="*/ 931 w 1193"/>
                <a:gd name="T45" fmla="*/ 1103 h 1226"/>
                <a:gd name="T46" fmla="*/ 970 w 1193"/>
                <a:gd name="T47" fmla="*/ 1014 h 1226"/>
                <a:gd name="T48" fmla="*/ 909 w 1193"/>
                <a:gd name="T49" fmla="*/ 992 h 1226"/>
                <a:gd name="T50" fmla="*/ 948 w 1193"/>
                <a:gd name="T51" fmla="*/ 826 h 1226"/>
                <a:gd name="T52" fmla="*/ 1014 w 1193"/>
                <a:gd name="T53" fmla="*/ 853 h 1226"/>
                <a:gd name="T54" fmla="*/ 1003 w 1193"/>
                <a:gd name="T55" fmla="*/ 809 h 1226"/>
                <a:gd name="T56" fmla="*/ 926 w 1193"/>
                <a:gd name="T57" fmla="*/ 676 h 1226"/>
                <a:gd name="T58" fmla="*/ 1136 w 1193"/>
                <a:gd name="T59" fmla="*/ 1047 h 1226"/>
                <a:gd name="T60" fmla="*/ 1192 w 1193"/>
                <a:gd name="T61" fmla="*/ 1064 h 1226"/>
                <a:gd name="T62" fmla="*/ 355 w 1193"/>
                <a:gd name="T63" fmla="*/ 66 h 1226"/>
                <a:gd name="T64" fmla="*/ 604 w 1193"/>
                <a:gd name="T65" fmla="*/ 127 h 1226"/>
                <a:gd name="T66" fmla="*/ 94 w 1193"/>
                <a:gd name="T67" fmla="*/ 28 h 1226"/>
                <a:gd name="T68" fmla="*/ 249 w 1193"/>
                <a:gd name="T69" fmla="*/ 55 h 1226"/>
                <a:gd name="T70" fmla="*/ 355 w 1193"/>
                <a:gd name="T71" fmla="*/ 66 h 1226"/>
                <a:gd name="T72" fmla="*/ 94 w 1193"/>
                <a:gd name="T73" fmla="*/ 100 h 1226"/>
                <a:gd name="T74" fmla="*/ 39 w 1193"/>
                <a:gd name="T75" fmla="*/ 227 h 1226"/>
                <a:gd name="T76" fmla="*/ 172 w 1193"/>
                <a:gd name="T77" fmla="*/ 454 h 1226"/>
                <a:gd name="T78" fmla="*/ 305 w 1193"/>
                <a:gd name="T79" fmla="*/ 526 h 1226"/>
                <a:gd name="T80" fmla="*/ 283 w 1193"/>
                <a:gd name="T81" fmla="*/ 609 h 1226"/>
                <a:gd name="T82" fmla="*/ 272 w 1193"/>
                <a:gd name="T83" fmla="*/ 787 h 1226"/>
                <a:gd name="T84" fmla="*/ 366 w 1193"/>
                <a:gd name="T85" fmla="*/ 859 h 1226"/>
                <a:gd name="T86" fmla="*/ 543 w 1193"/>
                <a:gd name="T87" fmla="*/ 848 h 1226"/>
                <a:gd name="T88" fmla="*/ 554 w 1193"/>
                <a:gd name="T89" fmla="*/ 720 h 1226"/>
                <a:gd name="T90" fmla="*/ 765 w 1193"/>
                <a:gd name="T91" fmla="*/ 681 h 1226"/>
                <a:gd name="T92" fmla="*/ 870 w 1193"/>
                <a:gd name="T93" fmla="*/ 593 h 1226"/>
                <a:gd name="T94" fmla="*/ 698 w 1193"/>
                <a:gd name="T95" fmla="*/ 415 h 1226"/>
                <a:gd name="T96" fmla="*/ 593 w 1193"/>
                <a:gd name="T97" fmla="*/ 227 h 1226"/>
                <a:gd name="T98" fmla="*/ 621 w 1193"/>
                <a:gd name="T99" fmla="*/ 205 h 1226"/>
                <a:gd name="T100" fmla="*/ 660 w 1193"/>
                <a:gd name="T101" fmla="*/ 12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3" h="1226">
                  <a:moveTo>
                    <a:pt x="926" y="499"/>
                  </a:moveTo>
                  <a:lnTo>
                    <a:pt x="926" y="499"/>
                  </a:lnTo>
                  <a:cubicBezTo>
                    <a:pt x="920" y="499"/>
                    <a:pt x="920" y="504"/>
                    <a:pt x="909" y="510"/>
                  </a:cubicBezTo>
                  <a:cubicBezTo>
                    <a:pt x="903" y="515"/>
                    <a:pt x="892" y="521"/>
                    <a:pt x="892" y="526"/>
                  </a:cubicBezTo>
                  <a:cubicBezTo>
                    <a:pt x="892" y="537"/>
                    <a:pt x="903" y="537"/>
                    <a:pt x="909" y="543"/>
                  </a:cubicBezTo>
                  <a:cubicBezTo>
                    <a:pt x="926" y="576"/>
                    <a:pt x="937" y="609"/>
                    <a:pt x="970" y="609"/>
                  </a:cubicBezTo>
                  <a:cubicBezTo>
                    <a:pt x="981" y="609"/>
                    <a:pt x="986" y="598"/>
                    <a:pt x="992" y="593"/>
                  </a:cubicBezTo>
                  <a:cubicBezTo>
                    <a:pt x="1014" y="576"/>
                    <a:pt x="1025" y="560"/>
                    <a:pt x="1025" y="532"/>
                  </a:cubicBezTo>
                  <a:cubicBezTo>
                    <a:pt x="1025" y="504"/>
                    <a:pt x="986" y="510"/>
                    <a:pt x="964" y="510"/>
                  </a:cubicBezTo>
                  <a:cubicBezTo>
                    <a:pt x="948" y="510"/>
                    <a:pt x="942" y="499"/>
                    <a:pt x="926" y="499"/>
                  </a:cubicBezTo>
                  <a:close/>
                  <a:moveTo>
                    <a:pt x="443" y="964"/>
                  </a:moveTo>
                  <a:lnTo>
                    <a:pt x="443" y="964"/>
                  </a:lnTo>
                  <a:cubicBezTo>
                    <a:pt x="432" y="970"/>
                    <a:pt x="432" y="981"/>
                    <a:pt x="432" y="992"/>
                  </a:cubicBezTo>
                  <a:cubicBezTo>
                    <a:pt x="427" y="1003"/>
                    <a:pt x="421" y="997"/>
                    <a:pt x="416" y="997"/>
                  </a:cubicBezTo>
                  <a:cubicBezTo>
                    <a:pt x="405" y="1003"/>
                    <a:pt x="399" y="1014"/>
                    <a:pt x="399" y="1031"/>
                  </a:cubicBezTo>
                  <a:cubicBezTo>
                    <a:pt x="399" y="1042"/>
                    <a:pt x="410" y="1047"/>
                    <a:pt x="416" y="1058"/>
                  </a:cubicBezTo>
                  <a:cubicBezTo>
                    <a:pt x="421" y="1075"/>
                    <a:pt x="416" y="1086"/>
                    <a:pt x="432" y="1097"/>
                  </a:cubicBezTo>
                  <a:cubicBezTo>
                    <a:pt x="432" y="1097"/>
                    <a:pt x="438" y="1097"/>
                    <a:pt x="443" y="1097"/>
                  </a:cubicBezTo>
                  <a:cubicBezTo>
                    <a:pt x="466" y="1108"/>
                    <a:pt x="466" y="1130"/>
                    <a:pt x="488" y="1130"/>
                  </a:cubicBezTo>
                  <a:cubicBezTo>
                    <a:pt x="493" y="1130"/>
                    <a:pt x="499" y="1130"/>
                    <a:pt x="504" y="1130"/>
                  </a:cubicBezTo>
                  <a:cubicBezTo>
                    <a:pt x="504" y="1108"/>
                    <a:pt x="499" y="1097"/>
                    <a:pt x="499" y="1075"/>
                  </a:cubicBezTo>
                  <a:cubicBezTo>
                    <a:pt x="499" y="1058"/>
                    <a:pt x="510" y="1047"/>
                    <a:pt x="510" y="1031"/>
                  </a:cubicBezTo>
                  <a:cubicBezTo>
                    <a:pt x="510" y="1014"/>
                    <a:pt x="493" y="1008"/>
                    <a:pt x="482" y="997"/>
                  </a:cubicBezTo>
                  <a:cubicBezTo>
                    <a:pt x="482" y="992"/>
                    <a:pt x="488" y="981"/>
                    <a:pt x="482" y="975"/>
                  </a:cubicBezTo>
                  <a:cubicBezTo>
                    <a:pt x="471" y="964"/>
                    <a:pt x="454" y="970"/>
                    <a:pt x="443" y="964"/>
                  </a:cubicBezTo>
                  <a:close/>
                  <a:moveTo>
                    <a:pt x="632" y="875"/>
                  </a:moveTo>
                  <a:lnTo>
                    <a:pt x="632" y="875"/>
                  </a:lnTo>
                  <a:cubicBezTo>
                    <a:pt x="632" y="909"/>
                    <a:pt x="648" y="925"/>
                    <a:pt x="648" y="959"/>
                  </a:cubicBezTo>
                  <a:cubicBezTo>
                    <a:pt x="648" y="970"/>
                    <a:pt x="637" y="970"/>
                    <a:pt x="626" y="981"/>
                  </a:cubicBezTo>
                  <a:cubicBezTo>
                    <a:pt x="615" y="997"/>
                    <a:pt x="621" y="1014"/>
                    <a:pt x="615" y="1036"/>
                  </a:cubicBezTo>
                  <a:cubicBezTo>
                    <a:pt x="610" y="1047"/>
                    <a:pt x="599" y="1058"/>
                    <a:pt x="599" y="1075"/>
                  </a:cubicBezTo>
                  <a:cubicBezTo>
                    <a:pt x="599" y="1086"/>
                    <a:pt x="610" y="1097"/>
                    <a:pt x="621" y="1097"/>
                  </a:cubicBezTo>
                  <a:cubicBezTo>
                    <a:pt x="637" y="1086"/>
                    <a:pt x="637" y="1086"/>
                    <a:pt x="637" y="1086"/>
                  </a:cubicBezTo>
                  <a:cubicBezTo>
                    <a:pt x="648" y="1092"/>
                    <a:pt x="654" y="1097"/>
                    <a:pt x="665" y="1097"/>
                  </a:cubicBezTo>
                  <a:cubicBezTo>
                    <a:pt x="682" y="1097"/>
                    <a:pt x="682" y="1069"/>
                    <a:pt x="698" y="1069"/>
                  </a:cubicBezTo>
                  <a:cubicBezTo>
                    <a:pt x="715" y="1069"/>
                    <a:pt x="715" y="1086"/>
                    <a:pt x="720" y="1097"/>
                  </a:cubicBezTo>
                  <a:cubicBezTo>
                    <a:pt x="720" y="1108"/>
                    <a:pt x="732" y="1108"/>
                    <a:pt x="743" y="1108"/>
                  </a:cubicBezTo>
                  <a:cubicBezTo>
                    <a:pt x="748" y="1086"/>
                    <a:pt x="765" y="1075"/>
                    <a:pt x="765" y="1053"/>
                  </a:cubicBezTo>
                  <a:cubicBezTo>
                    <a:pt x="765" y="1042"/>
                    <a:pt x="759" y="1036"/>
                    <a:pt x="754" y="1031"/>
                  </a:cubicBezTo>
                  <a:cubicBezTo>
                    <a:pt x="754" y="986"/>
                    <a:pt x="754" y="986"/>
                    <a:pt x="754" y="986"/>
                  </a:cubicBezTo>
                  <a:cubicBezTo>
                    <a:pt x="776" y="970"/>
                    <a:pt x="776" y="953"/>
                    <a:pt x="793" y="931"/>
                  </a:cubicBezTo>
                  <a:cubicBezTo>
                    <a:pt x="804" y="914"/>
                    <a:pt x="820" y="909"/>
                    <a:pt x="820" y="892"/>
                  </a:cubicBezTo>
                  <a:cubicBezTo>
                    <a:pt x="820" y="859"/>
                    <a:pt x="815" y="842"/>
                    <a:pt x="809" y="809"/>
                  </a:cubicBezTo>
                  <a:cubicBezTo>
                    <a:pt x="804" y="792"/>
                    <a:pt x="809" y="765"/>
                    <a:pt x="793" y="765"/>
                  </a:cubicBezTo>
                  <a:cubicBezTo>
                    <a:pt x="781" y="765"/>
                    <a:pt x="776" y="776"/>
                    <a:pt x="765" y="781"/>
                  </a:cubicBezTo>
                  <a:cubicBezTo>
                    <a:pt x="737" y="798"/>
                    <a:pt x="720" y="803"/>
                    <a:pt x="693" y="814"/>
                  </a:cubicBezTo>
                  <a:cubicBezTo>
                    <a:pt x="671" y="826"/>
                    <a:pt x="660" y="820"/>
                    <a:pt x="643" y="837"/>
                  </a:cubicBezTo>
                  <a:cubicBezTo>
                    <a:pt x="626" y="848"/>
                    <a:pt x="632" y="859"/>
                    <a:pt x="632" y="875"/>
                  </a:cubicBezTo>
                  <a:close/>
                  <a:moveTo>
                    <a:pt x="859" y="787"/>
                  </a:moveTo>
                  <a:lnTo>
                    <a:pt x="859" y="787"/>
                  </a:lnTo>
                  <a:cubicBezTo>
                    <a:pt x="859" y="826"/>
                    <a:pt x="859" y="826"/>
                    <a:pt x="859" y="826"/>
                  </a:cubicBezTo>
                  <a:cubicBezTo>
                    <a:pt x="859" y="848"/>
                    <a:pt x="848" y="859"/>
                    <a:pt x="842" y="881"/>
                  </a:cubicBezTo>
                  <a:cubicBezTo>
                    <a:pt x="837" y="898"/>
                    <a:pt x="848" y="909"/>
                    <a:pt x="837" y="925"/>
                  </a:cubicBezTo>
                  <a:cubicBezTo>
                    <a:pt x="837" y="936"/>
                    <a:pt x="826" y="942"/>
                    <a:pt x="826" y="953"/>
                  </a:cubicBezTo>
                  <a:cubicBezTo>
                    <a:pt x="826" y="959"/>
                    <a:pt x="831" y="964"/>
                    <a:pt x="831" y="975"/>
                  </a:cubicBezTo>
                  <a:cubicBezTo>
                    <a:pt x="831" y="992"/>
                    <a:pt x="815" y="997"/>
                    <a:pt x="815" y="1014"/>
                  </a:cubicBezTo>
                  <a:cubicBezTo>
                    <a:pt x="815" y="1020"/>
                    <a:pt x="826" y="1020"/>
                    <a:pt x="831" y="1020"/>
                  </a:cubicBezTo>
                  <a:cubicBezTo>
                    <a:pt x="820" y="1036"/>
                    <a:pt x="809" y="1042"/>
                    <a:pt x="798" y="1058"/>
                  </a:cubicBezTo>
                  <a:cubicBezTo>
                    <a:pt x="787" y="1075"/>
                    <a:pt x="781" y="1092"/>
                    <a:pt x="770" y="1108"/>
                  </a:cubicBezTo>
                  <a:cubicBezTo>
                    <a:pt x="754" y="1125"/>
                    <a:pt x="732" y="1136"/>
                    <a:pt x="732" y="1158"/>
                  </a:cubicBezTo>
                  <a:cubicBezTo>
                    <a:pt x="732" y="1180"/>
                    <a:pt x="743" y="1186"/>
                    <a:pt x="759" y="1202"/>
                  </a:cubicBezTo>
                  <a:cubicBezTo>
                    <a:pt x="765" y="1213"/>
                    <a:pt x="765" y="1225"/>
                    <a:pt x="776" y="1225"/>
                  </a:cubicBezTo>
                  <a:cubicBezTo>
                    <a:pt x="793" y="1225"/>
                    <a:pt x="798" y="1208"/>
                    <a:pt x="809" y="1202"/>
                  </a:cubicBezTo>
                  <a:cubicBezTo>
                    <a:pt x="820" y="1213"/>
                    <a:pt x="826" y="1219"/>
                    <a:pt x="842" y="1219"/>
                  </a:cubicBezTo>
                  <a:cubicBezTo>
                    <a:pt x="859" y="1219"/>
                    <a:pt x="865" y="1202"/>
                    <a:pt x="865" y="1186"/>
                  </a:cubicBezTo>
                  <a:cubicBezTo>
                    <a:pt x="865" y="1169"/>
                    <a:pt x="870" y="1164"/>
                    <a:pt x="870" y="1147"/>
                  </a:cubicBezTo>
                  <a:cubicBezTo>
                    <a:pt x="870" y="1141"/>
                    <a:pt x="865" y="1136"/>
                    <a:pt x="865" y="1130"/>
                  </a:cubicBezTo>
                  <a:cubicBezTo>
                    <a:pt x="920" y="1092"/>
                    <a:pt x="920" y="1092"/>
                    <a:pt x="920" y="1092"/>
                  </a:cubicBezTo>
                  <a:cubicBezTo>
                    <a:pt x="926" y="1097"/>
                    <a:pt x="926" y="1103"/>
                    <a:pt x="931" y="1103"/>
                  </a:cubicBezTo>
                  <a:cubicBezTo>
                    <a:pt x="942" y="1103"/>
                    <a:pt x="948" y="1086"/>
                    <a:pt x="959" y="1086"/>
                  </a:cubicBezTo>
                  <a:cubicBezTo>
                    <a:pt x="975" y="1075"/>
                    <a:pt x="998" y="1069"/>
                    <a:pt x="998" y="1053"/>
                  </a:cubicBezTo>
                  <a:cubicBezTo>
                    <a:pt x="998" y="1036"/>
                    <a:pt x="981" y="1031"/>
                    <a:pt x="970" y="1014"/>
                  </a:cubicBezTo>
                  <a:cubicBezTo>
                    <a:pt x="964" y="1003"/>
                    <a:pt x="959" y="992"/>
                    <a:pt x="942" y="992"/>
                  </a:cubicBezTo>
                  <a:cubicBezTo>
                    <a:pt x="937" y="992"/>
                    <a:pt x="931" y="992"/>
                    <a:pt x="926" y="992"/>
                  </a:cubicBezTo>
                  <a:cubicBezTo>
                    <a:pt x="909" y="992"/>
                    <a:pt x="909" y="992"/>
                    <a:pt x="909" y="992"/>
                  </a:cubicBezTo>
                  <a:cubicBezTo>
                    <a:pt x="909" y="975"/>
                    <a:pt x="909" y="959"/>
                    <a:pt x="909" y="942"/>
                  </a:cubicBezTo>
                  <a:cubicBezTo>
                    <a:pt x="909" y="914"/>
                    <a:pt x="926" y="903"/>
                    <a:pt x="926" y="875"/>
                  </a:cubicBezTo>
                  <a:cubicBezTo>
                    <a:pt x="931" y="853"/>
                    <a:pt x="926" y="826"/>
                    <a:pt x="948" y="826"/>
                  </a:cubicBezTo>
                  <a:cubicBezTo>
                    <a:pt x="953" y="826"/>
                    <a:pt x="959" y="831"/>
                    <a:pt x="964" y="831"/>
                  </a:cubicBezTo>
                  <a:cubicBezTo>
                    <a:pt x="970" y="831"/>
                    <a:pt x="970" y="814"/>
                    <a:pt x="981" y="814"/>
                  </a:cubicBezTo>
                  <a:cubicBezTo>
                    <a:pt x="998" y="814"/>
                    <a:pt x="998" y="842"/>
                    <a:pt x="1014" y="853"/>
                  </a:cubicBezTo>
                  <a:cubicBezTo>
                    <a:pt x="1020" y="848"/>
                    <a:pt x="1020" y="848"/>
                    <a:pt x="1020" y="848"/>
                  </a:cubicBezTo>
                  <a:lnTo>
                    <a:pt x="1020" y="842"/>
                  </a:lnTo>
                  <a:cubicBezTo>
                    <a:pt x="1020" y="826"/>
                    <a:pt x="1009" y="820"/>
                    <a:pt x="1003" y="809"/>
                  </a:cubicBezTo>
                  <a:cubicBezTo>
                    <a:pt x="992" y="787"/>
                    <a:pt x="998" y="776"/>
                    <a:pt x="998" y="759"/>
                  </a:cubicBezTo>
                  <a:cubicBezTo>
                    <a:pt x="998" y="737"/>
                    <a:pt x="975" y="731"/>
                    <a:pt x="964" y="715"/>
                  </a:cubicBezTo>
                  <a:cubicBezTo>
                    <a:pt x="948" y="698"/>
                    <a:pt x="942" y="665"/>
                    <a:pt x="926" y="676"/>
                  </a:cubicBezTo>
                  <a:cubicBezTo>
                    <a:pt x="881" y="698"/>
                    <a:pt x="859" y="737"/>
                    <a:pt x="859" y="787"/>
                  </a:cubicBezTo>
                  <a:close/>
                  <a:moveTo>
                    <a:pt x="1136" y="1047"/>
                  </a:moveTo>
                  <a:lnTo>
                    <a:pt x="1136" y="1047"/>
                  </a:lnTo>
                  <a:cubicBezTo>
                    <a:pt x="1147" y="1058"/>
                    <a:pt x="1142" y="1075"/>
                    <a:pt x="1153" y="1086"/>
                  </a:cubicBezTo>
                  <a:cubicBezTo>
                    <a:pt x="1158" y="1092"/>
                    <a:pt x="1169" y="1092"/>
                    <a:pt x="1180" y="1097"/>
                  </a:cubicBezTo>
                  <a:cubicBezTo>
                    <a:pt x="1192" y="1086"/>
                    <a:pt x="1192" y="1080"/>
                    <a:pt x="1192" y="1064"/>
                  </a:cubicBezTo>
                  <a:cubicBezTo>
                    <a:pt x="1192" y="1053"/>
                    <a:pt x="1192" y="1047"/>
                    <a:pt x="1180" y="1042"/>
                  </a:cubicBezTo>
                  <a:cubicBezTo>
                    <a:pt x="1169" y="1031"/>
                    <a:pt x="1153" y="1042"/>
                    <a:pt x="1136" y="1047"/>
                  </a:cubicBezTo>
                  <a:close/>
                  <a:moveTo>
                    <a:pt x="355" y="66"/>
                  </a:moveTo>
                  <a:lnTo>
                    <a:pt x="355" y="66"/>
                  </a:lnTo>
                  <a:cubicBezTo>
                    <a:pt x="399" y="83"/>
                    <a:pt x="432" y="72"/>
                    <a:pt x="477" y="83"/>
                  </a:cubicBezTo>
                  <a:cubicBezTo>
                    <a:pt x="527" y="94"/>
                    <a:pt x="549" y="127"/>
                    <a:pt x="604" y="127"/>
                  </a:cubicBezTo>
                  <a:cubicBezTo>
                    <a:pt x="610" y="127"/>
                    <a:pt x="610" y="122"/>
                    <a:pt x="621" y="116"/>
                  </a:cubicBezTo>
                  <a:lnTo>
                    <a:pt x="94" y="28"/>
                  </a:lnTo>
                  <a:lnTo>
                    <a:pt x="94" y="28"/>
                  </a:lnTo>
                  <a:cubicBezTo>
                    <a:pt x="128" y="11"/>
                    <a:pt x="139" y="0"/>
                    <a:pt x="172" y="0"/>
                  </a:cubicBezTo>
                  <a:cubicBezTo>
                    <a:pt x="200" y="0"/>
                    <a:pt x="205" y="28"/>
                    <a:pt x="222" y="50"/>
                  </a:cubicBezTo>
                  <a:cubicBezTo>
                    <a:pt x="233" y="55"/>
                    <a:pt x="238" y="55"/>
                    <a:pt x="249" y="55"/>
                  </a:cubicBezTo>
                  <a:cubicBezTo>
                    <a:pt x="261" y="66"/>
                    <a:pt x="266" y="72"/>
                    <a:pt x="283" y="72"/>
                  </a:cubicBezTo>
                  <a:cubicBezTo>
                    <a:pt x="327" y="72"/>
                    <a:pt x="327" y="72"/>
                    <a:pt x="327" y="72"/>
                  </a:cubicBezTo>
                  <a:cubicBezTo>
                    <a:pt x="338" y="72"/>
                    <a:pt x="344" y="66"/>
                    <a:pt x="355" y="66"/>
                  </a:cubicBezTo>
                  <a:cubicBezTo>
                    <a:pt x="94" y="28"/>
                    <a:pt x="94" y="28"/>
                    <a:pt x="94" y="28"/>
                  </a:cubicBezTo>
                  <a:cubicBezTo>
                    <a:pt x="100" y="39"/>
                    <a:pt x="100" y="44"/>
                    <a:pt x="100" y="55"/>
                  </a:cubicBezTo>
                  <a:cubicBezTo>
                    <a:pt x="100" y="72"/>
                    <a:pt x="94" y="83"/>
                    <a:pt x="94" y="100"/>
                  </a:cubicBezTo>
                  <a:cubicBezTo>
                    <a:pt x="94" y="149"/>
                    <a:pt x="94" y="149"/>
                    <a:pt x="94" y="149"/>
                  </a:cubicBezTo>
                  <a:cubicBezTo>
                    <a:pt x="94" y="166"/>
                    <a:pt x="78" y="172"/>
                    <a:pt x="67" y="183"/>
                  </a:cubicBezTo>
                  <a:cubicBezTo>
                    <a:pt x="50" y="194"/>
                    <a:pt x="50" y="210"/>
                    <a:pt x="39" y="227"/>
                  </a:cubicBezTo>
                  <a:cubicBezTo>
                    <a:pt x="22" y="255"/>
                    <a:pt x="0" y="266"/>
                    <a:pt x="0" y="299"/>
                  </a:cubicBezTo>
                  <a:cubicBezTo>
                    <a:pt x="0" y="321"/>
                    <a:pt x="22" y="327"/>
                    <a:pt x="39" y="338"/>
                  </a:cubicBezTo>
                  <a:cubicBezTo>
                    <a:pt x="94" y="382"/>
                    <a:pt x="155" y="388"/>
                    <a:pt x="172" y="454"/>
                  </a:cubicBezTo>
                  <a:cubicBezTo>
                    <a:pt x="177" y="471"/>
                    <a:pt x="194" y="471"/>
                    <a:pt x="216" y="476"/>
                  </a:cubicBezTo>
                  <a:cubicBezTo>
                    <a:pt x="233" y="482"/>
                    <a:pt x="244" y="493"/>
                    <a:pt x="261" y="510"/>
                  </a:cubicBezTo>
                  <a:cubicBezTo>
                    <a:pt x="272" y="521"/>
                    <a:pt x="288" y="526"/>
                    <a:pt x="305" y="526"/>
                  </a:cubicBezTo>
                  <a:cubicBezTo>
                    <a:pt x="321" y="532"/>
                    <a:pt x="344" y="526"/>
                    <a:pt x="344" y="543"/>
                  </a:cubicBezTo>
                  <a:cubicBezTo>
                    <a:pt x="344" y="554"/>
                    <a:pt x="338" y="560"/>
                    <a:pt x="333" y="571"/>
                  </a:cubicBezTo>
                  <a:cubicBezTo>
                    <a:pt x="321" y="593"/>
                    <a:pt x="310" y="609"/>
                    <a:pt x="283" y="609"/>
                  </a:cubicBezTo>
                  <a:cubicBezTo>
                    <a:pt x="283" y="654"/>
                    <a:pt x="283" y="654"/>
                    <a:pt x="283" y="654"/>
                  </a:cubicBezTo>
                  <a:cubicBezTo>
                    <a:pt x="283" y="693"/>
                    <a:pt x="266" y="709"/>
                    <a:pt x="266" y="748"/>
                  </a:cubicBezTo>
                  <a:cubicBezTo>
                    <a:pt x="266" y="765"/>
                    <a:pt x="266" y="770"/>
                    <a:pt x="272" y="787"/>
                  </a:cubicBezTo>
                  <a:cubicBezTo>
                    <a:pt x="272" y="803"/>
                    <a:pt x="272" y="814"/>
                    <a:pt x="283" y="826"/>
                  </a:cubicBezTo>
                  <a:cubicBezTo>
                    <a:pt x="294" y="837"/>
                    <a:pt x="310" y="826"/>
                    <a:pt x="327" y="831"/>
                  </a:cubicBezTo>
                  <a:cubicBezTo>
                    <a:pt x="344" y="837"/>
                    <a:pt x="349" y="859"/>
                    <a:pt x="366" y="859"/>
                  </a:cubicBezTo>
                  <a:cubicBezTo>
                    <a:pt x="382" y="859"/>
                    <a:pt x="388" y="853"/>
                    <a:pt x="405" y="853"/>
                  </a:cubicBezTo>
                  <a:cubicBezTo>
                    <a:pt x="432" y="853"/>
                    <a:pt x="449" y="859"/>
                    <a:pt x="477" y="859"/>
                  </a:cubicBezTo>
                  <a:cubicBezTo>
                    <a:pt x="504" y="859"/>
                    <a:pt x="521" y="859"/>
                    <a:pt x="543" y="848"/>
                  </a:cubicBezTo>
                  <a:cubicBezTo>
                    <a:pt x="527" y="831"/>
                    <a:pt x="504" y="820"/>
                    <a:pt x="504" y="792"/>
                  </a:cubicBezTo>
                  <a:cubicBezTo>
                    <a:pt x="504" y="770"/>
                    <a:pt x="515" y="759"/>
                    <a:pt x="532" y="742"/>
                  </a:cubicBezTo>
                  <a:cubicBezTo>
                    <a:pt x="543" y="737"/>
                    <a:pt x="543" y="726"/>
                    <a:pt x="554" y="720"/>
                  </a:cubicBezTo>
                  <a:cubicBezTo>
                    <a:pt x="571" y="715"/>
                    <a:pt x="582" y="715"/>
                    <a:pt x="599" y="709"/>
                  </a:cubicBezTo>
                  <a:cubicBezTo>
                    <a:pt x="648" y="698"/>
                    <a:pt x="676" y="681"/>
                    <a:pt x="720" y="681"/>
                  </a:cubicBezTo>
                  <a:cubicBezTo>
                    <a:pt x="737" y="681"/>
                    <a:pt x="748" y="676"/>
                    <a:pt x="765" y="681"/>
                  </a:cubicBezTo>
                  <a:cubicBezTo>
                    <a:pt x="781" y="687"/>
                    <a:pt x="776" y="715"/>
                    <a:pt x="793" y="715"/>
                  </a:cubicBezTo>
                  <a:cubicBezTo>
                    <a:pt x="804" y="715"/>
                    <a:pt x="804" y="704"/>
                    <a:pt x="804" y="693"/>
                  </a:cubicBezTo>
                  <a:cubicBezTo>
                    <a:pt x="804" y="609"/>
                    <a:pt x="870" y="742"/>
                    <a:pt x="870" y="593"/>
                  </a:cubicBezTo>
                  <a:cubicBezTo>
                    <a:pt x="870" y="515"/>
                    <a:pt x="848" y="548"/>
                    <a:pt x="809" y="548"/>
                  </a:cubicBezTo>
                  <a:cubicBezTo>
                    <a:pt x="781" y="548"/>
                    <a:pt x="770" y="521"/>
                    <a:pt x="765" y="499"/>
                  </a:cubicBezTo>
                  <a:cubicBezTo>
                    <a:pt x="748" y="460"/>
                    <a:pt x="720" y="449"/>
                    <a:pt x="698" y="415"/>
                  </a:cubicBezTo>
                  <a:cubicBezTo>
                    <a:pt x="676" y="360"/>
                    <a:pt x="582" y="377"/>
                    <a:pt x="582" y="321"/>
                  </a:cubicBezTo>
                  <a:cubicBezTo>
                    <a:pt x="582" y="305"/>
                    <a:pt x="604" y="299"/>
                    <a:pt x="604" y="282"/>
                  </a:cubicBezTo>
                  <a:cubicBezTo>
                    <a:pt x="604" y="260"/>
                    <a:pt x="599" y="249"/>
                    <a:pt x="593" y="227"/>
                  </a:cubicBezTo>
                  <a:cubicBezTo>
                    <a:pt x="599" y="227"/>
                    <a:pt x="604" y="227"/>
                    <a:pt x="604" y="227"/>
                  </a:cubicBezTo>
                  <a:cubicBezTo>
                    <a:pt x="615" y="227"/>
                    <a:pt x="621" y="238"/>
                    <a:pt x="626" y="244"/>
                  </a:cubicBezTo>
                  <a:cubicBezTo>
                    <a:pt x="665" y="288"/>
                    <a:pt x="621" y="210"/>
                    <a:pt x="621" y="205"/>
                  </a:cubicBezTo>
                  <a:cubicBezTo>
                    <a:pt x="621" y="199"/>
                    <a:pt x="632" y="194"/>
                    <a:pt x="643" y="194"/>
                  </a:cubicBezTo>
                  <a:cubicBezTo>
                    <a:pt x="660" y="183"/>
                    <a:pt x="676" y="177"/>
                    <a:pt x="676" y="161"/>
                  </a:cubicBezTo>
                  <a:cubicBezTo>
                    <a:pt x="676" y="144"/>
                    <a:pt x="676" y="122"/>
                    <a:pt x="660" y="122"/>
                  </a:cubicBezTo>
                  <a:cubicBezTo>
                    <a:pt x="643" y="116"/>
                    <a:pt x="637" y="122"/>
                    <a:pt x="621" y="116"/>
                  </a:cubicBezTo>
                  <a:lnTo>
                    <a:pt x="355" y="66"/>
                  </a:ln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7" name="Freeform 103"/>
            <p:cNvSpPr>
              <a:spLocks noChangeArrowheads="1"/>
            </p:cNvSpPr>
            <p:nvPr/>
          </p:nvSpPr>
          <p:spPr bwMode="auto">
            <a:xfrm>
              <a:off x="20447256" y="3784600"/>
              <a:ext cx="380975" cy="833438"/>
            </a:xfrm>
            <a:custGeom>
              <a:avLst/>
              <a:gdLst>
                <a:gd name="T0" fmla="*/ 482 w 1060"/>
                <a:gd name="T1" fmla="*/ 1700 h 2316"/>
                <a:gd name="T2" fmla="*/ 471 w 1060"/>
                <a:gd name="T3" fmla="*/ 1750 h 2316"/>
                <a:gd name="T4" fmla="*/ 455 w 1060"/>
                <a:gd name="T5" fmla="*/ 1861 h 2316"/>
                <a:gd name="T6" fmla="*/ 471 w 1060"/>
                <a:gd name="T7" fmla="*/ 1938 h 2316"/>
                <a:gd name="T8" fmla="*/ 505 w 1060"/>
                <a:gd name="T9" fmla="*/ 1861 h 2316"/>
                <a:gd name="T10" fmla="*/ 499 w 1060"/>
                <a:gd name="T11" fmla="*/ 1772 h 2316"/>
                <a:gd name="T12" fmla="*/ 482 w 1060"/>
                <a:gd name="T13" fmla="*/ 1706 h 2316"/>
                <a:gd name="T14" fmla="*/ 571 w 1060"/>
                <a:gd name="T15" fmla="*/ 2221 h 2316"/>
                <a:gd name="T16" fmla="*/ 543 w 1060"/>
                <a:gd name="T17" fmla="*/ 2210 h 2316"/>
                <a:gd name="T18" fmla="*/ 571 w 1060"/>
                <a:gd name="T19" fmla="*/ 2265 h 2316"/>
                <a:gd name="T20" fmla="*/ 571 w 1060"/>
                <a:gd name="T21" fmla="*/ 2221 h 2316"/>
                <a:gd name="T22" fmla="*/ 687 w 1060"/>
                <a:gd name="T23" fmla="*/ 2265 h 2316"/>
                <a:gd name="T24" fmla="*/ 682 w 1060"/>
                <a:gd name="T25" fmla="*/ 2298 h 2316"/>
                <a:gd name="T26" fmla="*/ 715 w 1060"/>
                <a:gd name="T27" fmla="*/ 2271 h 2316"/>
                <a:gd name="T28" fmla="*/ 743 w 1060"/>
                <a:gd name="T29" fmla="*/ 2282 h 2316"/>
                <a:gd name="T30" fmla="*/ 737 w 1060"/>
                <a:gd name="T31" fmla="*/ 2287 h 2316"/>
                <a:gd name="T32" fmla="*/ 765 w 1060"/>
                <a:gd name="T33" fmla="*/ 2304 h 2316"/>
                <a:gd name="T34" fmla="*/ 737 w 1060"/>
                <a:gd name="T35" fmla="*/ 448 h 2316"/>
                <a:gd name="T36" fmla="*/ 815 w 1060"/>
                <a:gd name="T37" fmla="*/ 420 h 2316"/>
                <a:gd name="T38" fmla="*/ 892 w 1060"/>
                <a:gd name="T39" fmla="*/ 475 h 2316"/>
                <a:gd name="T40" fmla="*/ 970 w 1060"/>
                <a:gd name="T41" fmla="*/ 492 h 2316"/>
                <a:gd name="T42" fmla="*/ 998 w 1060"/>
                <a:gd name="T43" fmla="*/ 486 h 2316"/>
                <a:gd name="T44" fmla="*/ 1059 w 1060"/>
                <a:gd name="T45" fmla="*/ 353 h 2316"/>
                <a:gd name="T46" fmla="*/ 915 w 1060"/>
                <a:gd name="T47" fmla="*/ 221 h 2316"/>
                <a:gd name="T48" fmla="*/ 732 w 1060"/>
                <a:gd name="T49" fmla="*/ 205 h 2316"/>
                <a:gd name="T50" fmla="*/ 532 w 1060"/>
                <a:gd name="T51" fmla="*/ 50 h 2316"/>
                <a:gd name="T52" fmla="*/ 372 w 1060"/>
                <a:gd name="T53" fmla="*/ 83 h 2316"/>
                <a:gd name="T54" fmla="*/ 266 w 1060"/>
                <a:gd name="T55" fmla="*/ 44 h 2316"/>
                <a:gd name="T56" fmla="*/ 250 w 1060"/>
                <a:gd name="T57" fmla="*/ 155 h 2316"/>
                <a:gd name="T58" fmla="*/ 288 w 1060"/>
                <a:gd name="T59" fmla="*/ 364 h 2316"/>
                <a:gd name="T60" fmla="*/ 183 w 1060"/>
                <a:gd name="T61" fmla="*/ 414 h 2316"/>
                <a:gd name="T62" fmla="*/ 94 w 1060"/>
                <a:gd name="T63" fmla="*/ 503 h 2316"/>
                <a:gd name="T64" fmla="*/ 61 w 1060"/>
                <a:gd name="T65" fmla="*/ 697 h 2316"/>
                <a:gd name="T66" fmla="*/ 22 w 1060"/>
                <a:gd name="T67" fmla="*/ 752 h 2316"/>
                <a:gd name="T68" fmla="*/ 72 w 1060"/>
                <a:gd name="T69" fmla="*/ 869 h 2316"/>
                <a:gd name="T70" fmla="*/ 111 w 1060"/>
                <a:gd name="T71" fmla="*/ 1029 h 2316"/>
                <a:gd name="T72" fmla="*/ 89 w 1060"/>
                <a:gd name="T73" fmla="*/ 1135 h 2316"/>
                <a:gd name="T74" fmla="*/ 50 w 1060"/>
                <a:gd name="T75" fmla="*/ 1262 h 2316"/>
                <a:gd name="T76" fmla="*/ 67 w 1060"/>
                <a:gd name="T77" fmla="*/ 1312 h 2316"/>
                <a:gd name="T78" fmla="*/ 0 w 1060"/>
                <a:gd name="T79" fmla="*/ 1528 h 2316"/>
                <a:gd name="T80" fmla="*/ 61 w 1060"/>
                <a:gd name="T81" fmla="*/ 1589 h 2316"/>
                <a:gd name="T82" fmla="*/ 106 w 1060"/>
                <a:gd name="T83" fmla="*/ 1617 h 2316"/>
                <a:gd name="T84" fmla="*/ 172 w 1060"/>
                <a:gd name="T85" fmla="*/ 1650 h 2316"/>
                <a:gd name="T86" fmla="*/ 250 w 1060"/>
                <a:gd name="T87" fmla="*/ 1595 h 2316"/>
                <a:gd name="T88" fmla="*/ 410 w 1060"/>
                <a:gd name="T89" fmla="*/ 1578 h 2316"/>
                <a:gd name="T90" fmla="*/ 471 w 1060"/>
                <a:gd name="T91" fmla="*/ 1606 h 2316"/>
                <a:gd name="T92" fmla="*/ 432 w 1060"/>
                <a:gd name="T93" fmla="*/ 1512 h 2316"/>
                <a:gd name="T94" fmla="*/ 399 w 1060"/>
                <a:gd name="T95" fmla="*/ 1351 h 2316"/>
                <a:gd name="T96" fmla="*/ 444 w 1060"/>
                <a:gd name="T97" fmla="*/ 1273 h 2316"/>
                <a:gd name="T98" fmla="*/ 460 w 1060"/>
                <a:gd name="T99" fmla="*/ 1207 h 2316"/>
                <a:gd name="T100" fmla="*/ 432 w 1060"/>
                <a:gd name="T101" fmla="*/ 1113 h 2316"/>
                <a:gd name="T102" fmla="*/ 432 w 1060"/>
                <a:gd name="T103" fmla="*/ 1046 h 2316"/>
                <a:gd name="T104" fmla="*/ 421 w 1060"/>
                <a:gd name="T105" fmla="*/ 930 h 2316"/>
                <a:gd name="T106" fmla="*/ 471 w 1060"/>
                <a:gd name="T107" fmla="*/ 813 h 2316"/>
                <a:gd name="T108" fmla="*/ 460 w 1060"/>
                <a:gd name="T109" fmla="*/ 719 h 2316"/>
                <a:gd name="T110" fmla="*/ 444 w 1060"/>
                <a:gd name="T111" fmla="*/ 614 h 2316"/>
                <a:gd name="T112" fmla="*/ 405 w 1060"/>
                <a:gd name="T113" fmla="*/ 569 h 2316"/>
                <a:gd name="T114" fmla="*/ 377 w 1060"/>
                <a:gd name="T115" fmla="*/ 475 h 2316"/>
                <a:gd name="T116" fmla="*/ 460 w 1060"/>
                <a:gd name="T117" fmla="*/ 431 h 2316"/>
                <a:gd name="T118" fmla="*/ 549 w 1060"/>
                <a:gd name="T119" fmla="*/ 353 h 2316"/>
                <a:gd name="T120" fmla="*/ 682 w 1060"/>
                <a:gd name="T121" fmla="*/ 359 h 2316"/>
                <a:gd name="T122" fmla="*/ 721 w 1060"/>
                <a:gd name="T123" fmla="*/ 420 h 2316"/>
                <a:gd name="T124" fmla="*/ 737 w 1060"/>
                <a:gd name="T125" fmla="*/ 448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0" h="2316">
                  <a:moveTo>
                    <a:pt x="482" y="1700"/>
                  </a:moveTo>
                  <a:lnTo>
                    <a:pt x="482" y="1700"/>
                  </a:lnTo>
                  <a:cubicBezTo>
                    <a:pt x="466" y="1672"/>
                    <a:pt x="455" y="1683"/>
                    <a:pt x="455" y="1706"/>
                  </a:cubicBezTo>
                  <a:cubicBezTo>
                    <a:pt x="455" y="1722"/>
                    <a:pt x="471" y="1733"/>
                    <a:pt x="471" y="1750"/>
                  </a:cubicBezTo>
                  <a:cubicBezTo>
                    <a:pt x="471" y="1800"/>
                    <a:pt x="471" y="1800"/>
                    <a:pt x="471" y="1800"/>
                  </a:cubicBezTo>
                  <a:cubicBezTo>
                    <a:pt x="471" y="1822"/>
                    <a:pt x="455" y="1833"/>
                    <a:pt x="455" y="1861"/>
                  </a:cubicBezTo>
                  <a:cubicBezTo>
                    <a:pt x="455" y="1872"/>
                    <a:pt x="471" y="1883"/>
                    <a:pt x="471" y="1894"/>
                  </a:cubicBezTo>
                  <a:cubicBezTo>
                    <a:pt x="471" y="1938"/>
                    <a:pt x="471" y="1938"/>
                    <a:pt x="471" y="1938"/>
                  </a:cubicBezTo>
                  <a:cubicBezTo>
                    <a:pt x="499" y="2027"/>
                    <a:pt x="488" y="1922"/>
                    <a:pt x="493" y="1894"/>
                  </a:cubicBezTo>
                  <a:cubicBezTo>
                    <a:pt x="493" y="1877"/>
                    <a:pt x="505" y="1872"/>
                    <a:pt x="505" y="1861"/>
                  </a:cubicBezTo>
                  <a:cubicBezTo>
                    <a:pt x="505" y="1844"/>
                    <a:pt x="488" y="1839"/>
                    <a:pt x="488" y="1827"/>
                  </a:cubicBezTo>
                  <a:cubicBezTo>
                    <a:pt x="488" y="1805"/>
                    <a:pt x="499" y="1794"/>
                    <a:pt x="499" y="1772"/>
                  </a:cubicBezTo>
                  <a:cubicBezTo>
                    <a:pt x="499" y="1728"/>
                    <a:pt x="499" y="1728"/>
                    <a:pt x="499" y="1728"/>
                  </a:cubicBezTo>
                  <a:cubicBezTo>
                    <a:pt x="493" y="1722"/>
                    <a:pt x="482" y="1717"/>
                    <a:pt x="482" y="1706"/>
                  </a:cubicBezTo>
                  <a:cubicBezTo>
                    <a:pt x="482" y="1700"/>
                    <a:pt x="482" y="1700"/>
                    <a:pt x="482" y="1700"/>
                  </a:cubicBezTo>
                  <a:close/>
                  <a:moveTo>
                    <a:pt x="571" y="2221"/>
                  </a:moveTo>
                  <a:lnTo>
                    <a:pt x="571" y="2221"/>
                  </a:lnTo>
                  <a:cubicBezTo>
                    <a:pt x="560" y="2221"/>
                    <a:pt x="554" y="2215"/>
                    <a:pt x="543" y="2210"/>
                  </a:cubicBezTo>
                  <a:cubicBezTo>
                    <a:pt x="543" y="2210"/>
                    <a:pt x="538" y="2215"/>
                    <a:pt x="538" y="2221"/>
                  </a:cubicBezTo>
                  <a:cubicBezTo>
                    <a:pt x="538" y="2243"/>
                    <a:pt x="549" y="2265"/>
                    <a:pt x="571" y="2265"/>
                  </a:cubicBezTo>
                  <a:cubicBezTo>
                    <a:pt x="588" y="2265"/>
                    <a:pt x="599" y="2249"/>
                    <a:pt x="610" y="2232"/>
                  </a:cubicBezTo>
                  <a:cubicBezTo>
                    <a:pt x="593" y="2226"/>
                    <a:pt x="588" y="2221"/>
                    <a:pt x="571" y="2221"/>
                  </a:cubicBezTo>
                  <a:close/>
                  <a:moveTo>
                    <a:pt x="687" y="2265"/>
                  </a:moveTo>
                  <a:lnTo>
                    <a:pt x="687" y="2265"/>
                  </a:lnTo>
                  <a:cubicBezTo>
                    <a:pt x="671" y="2265"/>
                    <a:pt x="649" y="2271"/>
                    <a:pt x="649" y="2287"/>
                  </a:cubicBezTo>
                  <a:cubicBezTo>
                    <a:pt x="649" y="2298"/>
                    <a:pt x="665" y="2298"/>
                    <a:pt x="682" y="2298"/>
                  </a:cubicBezTo>
                  <a:cubicBezTo>
                    <a:pt x="693" y="2298"/>
                    <a:pt x="698" y="2293"/>
                    <a:pt x="715" y="2293"/>
                  </a:cubicBezTo>
                  <a:cubicBezTo>
                    <a:pt x="715" y="2271"/>
                    <a:pt x="715" y="2271"/>
                    <a:pt x="715" y="2271"/>
                  </a:cubicBezTo>
                  <a:cubicBezTo>
                    <a:pt x="704" y="2271"/>
                    <a:pt x="698" y="2265"/>
                    <a:pt x="687" y="2265"/>
                  </a:cubicBezTo>
                  <a:close/>
                  <a:moveTo>
                    <a:pt x="743" y="2282"/>
                  </a:moveTo>
                  <a:lnTo>
                    <a:pt x="743" y="2282"/>
                  </a:lnTo>
                  <a:cubicBezTo>
                    <a:pt x="743" y="2287"/>
                    <a:pt x="737" y="2287"/>
                    <a:pt x="737" y="2287"/>
                  </a:cubicBezTo>
                  <a:cubicBezTo>
                    <a:pt x="737" y="2298"/>
                    <a:pt x="748" y="2304"/>
                    <a:pt x="754" y="2315"/>
                  </a:cubicBezTo>
                  <a:cubicBezTo>
                    <a:pt x="759" y="2310"/>
                    <a:pt x="765" y="2310"/>
                    <a:pt x="765" y="2304"/>
                  </a:cubicBezTo>
                  <a:cubicBezTo>
                    <a:pt x="765" y="2293"/>
                    <a:pt x="754" y="2287"/>
                    <a:pt x="743" y="2282"/>
                  </a:cubicBezTo>
                  <a:close/>
                  <a:moveTo>
                    <a:pt x="737" y="448"/>
                  </a:moveTo>
                  <a:lnTo>
                    <a:pt x="737" y="448"/>
                  </a:lnTo>
                  <a:cubicBezTo>
                    <a:pt x="771" y="431"/>
                    <a:pt x="782" y="420"/>
                    <a:pt x="815" y="420"/>
                  </a:cubicBezTo>
                  <a:cubicBezTo>
                    <a:pt x="843" y="420"/>
                    <a:pt x="848" y="448"/>
                    <a:pt x="865" y="470"/>
                  </a:cubicBezTo>
                  <a:cubicBezTo>
                    <a:pt x="876" y="475"/>
                    <a:pt x="881" y="475"/>
                    <a:pt x="892" y="475"/>
                  </a:cubicBezTo>
                  <a:cubicBezTo>
                    <a:pt x="904" y="486"/>
                    <a:pt x="909" y="492"/>
                    <a:pt x="926" y="492"/>
                  </a:cubicBezTo>
                  <a:cubicBezTo>
                    <a:pt x="970" y="492"/>
                    <a:pt x="970" y="492"/>
                    <a:pt x="970" y="492"/>
                  </a:cubicBezTo>
                  <a:cubicBezTo>
                    <a:pt x="981" y="492"/>
                    <a:pt x="987" y="486"/>
                    <a:pt x="998" y="486"/>
                  </a:cubicBezTo>
                  <a:lnTo>
                    <a:pt x="998" y="486"/>
                  </a:lnTo>
                  <a:cubicBezTo>
                    <a:pt x="1014" y="453"/>
                    <a:pt x="1020" y="431"/>
                    <a:pt x="1037" y="398"/>
                  </a:cubicBezTo>
                  <a:cubicBezTo>
                    <a:pt x="1048" y="381"/>
                    <a:pt x="1059" y="370"/>
                    <a:pt x="1059" y="353"/>
                  </a:cubicBezTo>
                  <a:cubicBezTo>
                    <a:pt x="1059" y="309"/>
                    <a:pt x="1025" y="292"/>
                    <a:pt x="987" y="271"/>
                  </a:cubicBezTo>
                  <a:cubicBezTo>
                    <a:pt x="959" y="249"/>
                    <a:pt x="948" y="238"/>
                    <a:pt x="915" y="221"/>
                  </a:cubicBezTo>
                  <a:cubicBezTo>
                    <a:pt x="904" y="216"/>
                    <a:pt x="904" y="205"/>
                    <a:pt x="892" y="205"/>
                  </a:cubicBezTo>
                  <a:cubicBezTo>
                    <a:pt x="732" y="205"/>
                    <a:pt x="732" y="205"/>
                    <a:pt x="732" y="205"/>
                  </a:cubicBezTo>
                  <a:cubicBezTo>
                    <a:pt x="671" y="205"/>
                    <a:pt x="632" y="183"/>
                    <a:pt x="593" y="138"/>
                  </a:cubicBezTo>
                  <a:cubicBezTo>
                    <a:pt x="565" y="110"/>
                    <a:pt x="554" y="83"/>
                    <a:pt x="532" y="50"/>
                  </a:cubicBezTo>
                  <a:cubicBezTo>
                    <a:pt x="516" y="27"/>
                    <a:pt x="510" y="0"/>
                    <a:pt x="488" y="0"/>
                  </a:cubicBezTo>
                  <a:cubicBezTo>
                    <a:pt x="432" y="0"/>
                    <a:pt x="427" y="83"/>
                    <a:pt x="372" y="83"/>
                  </a:cubicBezTo>
                  <a:cubicBezTo>
                    <a:pt x="333" y="83"/>
                    <a:pt x="299" y="83"/>
                    <a:pt x="277" y="50"/>
                  </a:cubicBezTo>
                  <a:cubicBezTo>
                    <a:pt x="272" y="50"/>
                    <a:pt x="272" y="44"/>
                    <a:pt x="266" y="44"/>
                  </a:cubicBezTo>
                  <a:lnTo>
                    <a:pt x="266" y="44"/>
                  </a:lnTo>
                  <a:cubicBezTo>
                    <a:pt x="255" y="83"/>
                    <a:pt x="250" y="110"/>
                    <a:pt x="250" y="155"/>
                  </a:cubicBezTo>
                  <a:cubicBezTo>
                    <a:pt x="250" y="199"/>
                    <a:pt x="250" y="227"/>
                    <a:pt x="261" y="271"/>
                  </a:cubicBezTo>
                  <a:cubicBezTo>
                    <a:pt x="272" y="309"/>
                    <a:pt x="288" y="326"/>
                    <a:pt x="288" y="364"/>
                  </a:cubicBezTo>
                  <a:cubicBezTo>
                    <a:pt x="288" y="398"/>
                    <a:pt x="244" y="398"/>
                    <a:pt x="211" y="403"/>
                  </a:cubicBezTo>
                  <a:cubicBezTo>
                    <a:pt x="200" y="409"/>
                    <a:pt x="189" y="414"/>
                    <a:pt x="183" y="414"/>
                  </a:cubicBezTo>
                  <a:cubicBezTo>
                    <a:pt x="150" y="425"/>
                    <a:pt x="128" y="420"/>
                    <a:pt x="111" y="442"/>
                  </a:cubicBezTo>
                  <a:cubicBezTo>
                    <a:pt x="94" y="464"/>
                    <a:pt x="94" y="481"/>
                    <a:pt x="94" y="503"/>
                  </a:cubicBezTo>
                  <a:cubicBezTo>
                    <a:pt x="83" y="542"/>
                    <a:pt x="83" y="569"/>
                    <a:pt x="72" y="614"/>
                  </a:cubicBezTo>
                  <a:cubicBezTo>
                    <a:pt x="72" y="647"/>
                    <a:pt x="78" y="669"/>
                    <a:pt x="61" y="697"/>
                  </a:cubicBezTo>
                  <a:cubicBezTo>
                    <a:pt x="50" y="719"/>
                    <a:pt x="39" y="730"/>
                    <a:pt x="22" y="752"/>
                  </a:cubicBezTo>
                  <a:lnTo>
                    <a:pt x="22" y="752"/>
                  </a:lnTo>
                  <a:cubicBezTo>
                    <a:pt x="39" y="763"/>
                    <a:pt x="50" y="780"/>
                    <a:pt x="56" y="808"/>
                  </a:cubicBezTo>
                  <a:cubicBezTo>
                    <a:pt x="67" y="830"/>
                    <a:pt x="67" y="847"/>
                    <a:pt x="72" y="869"/>
                  </a:cubicBezTo>
                  <a:cubicBezTo>
                    <a:pt x="78" y="891"/>
                    <a:pt x="89" y="902"/>
                    <a:pt x="94" y="924"/>
                  </a:cubicBezTo>
                  <a:cubicBezTo>
                    <a:pt x="111" y="963"/>
                    <a:pt x="111" y="991"/>
                    <a:pt x="111" y="1029"/>
                  </a:cubicBezTo>
                  <a:cubicBezTo>
                    <a:pt x="111" y="1041"/>
                    <a:pt x="117" y="1046"/>
                    <a:pt x="117" y="1057"/>
                  </a:cubicBezTo>
                  <a:cubicBezTo>
                    <a:pt x="117" y="1090"/>
                    <a:pt x="94" y="1101"/>
                    <a:pt x="89" y="1135"/>
                  </a:cubicBezTo>
                  <a:cubicBezTo>
                    <a:pt x="89" y="1162"/>
                    <a:pt x="89" y="1179"/>
                    <a:pt x="83" y="1212"/>
                  </a:cubicBezTo>
                  <a:cubicBezTo>
                    <a:pt x="78" y="1234"/>
                    <a:pt x="50" y="1240"/>
                    <a:pt x="50" y="1262"/>
                  </a:cubicBezTo>
                  <a:cubicBezTo>
                    <a:pt x="50" y="1273"/>
                    <a:pt x="61" y="1279"/>
                    <a:pt x="61" y="1284"/>
                  </a:cubicBezTo>
                  <a:cubicBezTo>
                    <a:pt x="67" y="1312"/>
                    <a:pt x="67" y="1312"/>
                    <a:pt x="67" y="1312"/>
                  </a:cubicBezTo>
                  <a:cubicBezTo>
                    <a:pt x="33" y="1367"/>
                    <a:pt x="39" y="1412"/>
                    <a:pt x="22" y="1473"/>
                  </a:cubicBezTo>
                  <a:cubicBezTo>
                    <a:pt x="17" y="1495"/>
                    <a:pt x="0" y="1506"/>
                    <a:pt x="0" y="1528"/>
                  </a:cubicBezTo>
                  <a:cubicBezTo>
                    <a:pt x="0" y="1561"/>
                    <a:pt x="17" y="1573"/>
                    <a:pt x="28" y="1600"/>
                  </a:cubicBezTo>
                  <a:cubicBezTo>
                    <a:pt x="45" y="1600"/>
                    <a:pt x="50" y="1589"/>
                    <a:pt x="61" y="1589"/>
                  </a:cubicBezTo>
                  <a:cubicBezTo>
                    <a:pt x="78" y="1589"/>
                    <a:pt x="72" y="1622"/>
                    <a:pt x="89" y="1622"/>
                  </a:cubicBezTo>
                  <a:cubicBezTo>
                    <a:pt x="94" y="1622"/>
                    <a:pt x="100" y="1622"/>
                    <a:pt x="106" y="1617"/>
                  </a:cubicBezTo>
                  <a:cubicBezTo>
                    <a:pt x="117" y="1628"/>
                    <a:pt x="117" y="1633"/>
                    <a:pt x="128" y="1645"/>
                  </a:cubicBezTo>
                  <a:cubicBezTo>
                    <a:pt x="144" y="1656"/>
                    <a:pt x="155" y="1650"/>
                    <a:pt x="172" y="1650"/>
                  </a:cubicBezTo>
                  <a:cubicBezTo>
                    <a:pt x="194" y="1650"/>
                    <a:pt x="205" y="1645"/>
                    <a:pt x="216" y="1628"/>
                  </a:cubicBezTo>
                  <a:cubicBezTo>
                    <a:pt x="227" y="1617"/>
                    <a:pt x="233" y="1595"/>
                    <a:pt x="250" y="1595"/>
                  </a:cubicBezTo>
                  <a:cubicBezTo>
                    <a:pt x="272" y="1595"/>
                    <a:pt x="283" y="1606"/>
                    <a:pt x="305" y="1606"/>
                  </a:cubicBezTo>
                  <a:cubicBezTo>
                    <a:pt x="349" y="1606"/>
                    <a:pt x="372" y="1578"/>
                    <a:pt x="410" y="1578"/>
                  </a:cubicBezTo>
                  <a:cubicBezTo>
                    <a:pt x="427" y="1578"/>
                    <a:pt x="432" y="1595"/>
                    <a:pt x="444" y="1606"/>
                  </a:cubicBezTo>
                  <a:cubicBezTo>
                    <a:pt x="471" y="1606"/>
                    <a:pt x="471" y="1606"/>
                    <a:pt x="471" y="1606"/>
                  </a:cubicBezTo>
                  <a:cubicBezTo>
                    <a:pt x="471" y="1595"/>
                    <a:pt x="471" y="1595"/>
                    <a:pt x="471" y="1595"/>
                  </a:cubicBezTo>
                  <a:cubicBezTo>
                    <a:pt x="444" y="1573"/>
                    <a:pt x="444" y="1545"/>
                    <a:pt x="432" y="1512"/>
                  </a:cubicBezTo>
                  <a:cubicBezTo>
                    <a:pt x="410" y="1467"/>
                    <a:pt x="394" y="1440"/>
                    <a:pt x="394" y="1395"/>
                  </a:cubicBezTo>
                  <a:cubicBezTo>
                    <a:pt x="394" y="1379"/>
                    <a:pt x="399" y="1367"/>
                    <a:pt x="399" y="1351"/>
                  </a:cubicBezTo>
                  <a:cubicBezTo>
                    <a:pt x="399" y="1307"/>
                    <a:pt x="399" y="1307"/>
                    <a:pt x="399" y="1307"/>
                  </a:cubicBezTo>
                  <a:cubicBezTo>
                    <a:pt x="399" y="1284"/>
                    <a:pt x="432" y="1290"/>
                    <a:pt x="444" y="1273"/>
                  </a:cubicBezTo>
                  <a:cubicBezTo>
                    <a:pt x="449" y="1257"/>
                    <a:pt x="438" y="1246"/>
                    <a:pt x="444" y="1234"/>
                  </a:cubicBezTo>
                  <a:cubicBezTo>
                    <a:pt x="449" y="1223"/>
                    <a:pt x="460" y="1218"/>
                    <a:pt x="460" y="1207"/>
                  </a:cubicBezTo>
                  <a:cubicBezTo>
                    <a:pt x="460" y="1190"/>
                    <a:pt x="449" y="1185"/>
                    <a:pt x="438" y="1168"/>
                  </a:cubicBezTo>
                  <a:cubicBezTo>
                    <a:pt x="432" y="1146"/>
                    <a:pt x="432" y="1135"/>
                    <a:pt x="432" y="1113"/>
                  </a:cubicBezTo>
                  <a:cubicBezTo>
                    <a:pt x="432" y="1101"/>
                    <a:pt x="427" y="1096"/>
                    <a:pt x="427" y="1085"/>
                  </a:cubicBezTo>
                  <a:cubicBezTo>
                    <a:pt x="427" y="1068"/>
                    <a:pt x="432" y="1063"/>
                    <a:pt x="432" y="1046"/>
                  </a:cubicBezTo>
                  <a:cubicBezTo>
                    <a:pt x="432" y="1018"/>
                    <a:pt x="421" y="1002"/>
                    <a:pt x="421" y="974"/>
                  </a:cubicBezTo>
                  <a:cubicBezTo>
                    <a:pt x="421" y="930"/>
                    <a:pt x="421" y="930"/>
                    <a:pt x="421" y="930"/>
                  </a:cubicBezTo>
                  <a:cubicBezTo>
                    <a:pt x="421" y="908"/>
                    <a:pt x="421" y="891"/>
                    <a:pt x="432" y="874"/>
                  </a:cubicBezTo>
                  <a:cubicBezTo>
                    <a:pt x="455" y="852"/>
                    <a:pt x="471" y="841"/>
                    <a:pt x="471" y="813"/>
                  </a:cubicBezTo>
                  <a:cubicBezTo>
                    <a:pt x="471" y="791"/>
                    <a:pt x="460" y="786"/>
                    <a:pt x="460" y="763"/>
                  </a:cubicBezTo>
                  <a:cubicBezTo>
                    <a:pt x="455" y="747"/>
                    <a:pt x="460" y="736"/>
                    <a:pt x="460" y="719"/>
                  </a:cubicBezTo>
                  <a:cubicBezTo>
                    <a:pt x="460" y="664"/>
                    <a:pt x="460" y="664"/>
                    <a:pt x="460" y="664"/>
                  </a:cubicBezTo>
                  <a:cubicBezTo>
                    <a:pt x="460" y="641"/>
                    <a:pt x="449" y="630"/>
                    <a:pt x="444" y="614"/>
                  </a:cubicBezTo>
                  <a:cubicBezTo>
                    <a:pt x="444" y="608"/>
                    <a:pt x="444" y="597"/>
                    <a:pt x="438" y="592"/>
                  </a:cubicBezTo>
                  <a:cubicBezTo>
                    <a:pt x="432" y="581"/>
                    <a:pt x="416" y="581"/>
                    <a:pt x="405" y="569"/>
                  </a:cubicBezTo>
                  <a:cubicBezTo>
                    <a:pt x="399" y="558"/>
                    <a:pt x="405" y="547"/>
                    <a:pt x="399" y="536"/>
                  </a:cubicBezTo>
                  <a:cubicBezTo>
                    <a:pt x="394" y="514"/>
                    <a:pt x="377" y="503"/>
                    <a:pt x="377" y="475"/>
                  </a:cubicBezTo>
                  <a:cubicBezTo>
                    <a:pt x="377" y="464"/>
                    <a:pt x="394" y="464"/>
                    <a:pt x="399" y="459"/>
                  </a:cubicBezTo>
                  <a:cubicBezTo>
                    <a:pt x="421" y="448"/>
                    <a:pt x="438" y="442"/>
                    <a:pt x="460" y="431"/>
                  </a:cubicBezTo>
                  <a:cubicBezTo>
                    <a:pt x="477" y="420"/>
                    <a:pt x="488" y="409"/>
                    <a:pt x="505" y="398"/>
                  </a:cubicBezTo>
                  <a:cubicBezTo>
                    <a:pt x="521" y="376"/>
                    <a:pt x="527" y="359"/>
                    <a:pt x="549" y="353"/>
                  </a:cubicBezTo>
                  <a:cubicBezTo>
                    <a:pt x="577" y="342"/>
                    <a:pt x="593" y="342"/>
                    <a:pt x="621" y="342"/>
                  </a:cubicBezTo>
                  <a:cubicBezTo>
                    <a:pt x="649" y="342"/>
                    <a:pt x="654" y="353"/>
                    <a:pt x="682" y="359"/>
                  </a:cubicBezTo>
                  <a:cubicBezTo>
                    <a:pt x="704" y="364"/>
                    <a:pt x="737" y="364"/>
                    <a:pt x="737" y="392"/>
                  </a:cubicBezTo>
                  <a:cubicBezTo>
                    <a:pt x="737" y="403"/>
                    <a:pt x="721" y="409"/>
                    <a:pt x="721" y="420"/>
                  </a:cubicBezTo>
                  <a:cubicBezTo>
                    <a:pt x="721" y="431"/>
                    <a:pt x="732" y="431"/>
                    <a:pt x="737" y="436"/>
                  </a:cubicBezTo>
                  <a:cubicBezTo>
                    <a:pt x="737" y="442"/>
                    <a:pt x="737" y="442"/>
                    <a:pt x="737" y="448"/>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8" name="Freeform 104"/>
            <p:cNvSpPr>
              <a:spLocks noChangeArrowheads="1"/>
            </p:cNvSpPr>
            <p:nvPr/>
          </p:nvSpPr>
          <p:spPr bwMode="auto">
            <a:xfrm>
              <a:off x="20359949" y="3622676"/>
              <a:ext cx="192075" cy="436563"/>
            </a:xfrm>
            <a:custGeom>
              <a:avLst/>
              <a:gdLst>
                <a:gd name="T0" fmla="*/ 266 w 533"/>
                <a:gd name="T1" fmla="*/ 1201 h 1213"/>
                <a:gd name="T2" fmla="*/ 266 w 533"/>
                <a:gd name="T3" fmla="*/ 1201 h 1213"/>
                <a:gd name="T4" fmla="*/ 305 w 533"/>
                <a:gd name="T5" fmla="*/ 1146 h 1213"/>
                <a:gd name="T6" fmla="*/ 316 w 533"/>
                <a:gd name="T7" fmla="*/ 1063 h 1213"/>
                <a:gd name="T8" fmla="*/ 338 w 533"/>
                <a:gd name="T9" fmla="*/ 952 h 1213"/>
                <a:gd name="T10" fmla="*/ 355 w 533"/>
                <a:gd name="T11" fmla="*/ 891 h 1213"/>
                <a:gd name="T12" fmla="*/ 427 w 533"/>
                <a:gd name="T13" fmla="*/ 863 h 1213"/>
                <a:gd name="T14" fmla="*/ 455 w 533"/>
                <a:gd name="T15" fmla="*/ 852 h 1213"/>
                <a:gd name="T16" fmla="*/ 532 w 533"/>
                <a:gd name="T17" fmla="*/ 813 h 1213"/>
                <a:gd name="T18" fmla="*/ 505 w 533"/>
                <a:gd name="T19" fmla="*/ 720 h 1213"/>
                <a:gd name="T20" fmla="*/ 494 w 533"/>
                <a:gd name="T21" fmla="*/ 604 h 1213"/>
                <a:gd name="T22" fmla="*/ 510 w 533"/>
                <a:gd name="T23" fmla="*/ 493 h 1213"/>
                <a:gd name="T24" fmla="*/ 510 w 533"/>
                <a:gd name="T25" fmla="*/ 493 h 1213"/>
                <a:gd name="T26" fmla="*/ 471 w 533"/>
                <a:gd name="T27" fmla="*/ 415 h 1213"/>
                <a:gd name="T28" fmla="*/ 405 w 533"/>
                <a:gd name="T29" fmla="*/ 316 h 1213"/>
                <a:gd name="T30" fmla="*/ 366 w 533"/>
                <a:gd name="T31" fmla="*/ 255 h 1213"/>
                <a:gd name="T32" fmla="*/ 344 w 533"/>
                <a:gd name="T33" fmla="*/ 227 h 1213"/>
                <a:gd name="T34" fmla="*/ 361 w 533"/>
                <a:gd name="T35" fmla="*/ 172 h 1213"/>
                <a:gd name="T36" fmla="*/ 372 w 533"/>
                <a:gd name="T37" fmla="*/ 100 h 1213"/>
                <a:gd name="T38" fmla="*/ 361 w 533"/>
                <a:gd name="T39" fmla="*/ 0 h 1213"/>
                <a:gd name="T40" fmla="*/ 361 w 533"/>
                <a:gd name="T41" fmla="*/ 0 h 1213"/>
                <a:gd name="T42" fmla="*/ 289 w 533"/>
                <a:gd name="T43" fmla="*/ 100 h 1213"/>
                <a:gd name="T44" fmla="*/ 266 w 533"/>
                <a:gd name="T45" fmla="*/ 161 h 1213"/>
                <a:gd name="T46" fmla="*/ 228 w 533"/>
                <a:gd name="T47" fmla="*/ 210 h 1213"/>
                <a:gd name="T48" fmla="*/ 239 w 533"/>
                <a:gd name="T49" fmla="*/ 238 h 1213"/>
                <a:gd name="T50" fmla="*/ 217 w 533"/>
                <a:gd name="T51" fmla="*/ 294 h 1213"/>
                <a:gd name="T52" fmla="*/ 222 w 533"/>
                <a:gd name="T53" fmla="*/ 305 h 1213"/>
                <a:gd name="T54" fmla="*/ 239 w 533"/>
                <a:gd name="T55" fmla="*/ 360 h 1213"/>
                <a:gd name="T56" fmla="*/ 228 w 533"/>
                <a:gd name="T57" fmla="*/ 404 h 1213"/>
                <a:gd name="T58" fmla="*/ 250 w 533"/>
                <a:gd name="T59" fmla="*/ 454 h 1213"/>
                <a:gd name="T60" fmla="*/ 250 w 533"/>
                <a:gd name="T61" fmla="*/ 504 h 1213"/>
                <a:gd name="T62" fmla="*/ 217 w 533"/>
                <a:gd name="T63" fmla="*/ 504 h 1213"/>
                <a:gd name="T64" fmla="*/ 194 w 533"/>
                <a:gd name="T65" fmla="*/ 526 h 1213"/>
                <a:gd name="T66" fmla="*/ 172 w 533"/>
                <a:gd name="T67" fmla="*/ 571 h 1213"/>
                <a:gd name="T68" fmla="*/ 144 w 533"/>
                <a:gd name="T69" fmla="*/ 648 h 1213"/>
                <a:gd name="T70" fmla="*/ 156 w 533"/>
                <a:gd name="T71" fmla="*/ 698 h 1213"/>
                <a:gd name="T72" fmla="*/ 156 w 533"/>
                <a:gd name="T73" fmla="*/ 731 h 1213"/>
                <a:gd name="T74" fmla="*/ 50 w 533"/>
                <a:gd name="T75" fmla="*/ 797 h 1213"/>
                <a:gd name="T76" fmla="*/ 23 w 533"/>
                <a:gd name="T77" fmla="*/ 797 h 1213"/>
                <a:gd name="T78" fmla="*/ 6 w 533"/>
                <a:gd name="T79" fmla="*/ 797 h 1213"/>
                <a:gd name="T80" fmla="*/ 6 w 533"/>
                <a:gd name="T81" fmla="*/ 825 h 1213"/>
                <a:gd name="T82" fmla="*/ 0 w 533"/>
                <a:gd name="T83" fmla="*/ 874 h 1213"/>
                <a:gd name="T84" fmla="*/ 0 w 533"/>
                <a:gd name="T85" fmla="*/ 885 h 1213"/>
                <a:gd name="T86" fmla="*/ 23 w 533"/>
                <a:gd name="T87" fmla="*/ 880 h 1213"/>
                <a:gd name="T88" fmla="*/ 45 w 533"/>
                <a:gd name="T89" fmla="*/ 880 h 1213"/>
                <a:gd name="T90" fmla="*/ 45 w 533"/>
                <a:gd name="T91" fmla="*/ 930 h 1213"/>
                <a:gd name="T92" fmla="*/ 39 w 533"/>
                <a:gd name="T93" fmla="*/ 952 h 1213"/>
                <a:gd name="T94" fmla="*/ 34 w 533"/>
                <a:gd name="T95" fmla="*/ 974 h 1213"/>
                <a:gd name="T96" fmla="*/ 6 w 533"/>
                <a:gd name="T97" fmla="*/ 985 h 1213"/>
                <a:gd name="T98" fmla="*/ 0 w 533"/>
                <a:gd name="T99" fmla="*/ 1013 h 1213"/>
                <a:gd name="T100" fmla="*/ 6 w 533"/>
                <a:gd name="T101" fmla="*/ 1041 h 1213"/>
                <a:gd name="T102" fmla="*/ 23 w 533"/>
                <a:gd name="T103" fmla="*/ 1118 h 1213"/>
                <a:gd name="T104" fmla="*/ 50 w 533"/>
                <a:gd name="T105" fmla="*/ 1151 h 1213"/>
                <a:gd name="T106" fmla="*/ 78 w 533"/>
                <a:gd name="T107" fmla="*/ 1196 h 1213"/>
                <a:gd name="T108" fmla="*/ 100 w 533"/>
                <a:gd name="T109" fmla="*/ 1190 h 1213"/>
                <a:gd name="T110" fmla="*/ 117 w 533"/>
                <a:gd name="T111" fmla="*/ 1212 h 1213"/>
                <a:gd name="T112" fmla="*/ 205 w 533"/>
                <a:gd name="T113" fmla="*/ 1179 h 1213"/>
                <a:gd name="T114" fmla="*/ 266 w 533"/>
                <a:gd name="T115" fmla="*/ 120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3" h="1213">
                  <a:moveTo>
                    <a:pt x="266" y="1201"/>
                  </a:moveTo>
                  <a:lnTo>
                    <a:pt x="266" y="1201"/>
                  </a:lnTo>
                  <a:cubicBezTo>
                    <a:pt x="283" y="1179"/>
                    <a:pt x="294" y="1168"/>
                    <a:pt x="305" y="1146"/>
                  </a:cubicBezTo>
                  <a:cubicBezTo>
                    <a:pt x="322" y="1118"/>
                    <a:pt x="316" y="1096"/>
                    <a:pt x="316" y="1063"/>
                  </a:cubicBezTo>
                  <a:cubicBezTo>
                    <a:pt x="327" y="1018"/>
                    <a:pt x="327" y="991"/>
                    <a:pt x="338" y="952"/>
                  </a:cubicBezTo>
                  <a:cubicBezTo>
                    <a:pt x="338" y="930"/>
                    <a:pt x="338" y="913"/>
                    <a:pt x="355" y="891"/>
                  </a:cubicBezTo>
                  <a:cubicBezTo>
                    <a:pt x="372" y="869"/>
                    <a:pt x="394" y="874"/>
                    <a:pt x="427" y="863"/>
                  </a:cubicBezTo>
                  <a:cubicBezTo>
                    <a:pt x="433" y="863"/>
                    <a:pt x="444" y="858"/>
                    <a:pt x="455" y="852"/>
                  </a:cubicBezTo>
                  <a:cubicBezTo>
                    <a:pt x="488" y="847"/>
                    <a:pt x="532" y="847"/>
                    <a:pt x="532" y="813"/>
                  </a:cubicBezTo>
                  <a:cubicBezTo>
                    <a:pt x="532" y="775"/>
                    <a:pt x="516" y="758"/>
                    <a:pt x="505" y="720"/>
                  </a:cubicBezTo>
                  <a:cubicBezTo>
                    <a:pt x="494" y="676"/>
                    <a:pt x="494" y="648"/>
                    <a:pt x="494" y="604"/>
                  </a:cubicBezTo>
                  <a:cubicBezTo>
                    <a:pt x="494" y="559"/>
                    <a:pt x="499" y="532"/>
                    <a:pt x="510" y="493"/>
                  </a:cubicBezTo>
                  <a:lnTo>
                    <a:pt x="510" y="493"/>
                  </a:lnTo>
                  <a:cubicBezTo>
                    <a:pt x="494" y="465"/>
                    <a:pt x="488" y="443"/>
                    <a:pt x="471" y="415"/>
                  </a:cubicBezTo>
                  <a:cubicBezTo>
                    <a:pt x="449" y="377"/>
                    <a:pt x="433" y="354"/>
                    <a:pt x="405" y="316"/>
                  </a:cubicBezTo>
                  <a:cubicBezTo>
                    <a:pt x="394" y="294"/>
                    <a:pt x="383" y="282"/>
                    <a:pt x="366" y="255"/>
                  </a:cubicBezTo>
                  <a:cubicBezTo>
                    <a:pt x="361" y="244"/>
                    <a:pt x="344" y="238"/>
                    <a:pt x="344" y="227"/>
                  </a:cubicBezTo>
                  <a:cubicBezTo>
                    <a:pt x="344" y="205"/>
                    <a:pt x="355" y="194"/>
                    <a:pt x="361" y="172"/>
                  </a:cubicBezTo>
                  <a:cubicBezTo>
                    <a:pt x="372" y="144"/>
                    <a:pt x="372" y="127"/>
                    <a:pt x="372" y="100"/>
                  </a:cubicBezTo>
                  <a:cubicBezTo>
                    <a:pt x="372" y="61"/>
                    <a:pt x="372" y="39"/>
                    <a:pt x="361" y="0"/>
                  </a:cubicBezTo>
                  <a:lnTo>
                    <a:pt x="361" y="0"/>
                  </a:lnTo>
                  <a:cubicBezTo>
                    <a:pt x="333" y="33"/>
                    <a:pt x="305" y="55"/>
                    <a:pt x="289" y="100"/>
                  </a:cubicBezTo>
                  <a:cubicBezTo>
                    <a:pt x="283" y="122"/>
                    <a:pt x="277" y="138"/>
                    <a:pt x="266" y="161"/>
                  </a:cubicBezTo>
                  <a:cubicBezTo>
                    <a:pt x="250" y="177"/>
                    <a:pt x="228" y="188"/>
                    <a:pt x="228" y="210"/>
                  </a:cubicBezTo>
                  <a:cubicBezTo>
                    <a:pt x="228" y="221"/>
                    <a:pt x="239" y="227"/>
                    <a:pt x="239" y="238"/>
                  </a:cubicBezTo>
                  <a:cubicBezTo>
                    <a:pt x="239" y="260"/>
                    <a:pt x="217" y="271"/>
                    <a:pt x="217" y="294"/>
                  </a:cubicBezTo>
                  <a:cubicBezTo>
                    <a:pt x="217" y="294"/>
                    <a:pt x="222" y="299"/>
                    <a:pt x="222" y="305"/>
                  </a:cubicBezTo>
                  <a:cubicBezTo>
                    <a:pt x="228" y="327"/>
                    <a:pt x="239" y="338"/>
                    <a:pt x="239" y="360"/>
                  </a:cubicBezTo>
                  <a:cubicBezTo>
                    <a:pt x="239" y="377"/>
                    <a:pt x="228" y="388"/>
                    <a:pt x="228" y="404"/>
                  </a:cubicBezTo>
                  <a:cubicBezTo>
                    <a:pt x="228" y="421"/>
                    <a:pt x="250" y="432"/>
                    <a:pt x="250" y="454"/>
                  </a:cubicBezTo>
                  <a:cubicBezTo>
                    <a:pt x="250" y="504"/>
                    <a:pt x="250" y="504"/>
                    <a:pt x="250" y="504"/>
                  </a:cubicBezTo>
                  <a:cubicBezTo>
                    <a:pt x="239" y="504"/>
                    <a:pt x="228" y="504"/>
                    <a:pt x="217" y="504"/>
                  </a:cubicBezTo>
                  <a:cubicBezTo>
                    <a:pt x="205" y="504"/>
                    <a:pt x="200" y="515"/>
                    <a:pt x="194" y="526"/>
                  </a:cubicBezTo>
                  <a:cubicBezTo>
                    <a:pt x="183" y="543"/>
                    <a:pt x="178" y="548"/>
                    <a:pt x="172" y="571"/>
                  </a:cubicBezTo>
                  <a:cubicBezTo>
                    <a:pt x="161" y="598"/>
                    <a:pt x="144" y="615"/>
                    <a:pt x="144" y="648"/>
                  </a:cubicBezTo>
                  <a:cubicBezTo>
                    <a:pt x="144" y="665"/>
                    <a:pt x="156" y="676"/>
                    <a:pt x="156" y="698"/>
                  </a:cubicBezTo>
                  <a:cubicBezTo>
                    <a:pt x="156" y="731"/>
                    <a:pt x="156" y="731"/>
                    <a:pt x="156" y="731"/>
                  </a:cubicBezTo>
                  <a:cubicBezTo>
                    <a:pt x="106" y="741"/>
                    <a:pt x="100" y="797"/>
                    <a:pt x="50" y="797"/>
                  </a:cubicBezTo>
                  <a:cubicBezTo>
                    <a:pt x="39" y="797"/>
                    <a:pt x="34" y="797"/>
                    <a:pt x="23" y="797"/>
                  </a:cubicBezTo>
                  <a:cubicBezTo>
                    <a:pt x="6" y="797"/>
                    <a:pt x="6" y="797"/>
                    <a:pt x="6" y="797"/>
                  </a:cubicBezTo>
                  <a:cubicBezTo>
                    <a:pt x="6" y="825"/>
                    <a:pt x="6" y="825"/>
                    <a:pt x="6" y="825"/>
                  </a:cubicBezTo>
                  <a:cubicBezTo>
                    <a:pt x="6" y="847"/>
                    <a:pt x="0" y="858"/>
                    <a:pt x="0" y="874"/>
                  </a:cubicBezTo>
                  <a:cubicBezTo>
                    <a:pt x="0" y="880"/>
                    <a:pt x="0" y="880"/>
                    <a:pt x="0" y="885"/>
                  </a:cubicBezTo>
                  <a:cubicBezTo>
                    <a:pt x="11" y="885"/>
                    <a:pt x="17" y="880"/>
                    <a:pt x="23" y="880"/>
                  </a:cubicBezTo>
                  <a:cubicBezTo>
                    <a:pt x="34" y="880"/>
                    <a:pt x="34" y="880"/>
                    <a:pt x="45" y="880"/>
                  </a:cubicBezTo>
                  <a:cubicBezTo>
                    <a:pt x="45" y="930"/>
                    <a:pt x="45" y="930"/>
                    <a:pt x="45" y="930"/>
                  </a:cubicBezTo>
                  <a:cubicBezTo>
                    <a:pt x="45" y="935"/>
                    <a:pt x="39" y="941"/>
                    <a:pt x="39" y="952"/>
                  </a:cubicBezTo>
                  <a:cubicBezTo>
                    <a:pt x="34" y="958"/>
                    <a:pt x="39" y="969"/>
                    <a:pt x="34" y="974"/>
                  </a:cubicBezTo>
                  <a:cubicBezTo>
                    <a:pt x="23" y="980"/>
                    <a:pt x="11" y="980"/>
                    <a:pt x="6" y="985"/>
                  </a:cubicBezTo>
                  <a:cubicBezTo>
                    <a:pt x="0" y="996"/>
                    <a:pt x="0" y="1002"/>
                    <a:pt x="0" y="1013"/>
                  </a:cubicBezTo>
                  <a:cubicBezTo>
                    <a:pt x="0" y="1024"/>
                    <a:pt x="6" y="1030"/>
                    <a:pt x="6" y="1041"/>
                  </a:cubicBezTo>
                  <a:cubicBezTo>
                    <a:pt x="17" y="1068"/>
                    <a:pt x="17" y="1085"/>
                    <a:pt x="23" y="1118"/>
                  </a:cubicBezTo>
                  <a:cubicBezTo>
                    <a:pt x="23" y="1135"/>
                    <a:pt x="45" y="1135"/>
                    <a:pt x="50" y="1151"/>
                  </a:cubicBezTo>
                  <a:cubicBezTo>
                    <a:pt x="56" y="1174"/>
                    <a:pt x="61" y="1196"/>
                    <a:pt x="78" y="1196"/>
                  </a:cubicBezTo>
                  <a:cubicBezTo>
                    <a:pt x="89" y="1196"/>
                    <a:pt x="95" y="1190"/>
                    <a:pt x="100" y="1190"/>
                  </a:cubicBezTo>
                  <a:cubicBezTo>
                    <a:pt x="106" y="1201"/>
                    <a:pt x="111" y="1212"/>
                    <a:pt x="117" y="1212"/>
                  </a:cubicBezTo>
                  <a:cubicBezTo>
                    <a:pt x="156" y="1212"/>
                    <a:pt x="172" y="1179"/>
                    <a:pt x="205" y="1179"/>
                  </a:cubicBezTo>
                  <a:cubicBezTo>
                    <a:pt x="228" y="1179"/>
                    <a:pt x="250" y="1190"/>
                    <a:pt x="266" y="1201"/>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29" name="Freeform 105"/>
            <p:cNvSpPr>
              <a:spLocks noChangeArrowheads="1"/>
            </p:cNvSpPr>
            <p:nvPr/>
          </p:nvSpPr>
          <p:spPr bwMode="auto">
            <a:xfrm>
              <a:off x="20483766" y="3297238"/>
              <a:ext cx="607973" cy="684212"/>
            </a:xfrm>
            <a:custGeom>
              <a:avLst/>
              <a:gdLst>
                <a:gd name="T0" fmla="*/ 1552 w 1691"/>
                <a:gd name="T1" fmla="*/ 1075 h 1900"/>
                <a:gd name="T2" fmla="*/ 1408 w 1691"/>
                <a:gd name="T3" fmla="*/ 1080 h 1900"/>
                <a:gd name="T4" fmla="*/ 1402 w 1691"/>
                <a:gd name="T5" fmla="*/ 1163 h 1900"/>
                <a:gd name="T6" fmla="*/ 1452 w 1691"/>
                <a:gd name="T7" fmla="*/ 1197 h 1900"/>
                <a:gd name="T8" fmla="*/ 1541 w 1691"/>
                <a:gd name="T9" fmla="*/ 1202 h 1900"/>
                <a:gd name="T10" fmla="*/ 1585 w 1691"/>
                <a:gd name="T11" fmla="*/ 1252 h 1900"/>
                <a:gd name="T12" fmla="*/ 1685 w 1691"/>
                <a:gd name="T13" fmla="*/ 1097 h 1900"/>
                <a:gd name="T14" fmla="*/ 1563 w 1691"/>
                <a:gd name="T15" fmla="*/ 1141 h 1900"/>
                <a:gd name="T16" fmla="*/ 1164 w 1691"/>
                <a:gd name="T17" fmla="*/ 1888 h 1900"/>
                <a:gd name="T18" fmla="*/ 898 w 1691"/>
                <a:gd name="T19" fmla="*/ 1838 h 1900"/>
                <a:gd name="T20" fmla="*/ 959 w 1691"/>
                <a:gd name="T21" fmla="*/ 1705 h 1900"/>
                <a:gd name="T22" fmla="*/ 792 w 1691"/>
                <a:gd name="T23" fmla="*/ 1557 h 1900"/>
                <a:gd name="T24" fmla="*/ 432 w 1691"/>
                <a:gd name="T25" fmla="*/ 1402 h 1900"/>
                <a:gd name="T26" fmla="*/ 177 w 1691"/>
                <a:gd name="T27" fmla="*/ 1402 h 1900"/>
                <a:gd name="T28" fmla="*/ 127 w 1691"/>
                <a:gd name="T29" fmla="*/ 1318 h 1900"/>
                <a:gd name="T30" fmla="*/ 0 w 1691"/>
                <a:gd name="T31" fmla="*/ 1130 h 1900"/>
                <a:gd name="T32" fmla="*/ 17 w 1691"/>
                <a:gd name="T33" fmla="*/ 903 h 1900"/>
                <a:gd name="T34" fmla="*/ 66 w 1691"/>
                <a:gd name="T35" fmla="*/ 759 h 1900"/>
                <a:gd name="T36" fmla="*/ 33 w 1691"/>
                <a:gd name="T37" fmla="*/ 604 h 1900"/>
                <a:gd name="T38" fmla="*/ 100 w 1691"/>
                <a:gd name="T39" fmla="*/ 598 h 1900"/>
                <a:gd name="T40" fmla="*/ 116 w 1691"/>
                <a:gd name="T41" fmla="*/ 581 h 1900"/>
                <a:gd name="T42" fmla="*/ 122 w 1691"/>
                <a:gd name="T43" fmla="*/ 437 h 1900"/>
                <a:gd name="T44" fmla="*/ 194 w 1691"/>
                <a:gd name="T45" fmla="*/ 332 h 1900"/>
                <a:gd name="T46" fmla="*/ 260 w 1691"/>
                <a:gd name="T47" fmla="*/ 232 h 1900"/>
                <a:gd name="T48" fmla="*/ 332 w 1691"/>
                <a:gd name="T49" fmla="*/ 216 h 1900"/>
                <a:gd name="T50" fmla="*/ 410 w 1691"/>
                <a:gd name="T51" fmla="*/ 238 h 1900"/>
                <a:gd name="T52" fmla="*/ 499 w 1691"/>
                <a:gd name="T53" fmla="*/ 138 h 1900"/>
                <a:gd name="T54" fmla="*/ 526 w 1691"/>
                <a:gd name="T55" fmla="*/ 11 h 1900"/>
                <a:gd name="T56" fmla="*/ 671 w 1691"/>
                <a:gd name="T57" fmla="*/ 27 h 1900"/>
                <a:gd name="T58" fmla="*/ 804 w 1691"/>
                <a:gd name="T59" fmla="*/ 27 h 1900"/>
                <a:gd name="T60" fmla="*/ 864 w 1691"/>
                <a:gd name="T61" fmla="*/ 121 h 1900"/>
                <a:gd name="T62" fmla="*/ 1031 w 1691"/>
                <a:gd name="T63" fmla="*/ 144 h 1900"/>
                <a:gd name="T64" fmla="*/ 1103 w 1691"/>
                <a:gd name="T65" fmla="*/ 127 h 1900"/>
                <a:gd name="T66" fmla="*/ 937 w 1691"/>
                <a:gd name="T67" fmla="*/ 188 h 1900"/>
                <a:gd name="T68" fmla="*/ 665 w 1691"/>
                <a:gd name="T69" fmla="*/ 244 h 1900"/>
                <a:gd name="T70" fmla="*/ 731 w 1691"/>
                <a:gd name="T71" fmla="*/ 371 h 1900"/>
                <a:gd name="T72" fmla="*/ 632 w 1691"/>
                <a:gd name="T73" fmla="*/ 399 h 1900"/>
                <a:gd name="T74" fmla="*/ 549 w 1691"/>
                <a:gd name="T75" fmla="*/ 382 h 1900"/>
                <a:gd name="T76" fmla="*/ 299 w 1691"/>
                <a:gd name="T77" fmla="*/ 410 h 1900"/>
                <a:gd name="T78" fmla="*/ 183 w 1691"/>
                <a:gd name="T79" fmla="*/ 709 h 1900"/>
                <a:gd name="T80" fmla="*/ 260 w 1691"/>
                <a:gd name="T81" fmla="*/ 919 h 1900"/>
                <a:gd name="T82" fmla="*/ 377 w 1691"/>
                <a:gd name="T83" fmla="*/ 986 h 1900"/>
                <a:gd name="T84" fmla="*/ 460 w 1691"/>
                <a:gd name="T85" fmla="*/ 1124 h 1900"/>
                <a:gd name="T86" fmla="*/ 571 w 1691"/>
                <a:gd name="T87" fmla="*/ 1174 h 1900"/>
                <a:gd name="T88" fmla="*/ 687 w 1691"/>
                <a:gd name="T89" fmla="*/ 1097 h 1900"/>
                <a:gd name="T90" fmla="*/ 964 w 1691"/>
                <a:gd name="T91" fmla="*/ 969 h 1900"/>
                <a:gd name="T92" fmla="*/ 1075 w 1691"/>
                <a:gd name="T93" fmla="*/ 964 h 1900"/>
                <a:gd name="T94" fmla="*/ 1258 w 1691"/>
                <a:gd name="T95" fmla="*/ 886 h 1900"/>
                <a:gd name="T96" fmla="*/ 1419 w 1691"/>
                <a:gd name="T97" fmla="*/ 875 h 1900"/>
                <a:gd name="T98" fmla="*/ 1590 w 1691"/>
                <a:gd name="T99" fmla="*/ 820 h 1900"/>
                <a:gd name="T100" fmla="*/ 1635 w 1691"/>
                <a:gd name="T101" fmla="*/ 953 h 1900"/>
                <a:gd name="T102" fmla="*/ 1552 w 1691"/>
                <a:gd name="T103" fmla="*/ 991 h 1900"/>
                <a:gd name="T104" fmla="*/ 1463 w 1691"/>
                <a:gd name="T105" fmla="*/ 953 h 1900"/>
                <a:gd name="T106" fmla="*/ 1197 w 1691"/>
                <a:gd name="T107" fmla="*/ 1219 h 1900"/>
                <a:gd name="T108" fmla="*/ 1025 w 1691"/>
                <a:gd name="T109" fmla="*/ 1318 h 1900"/>
                <a:gd name="T110" fmla="*/ 876 w 1691"/>
                <a:gd name="T111" fmla="*/ 1468 h 1900"/>
                <a:gd name="T112" fmla="*/ 986 w 1691"/>
                <a:gd name="T113" fmla="*/ 1601 h 1900"/>
                <a:gd name="T114" fmla="*/ 1042 w 1691"/>
                <a:gd name="T115" fmla="*/ 1728 h 1900"/>
                <a:gd name="T116" fmla="*/ 1142 w 1691"/>
                <a:gd name="T117" fmla="*/ 1794 h 1900"/>
                <a:gd name="T118" fmla="*/ 1147 w 1691"/>
                <a:gd name="T119" fmla="*/ 1844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1" h="1900">
                  <a:moveTo>
                    <a:pt x="1563" y="1141"/>
                  </a:moveTo>
                  <a:lnTo>
                    <a:pt x="1563" y="1141"/>
                  </a:lnTo>
                  <a:cubicBezTo>
                    <a:pt x="1552" y="1113"/>
                    <a:pt x="1552" y="1102"/>
                    <a:pt x="1552" y="1075"/>
                  </a:cubicBezTo>
                  <a:cubicBezTo>
                    <a:pt x="1541" y="1069"/>
                    <a:pt x="1541" y="1069"/>
                    <a:pt x="1529" y="1069"/>
                  </a:cubicBezTo>
                  <a:cubicBezTo>
                    <a:pt x="1507" y="1069"/>
                    <a:pt x="1491" y="1080"/>
                    <a:pt x="1469" y="1080"/>
                  </a:cubicBezTo>
                  <a:cubicBezTo>
                    <a:pt x="1408" y="1080"/>
                    <a:pt x="1408" y="1080"/>
                    <a:pt x="1408" y="1080"/>
                  </a:cubicBezTo>
                  <a:cubicBezTo>
                    <a:pt x="1391" y="1102"/>
                    <a:pt x="1391" y="1124"/>
                    <a:pt x="1380" y="1152"/>
                  </a:cubicBezTo>
                  <a:cubicBezTo>
                    <a:pt x="1380" y="1163"/>
                    <a:pt x="1380" y="1163"/>
                    <a:pt x="1380" y="1163"/>
                  </a:cubicBezTo>
                  <a:cubicBezTo>
                    <a:pt x="1391" y="1163"/>
                    <a:pt x="1396" y="1163"/>
                    <a:pt x="1402" y="1163"/>
                  </a:cubicBezTo>
                  <a:cubicBezTo>
                    <a:pt x="1402" y="1185"/>
                    <a:pt x="1402" y="1202"/>
                    <a:pt x="1402" y="1224"/>
                  </a:cubicBezTo>
                  <a:cubicBezTo>
                    <a:pt x="1408" y="1224"/>
                    <a:pt x="1413" y="1230"/>
                    <a:pt x="1413" y="1230"/>
                  </a:cubicBezTo>
                  <a:cubicBezTo>
                    <a:pt x="1435" y="1230"/>
                    <a:pt x="1441" y="1208"/>
                    <a:pt x="1452" y="1197"/>
                  </a:cubicBezTo>
                  <a:cubicBezTo>
                    <a:pt x="1480" y="1169"/>
                    <a:pt x="1496" y="1152"/>
                    <a:pt x="1535" y="1141"/>
                  </a:cubicBezTo>
                  <a:cubicBezTo>
                    <a:pt x="1535" y="1147"/>
                    <a:pt x="1541" y="1147"/>
                    <a:pt x="1541" y="1158"/>
                  </a:cubicBezTo>
                  <a:cubicBezTo>
                    <a:pt x="1541" y="1202"/>
                    <a:pt x="1541" y="1202"/>
                    <a:pt x="1541" y="1202"/>
                  </a:cubicBezTo>
                  <a:cubicBezTo>
                    <a:pt x="1541" y="1213"/>
                    <a:pt x="1557" y="1213"/>
                    <a:pt x="1563" y="1224"/>
                  </a:cubicBezTo>
                  <a:cubicBezTo>
                    <a:pt x="1568" y="1230"/>
                    <a:pt x="1563" y="1241"/>
                    <a:pt x="1563" y="1252"/>
                  </a:cubicBezTo>
                  <a:cubicBezTo>
                    <a:pt x="1585" y="1252"/>
                    <a:pt x="1585" y="1252"/>
                    <a:pt x="1585" y="1252"/>
                  </a:cubicBezTo>
                  <a:cubicBezTo>
                    <a:pt x="1613" y="1252"/>
                    <a:pt x="1613" y="1219"/>
                    <a:pt x="1635" y="1208"/>
                  </a:cubicBezTo>
                  <a:cubicBezTo>
                    <a:pt x="1651" y="1197"/>
                    <a:pt x="1674" y="1197"/>
                    <a:pt x="1679" y="1174"/>
                  </a:cubicBezTo>
                  <a:cubicBezTo>
                    <a:pt x="1690" y="1147"/>
                    <a:pt x="1685" y="1130"/>
                    <a:pt x="1685" y="1097"/>
                  </a:cubicBezTo>
                  <a:cubicBezTo>
                    <a:pt x="1662" y="1091"/>
                    <a:pt x="1651" y="1086"/>
                    <a:pt x="1629" y="1086"/>
                  </a:cubicBezTo>
                  <a:cubicBezTo>
                    <a:pt x="1618" y="1086"/>
                    <a:pt x="1613" y="1102"/>
                    <a:pt x="1607" y="1108"/>
                  </a:cubicBezTo>
                  <a:cubicBezTo>
                    <a:pt x="1596" y="1130"/>
                    <a:pt x="1585" y="1136"/>
                    <a:pt x="1563" y="1141"/>
                  </a:cubicBezTo>
                  <a:close/>
                  <a:moveTo>
                    <a:pt x="1164" y="1888"/>
                  </a:moveTo>
                  <a:lnTo>
                    <a:pt x="1164" y="1888"/>
                  </a:lnTo>
                  <a:lnTo>
                    <a:pt x="1164" y="1888"/>
                  </a:lnTo>
                  <a:cubicBezTo>
                    <a:pt x="1153" y="1894"/>
                    <a:pt x="1153" y="1899"/>
                    <a:pt x="1147" y="1899"/>
                  </a:cubicBezTo>
                  <a:cubicBezTo>
                    <a:pt x="1092" y="1899"/>
                    <a:pt x="1070" y="1866"/>
                    <a:pt x="1020" y="1855"/>
                  </a:cubicBezTo>
                  <a:cubicBezTo>
                    <a:pt x="975" y="1844"/>
                    <a:pt x="942" y="1855"/>
                    <a:pt x="898" y="1838"/>
                  </a:cubicBezTo>
                  <a:lnTo>
                    <a:pt x="898" y="1838"/>
                  </a:lnTo>
                  <a:cubicBezTo>
                    <a:pt x="914" y="1805"/>
                    <a:pt x="920" y="1783"/>
                    <a:pt x="937" y="1750"/>
                  </a:cubicBezTo>
                  <a:cubicBezTo>
                    <a:pt x="948" y="1733"/>
                    <a:pt x="959" y="1722"/>
                    <a:pt x="959" y="1705"/>
                  </a:cubicBezTo>
                  <a:cubicBezTo>
                    <a:pt x="959" y="1661"/>
                    <a:pt x="925" y="1644"/>
                    <a:pt x="887" y="1623"/>
                  </a:cubicBezTo>
                  <a:cubicBezTo>
                    <a:pt x="859" y="1601"/>
                    <a:pt x="848" y="1590"/>
                    <a:pt x="815" y="1573"/>
                  </a:cubicBezTo>
                  <a:cubicBezTo>
                    <a:pt x="804" y="1568"/>
                    <a:pt x="804" y="1557"/>
                    <a:pt x="792" y="1557"/>
                  </a:cubicBezTo>
                  <a:cubicBezTo>
                    <a:pt x="632" y="1557"/>
                    <a:pt x="632" y="1557"/>
                    <a:pt x="632" y="1557"/>
                  </a:cubicBezTo>
                  <a:cubicBezTo>
                    <a:pt x="571" y="1557"/>
                    <a:pt x="532" y="1535"/>
                    <a:pt x="493" y="1490"/>
                  </a:cubicBezTo>
                  <a:cubicBezTo>
                    <a:pt x="465" y="1462"/>
                    <a:pt x="454" y="1435"/>
                    <a:pt x="432" y="1402"/>
                  </a:cubicBezTo>
                  <a:cubicBezTo>
                    <a:pt x="416" y="1379"/>
                    <a:pt x="410" y="1352"/>
                    <a:pt x="388" y="1352"/>
                  </a:cubicBezTo>
                  <a:cubicBezTo>
                    <a:pt x="332" y="1352"/>
                    <a:pt x="327" y="1435"/>
                    <a:pt x="272" y="1435"/>
                  </a:cubicBezTo>
                  <a:cubicBezTo>
                    <a:pt x="233" y="1435"/>
                    <a:pt x="199" y="1435"/>
                    <a:pt x="177" y="1402"/>
                  </a:cubicBezTo>
                  <a:cubicBezTo>
                    <a:pt x="172" y="1402"/>
                    <a:pt x="172" y="1396"/>
                    <a:pt x="166" y="1396"/>
                  </a:cubicBezTo>
                  <a:lnTo>
                    <a:pt x="166" y="1396"/>
                  </a:lnTo>
                  <a:cubicBezTo>
                    <a:pt x="150" y="1368"/>
                    <a:pt x="144" y="1346"/>
                    <a:pt x="127" y="1318"/>
                  </a:cubicBezTo>
                  <a:cubicBezTo>
                    <a:pt x="105" y="1280"/>
                    <a:pt x="89" y="1257"/>
                    <a:pt x="61" y="1219"/>
                  </a:cubicBezTo>
                  <a:cubicBezTo>
                    <a:pt x="50" y="1197"/>
                    <a:pt x="39" y="1185"/>
                    <a:pt x="22" y="1158"/>
                  </a:cubicBezTo>
                  <a:cubicBezTo>
                    <a:pt x="17" y="1147"/>
                    <a:pt x="0" y="1141"/>
                    <a:pt x="0" y="1130"/>
                  </a:cubicBezTo>
                  <a:cubicBezTo>
                    <a:pt x="0" y="1108"/>
                    <a:pt x="11" y="1097"/>
                    <a:pt x="17" y="1075"/>
                  </a:cubicBezTo>
                  <a:cubicBezTo>
                    <a:pt x="28" y="1047"/>
                    <a:pt x="28" y="1030"/>
                    <a:pt x="28" y="1003"/>
                  </a:cubicBezTo>
                  <a:cubicBezTo>
                    <a:pt x="28" y="964"/>
                    <a:pt x="28" y="942"/>
                    <a:pt x="17" y="903"/>
                  </a:cubicBezTo>
                  <a:lnTo>
                    <a:pt x="17" y="903"/>
                  </a:lnTo>
                  <a:cubicBezTo>
                    <a:pt x="22" y="903"/>
                    <a:pt x="22" y="897"/>
                    <a:pt x="28" y="892"/>
                  </a:cubicBezTo>
                  <a:cubicBezTo>
                    <a:pt x="61" y="853"/>
                    <a:pt x="50" y="814"/>
                    <a:pt x="66" y="759"/>
                  </a:cubicBezTo>
                  <a:cubicBezTo>
                    <a:pt x="78" y="725"/>
                    <a:pt x="72" y="703"/>
                    <a:pt x="83" y="670"/>
                  </a:cubicBezTo>
                  <a:cubicBezTo>
                    <a:pt x="89" y="653"/>
                    <a:pt x="100" y="648"/>
                    <a:pt x="100" y="637"/>
                  </a:cubicBezTo>
                  <a:cubicBezTo>
                    <a:pt x="100" y="604"/>
                    <a:pt x="61" y="609"/>
                    <a:pt x="33" y="604"/>
                  </a:cubicBezTo>
                  <a:cubicBezTo>
                    <a:pt x="33" y="592"/>
                    <a:pt x="33" y="592"/>
                    <a:pt x="33" y="592"/>
                  </a:cubicBezTo>
                  <a:cubicBezTo>
                    <a:pt x="39" y="581"/>
                    <a:pt x="39" y="570"/>
                    <a:pt x="55" y="570"/>
                  </a:cubicBezTo>
                  <a:cubicBezTo>
                    <a:pt x="72" y="570"/>
                    <a:pt x="78" y="587"/>
                    <a:pt x="100" y="598"/>
                  </a:cubicBezTo>
                  <a:cubicBezTo>
                    <a:pt x="100" y="604"/>
                    <a:pt x="100" y="609"/>
                    <a:pt x="105" y="609"/>
                  </a:cubicBezTo>
                  <a:cubicBezTo>
                    <a:pt x="105" y="609"/>
                    <a:pt x="105" y="604"/>
                    <a:pt x="111" y="604"/>
                  </a:cubicBezTo>
                  <a:cubicBezTo>
                    <a:pt x="111" y="592"/>
                    <a:pt x="116" y="592"/>
                    <a:pt x="116" y="581"/>
                  </a:cubicBezTo>
                  <a:cubicBezTo>
                    <a:pt x="116" y="532"/>
                    <a:pt x="116" y="532"/>
                    <a:pt x="116" y="532"/>
                  </a:cubicBezTo>
                  <a:cubicBezTo>
                    <a:pt x="116" y="509"/>
                    <a:pt x="89" y="504"/>
                    <a:pt x="89" y="476"/>
                  </a:cubicBezTo>
                  <a:cubicBezTo>
                    <a:pt x="89" y="459"/>
                    <a:pt x="122" y="459"/>
                    <a:pt x="122" y="437"/>
                  </a:cubicBezTo>
                  <a:cubicBezTo>
                    <a:pt x="116" y="415"/>
                    <a:pt x="127" y="393"/>
                    <a:pt x="144" y="377"/>
                  </a:cubicBezTo>
                  <a:cubicBezTo>
                    <a:pt x="150" y="371"/>
                    <a:pt x="155" y="360"/>
                    <a:pt x="166" y="354"/>
                  </a:cubicBezTo>
                  <a:cubicBezTo>
                    <a:pt x="177" y="349"/>
                    <a:pt x="194" y="349"/>
                    <a:pt x="194" y="332"/>
                  </a:cubicBezTo>
                  <a:cubicBezTo>
                    <a:pt x="194" y="315"/>
                    <a:pt x="188" y="304"/>
                    <a:pt x="188" y="288"/>
                  </a:cubicBezTo>
                  <a:cubicBezTo>
                    <a:pt x="188" y="271"/>
                    <a:pt x="199" y="271"/>
                    <a:pt x="211" y="266"/>
                  </a:cubicBezTo>
                  <a:cubicBezTo>
                    <a:pt x="233" y="254"/>
                    <a:pt x="238" y="244"/>
                    <a:pt x="260" y="232"/>
                  </a:cubicBezTo>
                  <a:cubicBezTo>
                    <a:pt x="277" y="227"/>
                    <a:pt x="277" y="210"/>
                    <a:pt x="288" y="188"/>
                  </a:cubicBezTo>
                  <a:cubicBezTo>
                    <a:pt x="294" y="177"/>
                    <a:pt x="332" y="99"/>
                    <a:pt x="332" y="155"/>
                  </a:cubicBezTo>
                  <a:cubicBezTo>
                    <a:pt x="332" y="216"/>
                    <a:pt x="332" y="216"/>
                    <a:pt x="332" y="216"/>
                  </a:cubicBezTo>
                  <a:cubicBezTo>
                    <a:pt x="332" y="221"/>
                    <a:pt x="338" y="221"/>
                    <a:pt x="344" y="227"/>
                  </a:cubicBezTo>
                  <a:cubicBezTo>
                    <a:pt x="382" y="227"/>
                    <a:pt x="382" y="227"/>
                    <a:pt x="382" y="227"/>
                  </a:cubicBezTo>
                  <a:cubicBezTo>
                    <a:pt x="393" y="227"/>
                    <a:pt x="399" y="238"/>
                    <a:pt x="410" y="238"/>
                  </a:cubicBezTo>
                  <a:cubicBezTo>
                    <a:pt x="421" y="238"/>
                    <a:pt x="421" y="227"/>
                    <a:pt x="421" y="216"/>
                  </a:cubicBezTo>
                  <a:cubicBezTo>
                    <a:pt x="432" y="199"/>
                    <a:pt x="443" y="188"/>
                    <a:pt x="454" y="171"/>
                  </a:cubicBezTo>
                  <a:cubicBezTo>
                    <a:pt x="465" y="155"/>
                    <a:pt x="482" y="149"/>
                    <a:pt x="499" y="138"/>
                  </a:cubicBezTo>
                  <a:cubicBezTo>
                    <a:pt x="510" y="133"/>
                    <a:pt x="515" y="127"/>
                    <a:pt x="515" y="121"/>
                  </a:cubicBezTo>
                  <a:cubicBezTo>
                    <a:pt x="515" y="99"/>
                    <a:pt x="526" y="88"/>
                    <a:pt x="526" y="66"/>
                  </a:cubicBezTo>
                  <a:cubicBezTo>
                    <a:pt x="526" y="11"/>
                    <a:pt x="526" y="11"/>
                    <a:pt x="526" y="11"/>
                  </a:cubicBezTo>
                  <a:cubicBezTo>
                    <a:pt x="549" y="11"/>
                    <a:pt x="560" y="22"/>
                    <a:pt x="582" y="22"/>
                  </a:cubicBezTo>
                  <a:cubicBezTo>
                    <a:pt x="604" y="22"/>
                    <a:pt x="615" y="0"/>
                    <a:pt x="643" y="0"/>
                  </a:cubicBezTo>
                  <a:cubicBezTo>
                    <a:pt x="654" y="0"/>
                    <a:pt x="659" y="16"/>
                    <a:pt x="671" y="27"/>
                  </a:cubicBezTo>
                  <a:cubicBezTo>
                    <a:pt x="687" y="38"/>
                    <a:pt x="698" y="44"/>
                    <a:pt x="720" y="44"/>
                  </a:cubicBezTo>
                  <a:cubicBezTo>
                    <a:pt x="748" y="44"/>
                    <a:pt x="759" y="16"/>
                    <a:pt x="787" y="16"/>
                  </a:cubicBezTo>
                  <a:cubicBezTo>
                    <a:pt x="792" y="16"/>
                    <a:pt x="804" y="16"/>
                    <a:pt x="804" y="27"/>
                  </a:cubicBezTo>
                  <a:cubicBezTo>
                    <a:pt x="804" y="38"/>
                    <a:pt x="792" y="49"/>
                    <a:pt x="792" y="66"/>
                  </a:cubicBezTo>
                  <a:cubicBezTo>
                    <a:pt x="792" y="88"/>
                    <a:pt x="798" y="121"/>
                    <a:pt x="820" y="121"/>
                  </a:cubicBezTo>
                  <a:cubicBezTo>
                    <a:pt x="864" y="121"/>
                    <a:pt x="864" y="121"/>
                    <a:pt x="864" y="121"/>
                  </a:cubicBezTo>
                  <a:cubicBezTo>
                    <a:pt x="914" y="121"/>
                    <a:pt x="937" y="99"/>
                    <a:pt x="986" y="99"/>
                  </a:cubicBezTo>
                  <a:cubicBezTo>
                    <a:pt x="1009" y="99"/>
                    <a:pt x="1020" y="121"/>
                    <a:pt x="1020" y="138"/>
                  </a:cubicBezTo>
                  <a:cubicBezTo>
                    <a:pt x="1025" y="138"/>
                    <a:pt x="1025" y="144"/>
                    <a:pt x="1031" y="144"/>
                  </a:cubicBezTo>
                  <a:cubicBezTo>
                    <a:pt x="1047" y="144"/>
                    <a:pt x="1053" y="121"/>
                    <a:pt x="1070" y="111"/>
                  </a:cubicBezTo>
                  <a:cubicBezTo>
                    <a:pt x="1081" y="116"/>
                    <a:pt x="1092" y="127"/>
                    <a:pt x="1103" y="127"/>
                  </a:cubicBezTo>
                  <a:lnTo>
                    <a:pt x="1103" y="127"/>
                  </a:lnTo>
                  <a:cubicBezTo>
                    <a:pt x="1103" y="155"/>
                    <a:pt x="1097" y="182"/>
                    <a:pt x="1075" y="182"/>
                  </a:cubicBezTo>
                  <a:cubicBezTo>
                    <a:pt x="970" y="182"/>
                    <a:pt x="970" y="182"/>
                    <a:pt x="970" y="182"/>
                  </a:cubicBezTo>
                  <a:cubicBezTo>
                    <a:pt x="953" y="182"/>
                    <a:pt x="948" y="188"/>
                    <a:pt x="937" y="188"/>
                  </a:cubicBezTo>
                  <a:cubicBezTo>
                    <a:pt x="903" y="188"/>
                    <a:pt x="903" y="188"/>
                    <a:pt x="903" y="188"/>
                  </a:cubicBezTo>
                  <a:cubicBezTo>
                    <a:pt x="853" y="188"/>
                    <a:pt x="826" y="182"/>
                    <a:pt x="781" y="182"/>
                  </a:cubicBezTo>
                  <a:cubicBezTo>
                    <a:pt x="731" y="182"/>
                    <a:pt x="665" y="188"/>
                    <a:pt x="665" y="244"/>
                  </a:cubicBezTo>
                  <a:cubicBezTo>
                    <a:pt x="665" y="249"/>
                    <a:pt x="676" y="249"/>
                    <a:pt x="682" y="260"/>
                  </a:cubicBezTo>
                  <a:cubicBezTo>
                    <a:pt x="687" y="271"/>
                    <a:pt x="693" y="277"/>
                    <a:pt x="698" y="293"/>
                  </a:cubicBezTo>
                  <a:cubicBezTo>
                    <a:pt x="709" y="321"/>
                    <a:pt x="709" y="343"/>
                    <a:pt x="731" y="371"/>
                  </a:cubicBezTo>
                  <a:lnTo>
                    <a:pt x="731" y="371"/>
                  </a:lnTo>
                  <a:cubicBezTo>
                    <a:pt x="682" y="371"/>
                    <a:pt x="682" y="371"/>
                    <a:pt x="682" y="371"/>
                  </a:cubicBezTo>
                  <a:cubicBezTo>
                    <a:pt x="659" y="371"/>
                    <a:pt x="654" y="399"/>
                    <a:pt x="632" y="399"/>
                  </a:cubicBezTo>
                  <a:cubicBezTo>
                    <a:pt x="626" y="399"/>
                    <a:pt x="621" y="393"/>
                    <a:pt x="610" y="393"/>
                  </a:cubicBezTo>
                  <a:cubicBezTo>
                    <a:pt x="598" y="393"/>
                    <a:pt x="593" y="399"/>
                    <a:pt x="582" y="399"/>
                  </a:cubicBezTo>
                  <a:cubicBezTo>
                    <a:pt x="565" y="399"/>
                    <a:pt x="560" y="387"/>
                    <a:pt x="549" y="382"/>
                  </a:cubicBezTo>
                  <a:cubicBezTo>
                    <a:pt x="526" y="365"/>
                    <a:pt x="510" y="365"/>
                    <a:pt x="482" y="354"/>
                  </a:cubicBezTo>
                  <a:cubicBezTo>
                    <a:pt x="465" y="349"/>
                    <a:pt x="454" y="338"/>
                    <a:pt x="438" y="338"/>
                  </a:cubicBezTo>
                  <a:cubicBezTo>
                    <a:pt x="382" y="338"/>
                    <a:pt x="349" y="371"/>
                    <a:pt x="299" y="410"/>
                  </a:cubicBezTo>
                  <a:cubicBezTo>
                    <a:pt x="249" y="454"/>
                    <a:pt x="227" y="498"/>
                    <a:pt x="216" y="565"/>
                  </a:cubicBezTo>
                  <a:cubicBezTo>
                    <a:pt x="211" y="604"/>
                    <a:pt x="183" y="615"/>
                    <a:pt x="183" y="648"/>
                  </a:cubicBezTo>
                  <a:cubicBezTo>
                    <a:pt x="183" y="709"/>
                    <a:pt x="183" y="709"/>
                    <a:pt x="183" y="709"/>
                  </a:cubicBezTo>
                  <a:cubicBezTo>
                    <a:pt x="183" y="725"/>
                    <a:pt x="194" y="731"/>
                    <a:pt x="199" y="742"/>
                  </a:cubicBezTo>
                  <a:cubicBezTo>
                    <a:pt x="211" y="786"/>
                    <a:pt x="211" y="809"/>
                    <a:pt x="227" y="853"/>
                  </a:cubicBezTo>
                  <a:cubicBezTo>
                    <a:pt x="238" y="881"/>
                    <a:pt x="238" y="897"/>
                    <a:pt x="260" y="919"/>
                  </a:cubicBezTo>
                  <a:cubicBezTo>
                    <a:pt x="277" y="947"/>
                    <a:pt x="288" y="969"/>
                    <a:pt x="321" y="969"/>
                  </a:cubicBezTo>
                  <a:cubicBezTo>
                    <a:pt x="332" y="969"/>
                    <a:pt x="338" y="964"/>
                    <a:pt x="344" y="964"/>
                  </a:cubicBezTo>
                  <a:cubicBezTo>
                    <a:pt x="360" y="964"/>
                    <a:pt x="366" y="975"/>
                    <a:pt x="377" y="986"/>
                  </a:cubicBezTo>
                  <a:cubicBezTo>
                    <a:pt x="388" y="991"/>
                    <a:pt x="399" y="991"/>
                    <a:pt x="405" y="1003"/>
                  </a:cubicBezTo>
                  <a:cubicBezTo>
                    <a:pt x="416" y="1025"/>
                    <a:pt x="405" y="1036"/>
                    <a:pt x="410" y="1052"/>
                  </a:cubicBezTo>
                  <a:cubicBezTo>
                    <a:pt x="416" y="1086"/>
                    <a:pt x="438" y="1097"/>
                    <a:pt x="460" y="1124"/>
                  </a:cubicBezTo>
                  <a:cubicBezTo>
                    <a:pt x="471" y="1136"/>
                    <a:pt x="471" y="1158"/>
                    <a:pt x="493" y="1158"/>
                  </a:cubicBezTo>
                  <a:cubicBezTo>
                    <a:pt x="504" y="1158"/>
                    <a:pt x="515" y="1152"/>
                    <a:pt x="526" y="1152"/>
                  </a:cubicBezTo>
                  <a:cubicBezTo>
                    <a:pt x="543" y="1152"/>
                    <a:pt x="549" y="1174"/>
                    <a:pt x="571" y="1174"/>
                  </a:cubicBezTo>
                  <a:cubicBezTo>
                    <a:pt x="593" y="1174"/>
                    <a:pt x="604" y="1174"/>
                    <a:pt x="626" y="1174"/>
                  </a:cubicBezTo>
                  <a:cubicBezTo>
                    <a:pt x="648" y="1174"/>
                    <a:pt x="643" y="1152"/>
                    <a:pt x="654" y="1141"/>
                  </a:cubicBezTo>
                  <a:cubicBezTo>
                    <a:pt x="665" y="1119"/>
                    <a:pt x="671" y="1108"/>
                    <a:pt x="687" y="1097"/>
                  </a:cubicBezTo>
                  <a:cubicBezTo>
                    <a:pt x="715" y="1069"/>
                    <a:pt x="726" y="1052"/>
                    <a:pt x="748" y="1025"/>
                  </a:cubicBezTo>
                  <a:cubicBezTo>
                    <a:pt x="898" y="853"/>
                    <a:pt x="831" y="975"/>
                    <a:pt x="937" y="975"/>
                  </a:cubicBezTo>
                  <a:cubicBezTo>
                    <a:pt x="948" y="975"/>
                    <a:pt x="953" y="969"/>
                    <a:pt x="964" y="969"/>
                  </a:cubicBezTo>
                  <a:cubicBezTo>
                    <a:pt x="981" y="969"/>
                    <a:pt x="986" y="975"/>
                    <a:pt x="997" y="975"/>
                  </a:cubicBezTo>
                  <a:cubicBezTo>
                    <a:pt x="1014" y="975"/>
                    <a:pt x="1020" y="969"/>
                    <a:pt x="1031" y="964"/>
                  </a:cubicBezTo>
                  <a:cubicBezTo>
                    <a:pt x="1047" y="958"/>
                    <a:pt x="1058" y="969"/>
                    <a:pt x="1075" y="964"/>
                  </a:cubicBezTo>
                  <a:cubicBezTo>
                    <a:pt x="1103" y="953"/>
                    <a:pt x="1092" y="914"/>
                    <a:pt x="1119" y="903"/>
                  </a:cubicBezTo>
                  <a:cubicBezTo>
                    <a:pt x="1153" y="892"/>
                    <a:pt x="1169" y="897"/>
                    <a:pt x="1203" y="897"/>
                  </a:cubicBezTo>
                  <a:cubicBezTo>
                    <a:pt x="1225" y="892"/>
                    <a:pt x="1236" y="886"/>
                    <a:pt x="1258" y="886"/>
                  </a:cubicBezTo>
                  <a:cubicBezTo>
                    <a:pt x="1297" y="886"/>
                    <a:pt x="1313" y="908"/>
                    <a:pt x="1352" y="908"/>
                  </a:cubicBezTo>
                  <a:cubicBezTo>
                    <a:pt x="1396" y="908"/>
                    <a:pt x="1396" y="908"/>
                    <a:pt x="1396" y="908"/>
                  </a:cubicBezTo>
                  <a:cubicBezTo>
                    <a:pt x="1413" y="908"/>
                    <a:pt x="1419" y="892"/>
                    <a:pt x="1419" y="875"/>
                  </a:cubicBezTo>
                  <a:cubicBezTo>
                    <a:pt x="1308" y="831"/>
                    <a:pt x="1380" y="831"/>
                    <a:pt x="1457" y="825"/>
                  </a:cubicBezTo>
                  <a:cubicBezTo>
                    <a:pt x="1491" y="825"/>
                    <a:pt x="1502" y="803"/>
                    <a:pt x="1535" y="803"/>
                  </a:cubicBezTo>
                  <a:cubicBezTo>
                    <a:pt x="1552" y="803"/>
                    <a:pt x="1568" y="809"/>
                    <a:pt x="1590" y="820"/>
                  </a:cubicBezTo>
                  <a:cubicBezTo>
                    <a:pt x="1613" y="831"/>
                    <a:pt x="1618" y="842"/>
                    <a:pt x="1640" y="858"/>
                  </a:cubicBezTo>
                  <a:cubicBezTo>
                    <a:pt x="1646" y="864"/>
                    <a:pt x="1662" y="870"/>
                    <a:pt x="1662" y="881"/>
                  </a:cubicBezTo>
                  <a:cubicBezTo>
                    <a:pt x="1662" y="914"/>
                    <a:pt x="1646" y="925"/>
                    <a:pt x="1635" y="953"/>
                  </a:cubicBezTo>
                  <a:cubicBezTo>
                    <a:pt x="1635" y="969"/>
                    <a:pt x="1629" y="975"/>
                    <a:pt x="1624" y="991"/>
                  </a:cubicBezTo>
                  <a:cubicBezTo>
                    <a:pt x="1624" y="1008"/>
                    <a:pt x="1618" y="1025"/>
                    <a:pt x="1602" y="1025"/>
                  </a:cubicBezTo>
                  <a:cubicBezTo>
                    <a:pt x="1579" y="1025"/>
                    <a:pt x="1568" y="1003"/>
                    <a:pt x="1552" y="991"/>
                  </a:cubicBezTo>
                  <a:cubicBezTo>
                    <a:pt x="1541" y="986"/>
                    <a:pt x="1535" y="980"/>
                    <a:pt x="1524" y="969"/>
                  </a:cubicBezTo>
                  <a:cubicBezTo>
                    <a:pt x="1513" y="958"/>
                    <a:pt x="1513" y="942"/>
                    <a:pt x="1491" y="942"/>
                  </a:cubicBezTo>
                  <a:cubicBezTo>
                    <a:pt x="1480" y="942"/>
                    <a:pt x="1474" y="953"/>
                    <a:pt x="1463" y="953"/>
                  </a:cubicBezTo>
                  <a:cubicBezTo>
                    <a:pt x="1396" y="964"/>
                    <a:pt x="1363" y="997"/>
                    <a:pt x="1336" y="1052"/>
                  </a:cubicBezTo>
                  <a:cubicBezTo>
                    <a:pt x="1319" y="1080"/>
                    <a:pt x="1297" y="1086"/>
                    <a:pt x="1275" y="1113"/>
                  </a:cubicBezTo>
                  <a:cubicBezTo>
                    <a:pt x="1241" y="1152"/>
                    <a:pt x="1230" y="1174"/>
                    <a:pt x="1197" y="1219"/>
                  </a:cubicBezTo>
                  <a:cubicBezTo>
                    <a:pt x="1175" y="1252"/>
                    <a:pt x="1153" y="1269"/>
                    <a:pt x="1114" y="1291"/>
                  </a:cubicBezTo>
                  <a:cubicBezTo>
                    <a:pt x="1097" y="1296"/>
                    <a:pt x="1086" y="1307"/>
                    <a:pt x="1070" y="1313"/>
                  </a:cubicBezTo>
                  <a:cubicBezTo>
                    <a:pt x="1053" y="1318"/>
                    <a:pt x="1042" y="1307"/>
                    <a:pt x="1025" y="1318"/>
                  </a:cubicBezTo>
                  <a:cubicBezTo>
                    <a:pt x="1003" y="1330"/>
                    <a:pt x="997" y="1352"/>
                    <a:pt x="975" y="1363"/>
                  </a:cubicBezTo>
                  <a:cubicBezTo>
                    <a:pt x="931" y="1390"/>
                    <a:pt x="903" y="1396"/>
                    <a:pt x="859" y="1402"/>
                  </a:cubicBezTo>
                  <a:cubicBezTo>
                    <a:pt x="870" y="1429"/>
                    <a:pt x="864" y="1446"/>
                    <a:pt x="876" y="1468"/>
                  </a:cubicBezTo>
                  <a:cubicBezTo>
                    <a:pt x="892" y="1490"/>
                    <a:pt x="920" y="1496"/>
                    <a:pt x="920" y="1529"/>
                  </a:cubicBezTo>
                  <a:cubicBezTo>
                    <a:pt x="920" y="1535"/>
                    <a:pt x="920" y="1540"/>
                    <a:pt x="920" y="1551"/>
                  </a:cubicBezTo>
                  <a:cubicBezTo>
                    <a:pt x="920" y="1584"/>
                    <a:pt x="981" y="1568"/>
                    <a:pt x="986" y="1601"/>
                  </a:cubicBezTo>
                  <a:cubicBezTo>
                    <a:pt x="992" y="1612"/>
                    <a:pt x="986" y="1618"/>
                    <a:pt x="986" y="1629"/>
                  </a:cubicBezTo>
                  <a:cubicBezTo>
                    <a:pt x="1003" y="1644"/>
                    <a:pt x="1025" y="1644"/>
                    <a:pt x="1031" y="1667"/>
                  </a:cubicBezTo>
                  <a:cubicBezTo>
                    <a:pt x="1036" y="1689"/>
                    <a:pt x="1031" y="1705"/>
                    <a:pt x="1042" y="1728"/>
                  </a:cubicBezTo>
                  <a:cubicBezTo>
                    <a:pt x="1047" y="1750"/>
                    <a:pt x="1081" y="1733"/>
                    <a:pt x="1092" y="1755"/>
                  </a:cubicBezTo>
                  <a:cubicBezTo>
                    <a:pt x="1097" y="1772"/>
                    <a:pt x="1103" y="1800"/>
                    <a:pt x="1125" y="1800"/>
                  </a:cubicBezTo>
                  <a:cubicBezTo>
                    <a:pt x="1130" y="1800"/>
                    <a:pt x="1136" y="1794"/>
                    <a:pt x="1142" y="1794"/>
                  </a:cubicBezTo>
                  <a:cubicBezTo>
                    <a:pt x="1158" y="1794"/>
                    <a:pt x="1158" y="1794"/>
                    <a:pt x="1158" y="1794"/>
                  </a:cubicBezTo>
                  <a:cubicBezTo>
                    <a:pt x="1158" y="1805"/>
                    <a:pt x="1158" y="1805"/>
                    <a:pt x="1158" y="1805"/>
                  </a:cubicBezTo>
                  <a:cubicBezTo>
                    <a:pt x="1158" y="1822"/>
                    <a:pt x="1147" y="1827"/>
                    <a:pt x="1147" y="1844"/>
                  </a:cubicBezTo>
                  <a:cubicBezTo>
                    <a:pt x="1147" y="1861"/>
                    <a:pt x="1147" y="1883"/>
                    <a:pt x="1164" y="1888"/>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0" name="Freeform 106"/>
            <p:cNvSpPr>
              <a:spLocks noChangeArrowheads="1"/>
            </p:cNvSpPr>
            <p:nvPr/>
          </p:nvSpPr>
          <p:spPr bwMode="auto">
            <a:xfrm>
              <a:off x="20723463" y="3343275"/>
              <a:ext cx="355577" cy="114300"/>
            </a:xfrm>
            <a:custGeom>
              <a:avLst/>
              <a:gdLst>
                <a:gd name="T0" fmla="*/ 438 w 987"/>
                <a:gd name="T1" fmla="*/ 0 h 317"/>
                <a:gd name="T2" fmla="*/ 438 w 987"/>
                <a:gd name="T3" fmla="*/ 0 h 317"/>
                <a:gd name="T4" fmla="*/ 410 w 987"/>
                <a:gd name="T5" fmla="*/ 55 h 317"/>
                <a:gd name="T6" fmla="*/ 305 w 987"/>
                <a:gd name="T7" fmla="*/ 55 h 317"/>
                <a:gd name="T8" fmla="*/ 272 w 987"/>
                <a:gd name="T9" fmla="*/ 61 h 317"/>
                <a:gd name="T10" fmla="*/ 238 w 987"/>
                <a:gd name="T11" fmla="*/ 61 h 317"/>
                <a:gd name="T12" fmla="*/ 116 w 987"/>
                <a:gd name="T13" fmla="*/ 55 h 317"/>
                <a:gd name="T14" fmla="*/ 0 w 987"/>
                <a:gd name="T15" fmla="*/ 117 h 317"/>
                <a:gd name="T16" fmla="*/ 17 w 987"/>
                <a:gd name="T17" fmla="*/ 133 h 317"/>
                <a:gd name="T18" fmla="*/ 33 w 987"/>
                <a:gd name="T19" fmla="*/ 166 h 317"/>
                <a:gd name="T20" fmla="*/ 66 w 987"/>
                <a:gd name="T21" fmla="*/ 244 h 317"/>
                <a:gd name="T22" fmla="*/ 66 w 987"/>
                <a:gd name="T23" fmla="*/ 244 h 317"/>
                <a:gd name="T24" fmla="*/ 66 w 987"/>
                <a:gd name="T25" fmla="*/ 244 h 317"/>
                <a:gd name="T26" fmla="*/ 111 w 987"/>
                <a:gd name="T27" fmla="*/ 238 h 317"/>
                <a:gd name="T28" fmla="*/ 155 w 987"/>
                <a:gd name="T29" fmla="*/ 238 h 317"/>
                <a:gd name="T30" fmla="*/ 194 w 987"/>
                <a:gd name="T31" fmla="*/ 205 h 317"/>
                <a:gd name="T32" fmla="*/ 327 w 987"/>
                <a:gd name="T33" fmla="*/ 260 h 317"/>
                <a:gd name="T34" fmla="*/ 410 w 987"/>
                <a:gd name="T35" fmla="*/ 233 h 317"/>
                <a:gd name="T36" fmla="*/ 421 w 987"/>
                <a:gd name="T37" fmla="*/ 238 h 317"/>
                <a:gd name="T38" fmla="*/ 454 w 987"/>
                <a:gd name="T39" fmla="*/ 244 h 317"/>
                <a:gd name="T40" fmla="*/ 482 w 987"/>
                <a:gd name="T41" fmla="*/ 238 h 317"/>
                <a:gd name="T42" fmla="*/ 504 w 987"/>
                <a:gd name="T43" fmla="*/ 244 h 317"/>
                <a:gd name="T44" fmla="*/ 593 w 987"/>
                <a:gd name="T45" fmla="*/ 227 h 317"/>
                <a:gd name="T46" fmla="*/ 770 w 987"/>
                <a:gd name="T47" fmla="*/ 244 h 317"/>
                <a:gd name="T48" fmla="*/ 837 w 987"/>
                <a:gd name="T49" fmla="*/ 255 h 317"/>
                <a:gd name="T50" fmla="*/ 942 w 987"/>
                <a:gd name="T51" fmla="*/ 316 h 317"/>
                <a:gd name="T52" fmla="*/ 970 w 987"/>
                <a:gd name="T53" fmla="*/ 310 h 317"/>
                <a:gd name="T54" fmla="*/ 970 w 987"/>
                <a:gd name="T55" fmla="*/ 310 h 317"/>
                <a:gd name="T56" fmla="*/ 970 w 987"/>
                <a:gd name="T57" fmla="*/ 294 h 317"/>
                <a:gd name="T58" fmla="*/ 986 w 987"/>
                <a:gd name="T59" fmla="*/ 211 h 317"/>
                <a:gd name="T60" fmla="*/ 903 w 987"/>
                <a:gd name="T61" fmla="*/ 105 h 317"/>
                <a:gd name="T62" fmla="*/ 815 w 987"/>
                <a:gd name="T63" fmla="*/ 39 h 317"/>
                <a:gd name="T64" fmla="*/ 815 w 987"/>
                <a:gd name="T65" fmla="*/ 39 h 317"/>
                <a:gd name="T66" fmla="*/ 798 w 987"/>
                <a:gd name="T67" fmla="*/ 33 h 317"/>
                <a:gd name="T68" fmla="*/ 770 w 987"/>
                <a:gd name="T69" fmla="*/ 61 h 317"/>
                <a:gd name="T70" fmla="*/ 743 w 987"/>
                <a:gd name="T71" fmla="*/ 89 h 317"/>
                <a:gd name="T72" fmla="*/ 610 w 987"/>
                <a:gd name="T73" fmla="*/ 17 h 317"/>
                <a:gd name="T74" fmla="*/ 587 w 987"/>
                <a:gd name="T75" fmla="*/ 22 h 317"/>
                <a:gd name="T76" fmla="*/ 510 w 987"/>
                <a:gd name="T77" fmla="*/ 6 h 317"/>
                <a:gd name="T78" fmla="*/ 443 w 987"/>
                <a:gd name="T79" fmla="*/ 6 h 317"/>
                <a:gd name="T80" fmla="*/ 438 w 987"/>
                <a:gd name="T8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7" h="317">
                  <a:moveTo>
                    <a:pt x="438" y="0"/>
                  </a:moveTo>
                  <a:lnTo>
                    <a:pt x="438" y="0"/>
                  </a:lnTo>
                  <a:cubicBezTo>
                    <a:pt x="438" y="28"/>
                    <a:pt x="432" y="55"/>
                    <a:pt x="410" y="55"/>
                  </a:cubicBezTo>
                  <a:cubicBezTo>
                    <a:pt x="305" y="55"/>
                    <a:pt x="305" y="55"/>
                    <a:pt x="305" y="55"/>
                  </a:cubicBezTo>
                  <a:cubicBezTo>
                    <a:pt x="288" y="55"/>
                    <a:pt x="283" y="61"/>
                    <a:pt x="272" y="61"/>
                  </a:cubicBezTo>
                  <a:cubicBezTo>
                    <a:pt x="238" y="61"/>
                    <a:pt x="238" y="61"/>
                    <a:pt x="238" y="61"/>
                  </a:cubicBezTo>
                  <a:cubicBezTo>
                    <a:pt x="188" y="61"/>
                    <a:pt x="161" y="55"/>
                    <a:pt x="116" y="55"/>
                  </a:cubicBezTo>
                  <a:cubicBezTo>
                    <a:pt x="66" y="55"/>
                    <a:pt x="0" y="61"/>
                    <a:pt x="0" y="117"/>
                  </a:cubicBezTo>
                  <a:cubicBezTo>
                    <a:pt x="0" y="122"/>
                    <a:pt x="11" y="122"/>
                    <a:pt x="17" y="133"/>
                  </a:cubicBezTo>
                  <a:cubicBezTo>
                    <a:pt x="22" y="144"/>
                    <a:pt x="28" y="150"/>
                    <a:pt x="33" y="166"/>
                  </a:cubicBezTo>
                  <a:cubicBezTo>
                    <a:pt x="44" y="194"/>
                    <a:pt x="44" y="216"/>
                    <a:pt x="66" y="244"/>
                  </a:cubicBezTo>
                  <a:lnTo>
                    <a:pt x="66" y="244"/>
                  </a:lnTo>
                  <a:lnTo>
                    <a:pt x="66" y="244"/>
                  </a:lnTo>
                  <a:cubicBezTo>
                    <a:pt x="83" y="244"/>
                    <a:pt x="94" y="238"/>
                    <a:pt x="111" y="238"/>
                  </a:cubicBezTo>
                  <a:cubicBezTo>
                    <a:pt x="155" y="238"/>
                    <a:pt x="155" y="238"/>
                    <a:pt x="155" y="238"/>
                  </a:cubicBezTo>
                  <a:cubicBezTo>
                    <a:pt x="177" y="238"/>
                    <a:pt x="172" y="205"/>
                    <a:pt x="194" y="205"/>
                  </a:cubicBezTo>
                  <a:cubicBezTo>
                    <a:pt x="249" y="205"/>
                    <a:pt x="272" y="260"/>
                    <a:pt x="327" y="260"/>
                  </a:cubicBezTo>
                  <a:cubicBezTo>
                    <a:pt x="360" y="260"/>
                    <a:pt x="377" y="233"/>
                    <a:pt x="410" y="233"/>
                  </a:cubicBezTo>
                  <a:cubicBezTo>
                    <a:pt x="416" y="233"/>
                    <a:pt x="416" y="238"/>
                    <a:pt x="421" y="238"/>
                  </a:cubicBezTo>
                  <a:cubicBezTo>
                    <a:pt x="432" y="244"/>
                    <a:pt x="443" y="238"/>
                    <a:pt x="454" y="244"/>
                  </a:cubicBezTo>
                  <a:cubicBezTo>
                    <a:pt x="465" y="244"/>
                    <a:pt x="471" y="238"/>
                    <a:pt x="482" y="238"/>
                  </a:cubicBezTo>
                  <a:cubicBezTo>
                    <a:pt x="488" y="238"/>
                    <a:pt x="493" y="244"/>
                    <a:pt x="504" y="244"/>
                  </a:cubicBezTo>
                  <a:cubicBezTo>
                    <a:pt x="538" y="244"/>
                    <a:pt x="560" y="227"/>
                    <a:pt x="593" y="227"/>
                  </a:cubicBezTo>
                  <a:cubicBezTo>
                    <a:pt x="665" y="227"/>
                    <a:pt x="704" y="233"/>
                    <a:pt x="770" y="244"/>
                  </a:cubicBezTo>
                  <a:cubicBezTo>
                    <a:pt x="792" y="250"/>
                    <a:pt x="815" y="244"/>
                    <a:pt x="837" y="255"/>
                  </a:cubicBezTo>
                  <a:cubicBezTo>
                    <a:pt x="876" y="277"/>
                    <a:pt x="892" y="316"/>
                    <a:pt x="942" y="316"/>
                  </a:cubicBezTo>
                  <a:cubicBezTo>
                    <a:pt x="953" y="316"/>
                    <a:pt x="964" y="310"/>
                    <a:pt x="970" y="310"/>
                  </a:cubicBezTo>
                  <a:lnTo>
                    <a:pt x="970" y="310"/>
                  </a:lnTo>
                  <a:cubicBezTo>
                    <a:pt x="970" y="305"/>
                    <a:pt x="970" y="299"/>
                    <a:pt x="970" y="294"/>
                  </a:cubicBezTo>
                  <a:cubicBezTo>
                    <a:pt x="970" y="260"/>
                    <a:pt x="986" y="244"/>
                    <a:pt x="986" y="211"/>
                  </a:cubicBezTo>
                  <a:cubicBezTo>
                    <a:pt x="986" y="155"/>
                    <a:pt x="948" y="127"/>
                    <a:pt x="903" y="105"/>
                  </a:cubicBezTo>
                  <a:cubicBezTo>
                    <a:pt x="864" y="89"/>
                    <a:pt x="826" y="78"/>
                    <a:pt x="815" y="39"/>
                  </a:cubicBezTo>
                  <a:lnTo>
                    <a:pt x="815" y="39"/>
                  </a:lnTo>
                  <a:cubicBezTo>
                    <a:pt x="809" y="33"/>
                    <a:pt x="804" y="33"/>
                    <a:pt x="798" y="33"/>
                  </a:cubicBezTo>
                  <a:cubicBezTo>
                    <a:pt x="787" y="44"/>
                    <a:pt x="781" y="50"/>
                    <a:pt x="770" y="61"/>
                  </a:cubicBezTo>
                  <a:cubicBezTo>
                    <a:pt x="759" y="72"/>
                    <a:pt x="754" y="89"/>
                    <a:pt x="743" y="89"/>
                  </a:cubicBezTo>
                  <a:cubicBezTo>
                    <a:pt x="682" y="89"/>
                    <a:pt x="671" y="17"/>
                    <a:pt x="610" y="17"/>
                  </a:cubicBezTo>
                  <a:cubicBezTo>
                    <a:pt x="604" y="17"/>
                    <a:pt x="598" y="22"/>
                    <a:pt x="587" y="22"/>
                  </a:cubicBezTo>
                  <a:cubicBezTo>
                    <a:pt x="554" y="22"/>
                    <a:pt x="543" y="6"/>
                    <a:pt x="510" y="6"/>
                  </a:cubicBezTo>
                  <a:cubicBezTo>
                    <a:pt x="443" y="6"/>
                    <a:pt x="443" y="6"/>
                    <a:pt x="443" y="6"/>
                  </a:cubicBezTo>
                  <a:cubicBezTo>
                    <a:pt x="443" y="6"/>
                    <a:pt x="438" y="6"/>
                    <a:pt x="438" y="0"/>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1" name="Freeform 107"/>
            <p:cNvSpPr>
              <a:spLocks noChangeArrowheads="1"/>
            </p:cNvSpPr>
            <p:nvPr/>
          </p:nvSpPr>
          <p:spPr bwMode="auto">
            <a:xfrm>
              <a:off x="19612286" y="2830514"/>
              <a:ext cx="784174" cy="1025525"/>
            </a:xfrm>
            <a:custGeom>
              <a:avLst/>
              <a:gdLst>
                <a:gd name="T0" fmla="*/ 1652 w 2178"/>
                <a:gd name="T1" fmla="*/ 111 h 2849"/>
                <a:gd name="T2" fmla="*/ 1646 w 2178"/>
                <a:gd name="T3" fmla="*/ 55 h 2849"/>
                <a:gd name="T4" fmla="*/ 1618 w 2178"/>
                <a:gd name="T5" fmla="*/ 111 h 2849"/>
                <a:gd name="T6" fmla="*/ 1596 w 2178"/>
                <a:gd name="T7" fmla="*/ 100 h 2849"/>
                <a:gd name="T8" fmla="*/ 1674 w 2178"/>
                <a:gd name="T9" fmla="*/ 354 h 2849"/>
                <a:gd name="T10" fmla="*/ 1546 w 2178"/>
                <a:gd name="T11" fmla="*/ 404 h 2849"/>
                <a:gd name="T12" fmla="*/ 1607 w 2178"/>
                <a:gd name="T13" fmla="*/ 477 h 2849"/>
                <a:gd name="T14" fmla="*/ 1474 w 2178"/>
                <a:gd name="T15" fmla="*/ 349 h 2849"/>
                <a:gd name="T16" fmla="*/ 1485 w 2178"/>
                <a:gd name="T17" fmla="*/ 371 h 2849"/>
                <a:gd name="T18" fmla="*/ 1519 w 2178"/>
                <a:gd name="T19" fmla="*/ 366 h 2849"/>
                <a:gd name="T20" fmla="*/ 843 w 2178"/>
                <a:gd name="T21" fmla="*/ 2416 h 2849"/>
                <a:gd name="T22" fmla="*/ 554 w 2178"/>
                <a:gd name="T23" fmla="*/ 1945 h 2849"/>
                <a:gd name="T24" fmla="*/ 510 w 2178"/>
                <a:gd name="T25" fmla="*/ 1712 h 2849"/>
                <a:gd name="T26" fmla="*/ 111 w 2178"/>
                <a:gd name="T27" fmla="*/ 1623 h 2849"/>
                <a:gd name="T28" fmla="*/ 0 w 2178"/>
                <a:gd name="T29" fmla="*/ 1518 h 2849"/>
                <a:gd name="T30" fmla="*/ 128 w 2178"/>
                <a:gd name="T31" fmla="*/ 1308 h 2849"/>
                <a:gd name="T32" fmla="*/ 216 w 2178"/>
                <a:gd name="T33" fmla="*/ 1224 h 2849"/>
                <a:gd name="T34" fmla="*/ 333 w 2178"/>
                <a:gd name="T35" fmla="*/ 1142 h 2849"/>
                <a:gd name="T36" fmla="*/ 399 w 2178"/>
                <a:gd name="T37" fmla="*/ 925 h 2849"/>
                <a:gd name="T38" fmla="*/ 505 w 2178"/>
                <a:gd name="T39" fmla="*/ 748 h 2849"/>
                <a:gd name="T40" fmla="*/ 560 w 2178"/>
                <a:gd name="T41" fmla="*/ 582 h 2849"/>
                <a:gd name="T42" fmla="*/ 699 w 2178"/>
                <a:gd name="T43" fmla="*/ 537 h 2849"/>
                <a:gd name="T44" fmla="*/ 715 w 2178"/>
                <a:gd name="T45" fmla="*/ 305 h 2849"/>
                <a:gd name="T46" fmla="*/ 804 w 2178"/>
                <a:gd name="T47" fmla="*/ 55 h 2849"/>
                <a:gd name="T48" fmla="*/ 1092 w 2178"/>
                <a:gd name="T49" fmla="*/ 22 h 2849"/>
                <a:gd name="T50" fmla="*/ 1480 w 2178"/>
                <a:gd name="T51" fmla="*/ 50 h 2849"/>
                <a:gd name="T52" fmla="*/ 1502 w 2178"/>
                <a:gd name="T53" fmla="*/ 116 h 2849"/>
                <a:gd name="T54" fmla="*/ 1607 w 2178"/>
                <a:gd name="T55" fmla="*/ 211 h 2849"/>
                <a:gd name="T56" fmla="*/ 1652 w 2178"/>
                <a:gd name="T57" fmla="*/ 316 h 2849"/>
                <a:gd name="T58" fmla="*/ 1474 w 2178"/>
                <a:gd name="T59" fmla="*/ 310 h 2849"/>
                <a:gd name="T60" fmla="*/ 1458 w 2178"/>
                <a:gd name="T61" fmla="*/ 404 h 2849"/>
                <a:gd name="T62" fmla="*/ 1474 w 2178"/>
                <a:gd name="T63" fmla="*/ 482 h 2849"/>
                <a:gd name="T64" fmla="*/ 1557 w 2178"/>
                <a:gd name="T65" fmla="*/ 543 h 2849"/>
                <a:gd name="T66" fmla="*/ 1652 w 2178"/>
                <a:gd name="T67" fmla="*/ 687 h 2849"/>
                <a:gd name="T68" fmla="*/ 1729 w 2178"/>
                <a:gd name="T69" fmla="*/ 936 h 2849"/>
                <a:gd name="T70" fmla="*/ 1834 w 2178"/>
                <a:gd name="T71" fmla="*/ 1191 h 2849"/>
                <a:gd name="T72" fmla="*/ 2050 w 2178"/>
                <a:gd name="T73" fmla="*/ 1335 h 2849"/>
                <a:gd name="T74" fmla="*/ 2133 w 2178"/>
                <a:gd name="T75" fmla="*/ 1496 h 2849"/>
                <a:gd name="T76" fmla="*/ 1944 w 2178"/>
                <a:gd name="T77" fmla="*/ 1518 h 2849"/>
                <a:gd name="T78" fmla="*/ 1729 w 2178"/>
                <a:gd name="T79" fmla="*/ 1396 h 2849"/>
                <a:gd name="T80" fmla="*/ 1768 w 2178"/>
                <a:gd name="T81" fmla="*/ 1524 h 2849"/>
                <a:gd name="T82" fmla="*/ 1585 w 2178"/>
                <a:gd name="T83" fmla="*/ 1701 h 2849"/>
                <a:gd name="T84" fmla="*/ 1513 w 2178"/>
                <a:gd name="T85" fmla="*/ 1906 h 2849"/>
                <a:gd name="T86" fmla="*/ 1535 w 2178"/>
                <a:gd name="T87" fmla="*/ 2078 h 2849"/>
                <a:gd name="T88" fmla="*/ 1546 w 2178"/>
                <a:gd name="T89" fmla="*/ 2167 h 2849"/>
                <a:gd name="T90" fmla="*/ 1491 w 2178"/>
                <a:gd name="T91" fmla="*/ 2250 h 2849"/>
                <a:gd name="T92" fmla="*/ 1369 w 2178"/>
                <a:gd name="T93" fmla="*/ 2316 h 2849"/>
                <a:gd name="T94" fmla="*/ 1247 w 2178"/>
                <a:gd name="T95" fmla="*/ 2421 h 2849"/>
                <a:gd name="T96" fmla="*/ 1081 w 2178"/>
                <a:gd name="T97" fmla="*/ 2721 h 2849"/>
                <a:gd name="T98" fmla="*/ 1081 w 2178"/>
                <a:gd name="T99" fmla="*/ 2815 h 2849"/>
                <a:gd name="T100" fmla="*/ 1147 w 2178"/>
                <a:gd name="T101" fmla="*/ 2848 h 2849"/>
                <a:gd name="T102" fmla="*/ 931 w 2178"/>
                <a:gd name="T103" fmla="*/ 2687 h 2849"/>
                <a:gd name="T104" fmla="*/ 843 w 2178"/>
                <a:gd name="T105" fmla="*/ 241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8" h="2849">
                  <a:moveTo>
                    <a:pt x="1596" y="72"/>
                  </a:moveTo>
                  <a:lnTo>
                    <a:pt x="1596" y="72"/>
                  </a:lnTo>
                  <a:cubicBezTo>
                    <a:pt x="1596" y="78"/>
                    <a:pt x="1613" y="83"/>
                    <a:pt x="1618" y="83"/>
                  </a:cubicBezTo>
                  <a:cubicBezTo>
                    <a:pt x="1630" y="94"/>
                    <a:pt x="1641" y="100"/>
                    <a:pt x="1652" y="111"/>
                  </a:cubicBezTo>
                  <a:cubicBezTo>
                    <a:pt x="1668" y="133"/>
                    <a:pt x="1679" y="144"/>
                    <a:pt x="1702" y="155"/>
                  </a:cubicBezTo>
                  <a:cubicBezTo>
                    <a:pt x="1707" y="144"/>
                    <a:pt x="1713" y="138"/>
                    <a:pt x="1713" y="127"/>
                  </a:cubicBezTo>
                  <a:cubicBezTo>
                    <a:pt x="1713" y="83"/>
                    <a:pt x="1713" y="83"/>
                    <a:pt x="1713" y="83"/>
                  </a:cubicBezTo>
                  <a:cubicBezTo>
                    <a:pt x="1685" y="83"/>
                    <a:pt x="1674" y="61"/>
                    <a:pt x="1646" y="55"/>
                  </a:cubicBezTo>
                  <a:cubicBezTo>
                    <a:pt x="1635" y="50"/>
                    <a:pt x="1630" y="55"/>
                    <a:pt x="1618" y="61"/>
                  </a:cubicBezTo>
                  <a:cubicBezTo>
                    <a:pt x="1607" y="61"/>
                    <a:pt x="1596" y="61"/>
                    <a:pt x="1596" y="72"/>
                  </a:cubicBezTo>
                  <a:close/>
                  <a:moveTo>
                    <a:pt x="1618" y="111"/>
                  </a:moveTo>
                  <a:lnTo>
                    <a:pt x="1618" y="111"/>
                  </a:lnTo>
                  <a:cubicBezTo>
                    <a:pt x="1630" y="116"/>
                    <a:pt x="1646" y="133"/>
                    <a:pt x="1646" y="150"/>
                  </a:cubicBezTo>
                  <a:cubicBezTo>
                    <a:pt x="1646" y="160"/>
                    <a:pt x="1635" y="166"/>
                    <a:pt x="1618" y="166"/>
                  </a:cubicBezTo>
                  <a:cubicBezTo>
                    <a:pt x="1602" y="166"/>
                    <a:pt x="1580" y="155"/>
                    <a:pt x="1580" y="138"/>
                  </a:cubicBezTo>
                  <a:cubicBezTo>
                    <a:pt x="1580" y="122"/>
                    <a:pt x="1591" y="116"/>
                    <a:pt x="1596" y="100"/>
                  </a:cubicBezTo>
                  <a:cubicBezTo>
                    <a:pt x="1607" y="100"/>
                    <a:pt x="1607" y="105"/>
                    <a:pt x="1618" y="111"/>
                  </a:cubicBezTo>
                  <a:close/>
                  <a:moveTo>
                    <a:pt x="1679" y="344"/>
                  </a:moveTo>
                  <a:lnTo>
                    <a:pt x="1679" y="344"/>
                  </a:lnTo>
                  <a:cubicBezTo>
                    <a:pt x="1674" y="354"/>
                    <a:pt x="1674" y="354"/>
                    <a:pt x="1674" y="354"/>
                  </a:cubicBezTo>
                  <a:cubicBezTo>
                    <a:pt x="1718" y="410"/>
                    <a:pt x="1746" y="354"/>
                    <a:pt x="1679" y="344"/>
                  </a:cubicBezTo>
                  <a:close/>
                  <a:moveTo>
                    <a:pt x="1591" y="404"/>
                  </a:moveTo>
                  <a:lnTo>
                    <a:pt x="1591" y="404"/>
                  </a:lnTo>
                  <a:cubicBezTo>
                    <a:pt x="1574" y="404"/>
                    <a:pt x="1563" y="410"/>
                    <a:pt x="1546" y="404"/>
                  </a:cubicBezTo>
                  <a:cubicBezTo>
                    <a:pt x="1546" y="421"/>
                    <a:pt x="1546" y="421"/>
                    <a:pt x="1546" y="421"/>
                  </a:cubicBezTo>
                  <a:cubicBezTo>
                    <a:pt x="1546" y="432"/>
                    <a:pt x="1557" y="438"/>
                    <a:pt x="1563" y="443"/>
                  </a:cubicBezTo>
                  <a:cubicBezTo>
                    <a:pt x="1574" y="454"/>
                    <a:pt x="1580" y="471"/>
                    <a:pt x="1596" y="477"/>
                  </a:cubicBezTo>
                  <a:cubicBezTo>
                    <a:pt x="1607" y="477"/>
                    <a:pt x="1607" y="477"/>
                    <a:pt x="1607" y="477"/>
                  </a:cubicBezTo>
                  <a:cubicBezTo>
                    <a:pt x="1607" y="454"/>
                    <a:pt x="1613" y="443"/>
                    <a:pt x="1613" y="426"/>
                  </a:cubicBezTo>
                  <a:cubicBezTo>
                    <a:pt x="1613" y="410"/>
                    <a:pt x="1602" y="404"/>
                    <a:pt x="1591" y="404"/>
                  </a:cubicBezTo>
                  <a:close/>
                  <a:moveTo>
                    <a:pt x="1474" y="349"/>
                  </a:moveTo>
                  <a:lnTo>
                    <a:pt x="1474" y="349"/>
                  </a:lnTo>
                  <a:cubicBezTo>
                    <a:pt x="1458" y="344"/>
                    <a:pt x="1452" y="338"/>
                    <a:pt x="1436" y="338"/>
                  </a:cubicBezTo>
                  <a:cubicBezTo>
                    <a:pt x="1419" y="338"/>
                    <a:pt x="1419" y="338"/>
                    <a:pt x="1419" y="338"/>
                  </a:cubicBezTo>
                  <a:cubicBezTo>
                    <a:pt x="1419" y="349"/>
                    <a:pt x="1419" y="349"/>
                    <a:pt x="1419" y="349"/>
                  </a:cubicBezTo>
                  <a:cubicBezTo>
                    <a:pt x="1436" y="371"/>
                    <a:pt x="1458" y="371"/>
                    <a:pt x="1485" y="371"/>
                  </a:cubicBezTo>
                  <a:cubicBezTo>
                    <a:pt x="1502" y="377"/>
                    <a:pt x="1508" y="388"/>
                    <a:pt x="1524" y="388"/>
                  </a:cubicBezTo>
                  <a:cubicBezTo>
                    <a:pt x="1530" y="388"/>
                    <a:pt x="1535" y="388"/>
                    <a:pt x="1546" y="388"/>
                  </a:cubicBezTo>
                  <a:cubicBezTo>
                    <a:pt x="1546" y="377"/>
                    <a:pt x="1546" y="377"/>
                    <a:pt x="1546" y="377"/>
                  </a:cubicBezTo>
                  <a:cubicBezTo>
                    <a:pt x="1541" y="371"/>
                    <a:pt x="1530" y="366"/>
                    <a:pt x="1519" y="366"/>
                  </a:cubicBezTo>
                  <a:cubicBezTo>
                    <a:pt x="1502" y="360"/>
                    <a:pt x="1497" y="349"/>
                    <a:pt x="1474" y="349"/>
                  </a:cubicBezTo>
                  <a:close/>
                  <a:moveTo>
                    <a:pt x="843" y="2416"/>
                  </a:moveTo>
                  <a:lnTo>
                    <a:pt x="843" y="2416"/>
                  </a:lnTo>
                  <a:lnTo>
                    <a:pt x="843" y="2416"/>
                  </a:lnTo>
                  <a:cubicBezTo>
                    <a:pt x="837" y="2405"/>
                    <a:pt x="832" y="2399"/>
                    <a:pt x="832" y="2383"/>
                  </a:cubicBezTo>
                  <a:cubicBezTo>
                    <a:pt x="815" y="2288"/>
                    <a:pt x="743" y="2261"/>
                    <a:pt x="665" y="2205"/>
                  </a:cubicBezTo>
                  <a:cubicBezTo>
                    <a:pt x="626" y="2178"/>
                    <a:pt x="632" y="2144"/>
                    <a:pt x="621" y="2100"/>
                  </a:cubicBezTo>
                  <a:cubicBezTo>
                    <a:pt x="610" y="2034"/>
                    <a:pt x="604" y="1989"/>
                    <a:pt x="554" y="1945"/>
                  </a:cubicBezTo>
                  <a:cubicBezTo>
                    <a:pt x="543" y="1934"/>
                    <a:pt x="527" y="1939"/>
                    <a:pt x="516" y="1928"/>
                  </a:cubicBezTo>
                  <a:cubicBezTo>
                    <a:pt x="499" y="1906"/>
                    <a:pt x="516" y="1884"/>
                    <a:pt x="505" y="1856"/>
                  </a:cubicBezTo>
                  <a:cubicBezTo>
                    <a:pt x="493" y="1840"/>
                    <a:pt x="477" y="1829"/>
                    <a:pt x="477" y="1812"/>
                  </a:cubicBezTo>
                  <a:cubicBezTo>
                    <a:pt x="477" y="1768"/>
                    <a:pt x="510" y="1751"/>
                    <a:pt x="510" y="1712"/>
                  </a:cubicBezTo>
                  <a:cubicBezTo>
                    <a:pt x="510" y="1684"/>
                    <a:pt x="493" y="1674"/>
                    <a:pt x="488" y="1646"/>
                  </a:cubicBezTo>
                  <a:cubicBezTo>
                    <a:pt x="477" y="1618"/>
                    <a:pt x="460" y="1590"/>
                    <a:pt x="433" y="1590"/>
                  </a:cubicBezTo>
                  <a:cubicBezTo>
                    <a:pt x="383" y="1590"/>
                    <a:pt x="383" y="1590"/>
                    <a:pt x="383" y="1590"/>
                  </a:cubicBezTo>
                  <a:cubicBezTo>
                    <a:pt x="277" y="1590"/>
                    <a:pt x="216" y="1623"/>
                    <a:pt x="111" y="1623"/>
                  </a:cubicBezTo>
                  <a:cubicBezTo>
                    <a:pt x="78" y="1623"/>
                    <a:pt x="78" y="1623"/>
                    <a:pt x="78" y="1623"/>
                  </a:cubicBezTo>
                  <a:cubicBezTo>
                    <a:pt x="50" y="1623"/>
                    <a:pt x="39" y="1607"/>
                    <a:pt x="11" y="1607"/>
                  </a:cubicBezTo>
                  <a:lnTo>
                    <a:pt x="11" y="1607"/>
                  </a:lnTo>
                  <a:cubicBezTo>
                    <a:pt x="11" y="1574"/>
                    <a:pt x="0" y="1551"/>
                    <a:pt x="0" y="1518"/>
                  </a:cubicBezTo>
                  <a:cubicBezTo>
                    <a:pt x="0" y="1474"/>
                    <a:pt x="0" y="1474"/>
                    <a:pt x="0" y="1474"/>
                  </a:cubicBezTo>
                  <a:cubicBezTo>
                    <a:pt x="0" y="1457"/>
                    <a:pt x="17" y="1452"/>
                    <a:pt x="28" y="1441"/>
                  </a:cubicBezTo>
                  <a:cubicBezTo>
                    <a:pt x="50" y="1418"/>
                    <a:pt x="67" y="1413"/>
                    <a:pt x="89" y="1396"/>
                  </a:cubicBezTo>
                  <a:cubicBezTo>
                    <a:pt x="122" y="1374"/>
                    <a:pt x="128" y="1346"/>
                    <a:pt x="128" y="1308"/>
                  </a:cubicBezTo>
                  <a:cubicBezTo>
                    <a:pt x="128" y="1280"/>
                    <a:pt x="122" y="1263"/>
                    <a:pt x="122" y="1236"/>
                  </a:cubicBezTo>
                  <a:lnTo>
                    <a:pt x="122" y="1236"/>
                  </a:lnTo>
                  <a:cubicBezTo>
                    <a:pt x="139" y="1230"/>
                    <a:pt x="155" y="1224"/>
                    <a:pt x="178" y="1224"/>
                  </a:cubicBezTo>
                  <a:cubicBezTo>
                    <a:pt x="216" y="1224"/>
                    <a:pt x="216" y="1224"/>
                    <a:pt x="216" y="1224"/>
                  </a:cubicBezTo>
                  <a:cubicBezTo>
                    <a:pt x="227" y="1224"/>
                    <a:pt x="227" y="1236"/>
                    <a:pt x="239" y="1236"/>
                  </a:cubicBezTo>
                  <a:cubicBezTo>
                    <a:pt x="283" y="1236"/>
                    <a:pt x="283" y="1236"/>
                    <a:pt x="283" y="1236"/>
                  </a:cubicBezTo>
                  <a:cubicBezTo>
                    <a:pt x="300" y="1236"/>
                    <a:pt x="300" y="1219"/>
                    <a:pt x="305" y="1208"/>
                  </a:cubicBezTo>
                  <a:cubicBezTo>
                    <a:pt x="322" y="1186"/>
                    <a:pt x="327" y="1169"/>
                    <a:pt x="333" y="1142"/>
                  </a:cubicBezTo>
                  <a:cubicBezTo>
                    <a:pt x="344" y="1114"/>
                    <a:pt x="355" y="1097"/>
                    <a:pt x="377" y="1075"/>
                  </a:cubicBezTo>
                  <a:cubicBezTo>
                    <a:pt x="388" y="1069"/>
                    <a:pt x="394" y="1064"/>
                    <a:pt x="394" y="1053"/>
                  </a:cubicBezTo>
                  <a:cubicBezTo>
                    <a:pt x="394" y="1036"/>
                    <a:pt x="383" y="1025"/>
                    <a:pt x="383" y="1009"/>
                  </a:cubicBezTo>
                  <a:cubicBezTo>
                    <a:pt x="383" y="975"/>
                    <a:pt x="394" y="958"/>
                    <a:pt x="399" y="925"/>
                  </a:cubicBezTo>
                  <a:cubicBezTo>
                    <a:pt x="405" y="909"/>
                    <a:pt x="405" y="892"/>
                    <a:pt x="421" y="881"/>
                  </a:cubicBezTo>
                  <a:cubicBezTo>
                    <a:pt x="460" y="848"/>
                    <a:pt x="499" y="848"/>
                    <a:pt x="532" y="814"/>
                  </a:cubicBezTo>
                  <a:cubicBezTo>
                    <a:pt x="543" y="803"/>
                    <a:pt x="560" y="798"/>
                    <a:pt x="560" y="776"/>
                  </a:cubicBezTo>
                  <a:cubicBezTo>
                    <a:pt x="560" y="753"/>
                    <a:pt x="527" y="748"/>
                    <a:pt x="505" y="748"/>
                  </a:cubicBezTo>
                  <a:cubicBezTo>
                    <a:pt x="505" y="726"/>
                    <a:pt x="505" y="726"/>
                    <a:pt x="505" y="726"/>
                  </a:cubicBezTo>
                  <a:cubicBezTo>
                    <a:pt x="505" y="715"/>
                    <a:pt x="510" y="715"/>
                    <a:pt x="516" y="704"/>
                  </a:cubicBezTo>
                  <a:cubicBezTo>
                    <a:pt x="521" y="687"/>
                    <a:pt x="516" y="670"/>
                    <a:pt x="527" y="654"/>
                  </a:cubicBezTo>
                  <a:cubicBezTo>
                    <a:pt x="549" y="626"/>
                    <a:pt x="560" y="615"/>
                    <a:pt x="560" y="582"/>
                  </a:cubicBezTo>
                  <a:cubicBezTo>
                    <a:pt x="593" y="582"/>
                    <a:pt x="593" y="582"/>
                    <a:pt x="593" y="582"/>
                  </a:cubicBezTo>
                  <a:cubicBezTo>
                    <a:pt x="604" y="582"/>
                    <a:pt x="610" y="587"/>
                    <a:pt x="621" y="587"/>
                  </a:cubicBezTo>
                  <a:cubicBezTo>
                    <a:pt x="643" y="587"/>
                    <a:pt x="649" y="571"/>
                    <a:pt x="665" y="559"/>
                  </a:cubicBezTo>
                  <a:cubicBezTo>
                    <a:pt x="676" y="554"/>
                    <a:pt x="687" y="549"/>
                    <a:pt x="699" y="537"/>
                  </a:cubicBezTo>
                  <a:cubicBezTo>
                    <a:pt x="710" y="526"/>
                    <a:pt x="699" y="510"/>
                    <a:pt x="704" y="493"/>
                  </a:cubicBezTo>
                  <a:cubicBezTo>
                    <a:pt x="704" y="465"/>
                    <a:pt x="699" y="443"/>
                    <a:pt x="715" y="416"/>
                  </a:cubicBezTo>
                  <a:cubicBezTo>
                    <a:pt x="721" y="399"/>
                    <a:pt x="737" y="393"/>
                    <a:pt x="737" y="371"/>
                  </a:cubicBezTo>
                  <a:cubicBezTo>
                    <a:pt x="737" y="344"/>
                    <a:pt x="715" y="332"/>
                    <a:pt x="715" y="305"/>
                  </a:cubicBezTo>
                  <a:cubicBezTo>
                    <a:pt x="715" y="260"/>
                    <a:pt x="715" y="260"/>
                    <a:pt x="715" y="260"/>
                  </a:cubicBezTo>
                  <a:cubicBezTo>
                    <a:pt x="715" y="221"/>
                    <a:pt x="732" y="205"/>
                    <a:pt x="743" y="172"/>
                  </a:cubicBezTo>
                  <a:cubicBezTo>
                    <a:pt x="754" y="138"/>
                    <a:pt x="754" y="122"/>
                    <a:pt x="765" y="94"/>
                  </a:cubicBezTo>
                  <a:cubicBezTo>
                    <a:pt x="771" y="72"/>
                    <a:pt x="787" y="72"/>
                    <a:pt x="804" y="55"/>
                  </a:cubicBezTo>
                  <a:cubicBezTo>
                    <a:pt x="826" y="39"/>
                    <a:pt x="843" y="22"/>
                    <a:pt x="876" y="22"/>
                  </a:cubicBezTo>
                  <a:cubicBezTo>
                    <a:pt x="892" y="22"/>
                    <a:pt x="904" y="27"/>
                    <a:pt x="920" y="27"/>
                  </a:cubicBezTo>
                  <a:cubicBezTo>
                    <a:pt x="959" y="27"/>
                    <a:pt x="976" y="0"/>
                    <a:pt x="1014" y="0"/>
                  </a:cubicBezTo>
                  <a:cubicBezTo>
                    <a:pt x="1048" y="0"/>
                    <a:pt x="1064" y="22"/>
                    <a:pt x="1092" y="22"/>
                  </a:cubicBezTo>
                  <a:cubicBezTo>
                    <a:pt x="1136" y="22"/>
                    <a:pt x="1158" y="5"/>
                    <a:pt x="1203" y="5"/>
                  </a:cubicBezTo>
                  <a:cubicBezTo>
                    <a:pt x="1230" y="5"/>
                    <a:pt x="1247" y="11"/>
                    <a:pt x="1269" y="11"/>
                  </a:cubicBezTo>
                  <a:cubicBezTo>
                    <a:pt x="1325" y="11"/>
                    <a:pt x="1352" y="5"/>
                    <a:pt x="1408" y="5"/>
                  </a:cubicBezTo>
                  <a:cubicBezTo>
                    <a:pt x="1441" y="5"/>
                    <a:pt x="1452" y="39"/>
                    <a:pt x="1480" y="50"/>
                  </a:cubicBezTo>
                  <a:cubicBezTo>
                    <a:pt x="1513" y="61"/>
                    <a:pt x="1530" y="72"/>
                    <a:pt x="1557" y="88"/>
                  </a:cubicBezTo>
                  <a:lnTo>
                    <a:pt x="1557" y="88"/>
                  </a:lnTo>
                  <a:cubicBezTo>
                    <a:pt x="1552" y="88"/>
                    <a:pt x="1546" y="94"/>
                    <a:pt x="1535" y="100"/>
                  </a:cubicBezTo>
                  <a:cubicBezTo>
                    <a:pt x="1524" y="105"/>
                    <a:pt x="1502" y="100"/>
                    <a:pt x="1502" y="116"/>
                  </a:cubicBezTo>
                  <a:cubicBezTo>
                    <a:pt x="1502" y="122"/>
                    <a:pt x="1513" y="122"/>
                    <a:pt x="1519" y="127"/>
                  </a:cubicBezTo>
                  <a:cubicBezTo>
                    <a:pt x="1524" y="138"/>
                    <a:pt x="1530" y="144"/>
                    <a:pt x="1541" y="150"/>
                  </a:cubicBezTo>
                  <a:cubicBezTo>
                    <a:pt x="1574" y="166"/>
                    <a:pt x="1596" y="172"/>
                    <a:pt x="1618" y="199"/>
                  </a:cubicBezTo>
                  <a:cubicBezTo>
                    <a:pt x="1613" y="205"/>
                    <a:pt x="1607" y="211"/>
                    <a:pt x="1607" y="211"/>
                  </a:cubicBezTo>
                  <a:cubicBezTo>
                    <a:pt x="1624" y="221"/>
                    <a:pt x="1646" y="227"/>
                    <a:pt x="1646" y="249"/>
                  </a:cubicBezTo>
                  <a:cubicBezTo>
                    <a:pt x="1646" y="255"/>
                    <a:pt x="1641" y="255"/>
                    <a:pt x="1641" y="260"/>
                  </a:cubicBezTo>
                  <a:cubicBezTo>
                    <a:pt x="1641" y="277"/>
                    <a:pt x="1668" y="277"/>
                    <a:pt x="1668" y="293"/>
                  </a:cubicBezTo>
                  <a:cubicBezTo>
                    <a:pt x="1668" y="305"/>
                    <a:pt x="1657" y="310"/>
                    <a:pt x="1652" y="316"/>
                  </a:cubicBezTo>
                  <a:cubicBezTo>
                    <a:pt x="1624" y="316"/>
                    <a:pt x="1607" y="316"/>
                    <a:pt x="1574" y="316"/>
                  </a:cubicBezTo>
                  <a:cubicBezTo>
                    <a:pt x="1530" y="316"/>
                    <a:pt x="1535" y="238"/>
                    <a:pt x="1535" y="316"/>
                  </a:cubicBezTo>
                  <a:cubicBezTo>
                    <a:pt x="1508" y="316"/>
                    <a:pt x="1508" y="316"/>
                    <a:pt x="1508" y="316"/>
                  </a:cubicBezTo>
                  <a:cubicBezTo>
                    <a:pt x="1497" y="316"/>
                    <a:pt x="1491" y="310"/>
                    <a:pt x="1474" y="310"/>
                  </a:cubicBezTo>
                  <a:cubicBezTo>
                    <a:pt x="1458" y="310"/>
                    <a:pt x="1452" y="316"/>
                    <a:pt x="1430" y="316"/>
                  </a:cubicBezTo>
                  <a:cubicBezTo>
                    <a:pt x="1358" y="316"/>
                    <a:pt x="1397" y="305"/>
                    <a:pt x="1408" y="338"/>
                  </a:cubicBezTo>
                  <a:cubicBezTo>
                    <a:pt x="1413" y="344"/>
                    <a:pt x="1408" y="354"/>
                    <a:pt x="1413" y="360"/>
                  </a:cubicBezTo>
                  <a:cubicBezTo>
                    <a:pt x="1419" y="382"/>
                    <a:pt x="1441" y="382"/>
                    <a:pt x="1458" y="404"/>
                  </a:cubicBezTo>
                  <a:cubicBezTo>
                    <a:pt x="1508" y="404"/>
                    <a:pt x="1508" y="404"/>
                    <a:pt x="1508" y="404"/>
                  </a:cubicBezTo>
                  <a:cubicBezTo>
                    <a:pt x="1508" y="404"/>
                    <a:pt x="1513" y="404"/>
                    <a:pt x="1513" y="410"/>
                  </a:cubicBezTo>
                  <a:cubicBezTo>
                    <a:pt x="1513" y="421"/>
                    <a:pt x="1502" y="426"/>
                    <a:pt x="1497" y="438"/>
                  </a:cubicBezTo>
                  <a:cubicBezTo>
                    <a:pt x="1485" y="454"/>
                    <a:pt x="1485" y="471"/>
                    <a:pt x="1474" y="482"/>
                  </a:cubicBezTo>
                  <a:cubicBezTo>
                    <a:pt x="1463" y="493"/>
                    <a:pt x="1430" y="493"/>
                    <a:pt x="1463" y="499"/>
                  </a:cubicBezTo>
                  <a:cubicBezTo>
                    <a:pt x="1474" y="499"/>
                    <a:pt x="1474" y="510"/>
                    <a:pt x="1485" y="510"/>
                  </a:cubicBezTo>
                  <a:cubicBezTo>
                    <a:pt x="1502" y="515"/>
                    <a:pt x="1513" y="504"/>
                    <a:pt x="1524" y="515"/>
                  </a:cubicBezTo>
                  <a:cubicBezTo>
                    <a:pt x="1535" y="526"/>
                    <a:pt x="1541" y="537"/>
                    <a:pt x="1557" y="543"/>
                  </a:cubicBezTo>
                  <a:cubicBezTo>
                    <a:pt x="1574" y="543"/>
                    <a:pt x="1596" y="549"/>
                    <a:pt x="1596" y="565"/>
                  </a:cubicBezTo>
                  <a:cubicBezTo>
                    <a:pt x="1596" y="587"/>
                    <a:pt x="1596" y="587"/>
                    <a:pt x="1596" y="587"/>
                  </a:cubicBezTo>
                  <a:cubicBezTo>
                    <a:pt x="1630" y="587"/>
                    <a:pt x="1591" y="593"/>
                    <a:pt x="1591" y="615"/>
                  </a:cubicBezTo>
                  <a:cubicBezTo>
                    <a:pt x="1591" y="632"/>
                    <a:pt x="1635" y="659"/>
                    <a:pt x="1652" y="687"/>
                  </a:cubicBezTo>
                  <a:cubicBezTo>
                    <a:pt x="1657" y="698"/>
                    <a:pt x="1652" y="715"/>
                    <a:pt x="1657" y="731"/>
                  </a:cubicBezTo>
                  <a:cubicBezTo>
                    <a:pt x="1663" y="753"/>
                    <a:pt x="1668" y="765"/>
                    <a:pt x="1679" y="781"/>
                  </a:cubicBezTo>
                  <a:cubicBezTo>
                    <a:pt x="1702" y="820"/>
                    <a:pt x="1702" y="848"/>
                    <a:pt x="1713" y="892"/>
                  </a:cubicBezTo>
                  <a:cubicBezTo>
                    <a:pt x="1718" y="909"/>
                    <a:pt x="1729" y="920"/>
                    <a:pt x="1729" y="936"/>
                  </a:cubicBezTo>
                  <a:cubicBezTo>
                    <a:pt x="1696" y="964"/>
                    <a:pt x="1696" y="964"/>
                    <a:pt x="1696" y="964"/>
                  </a:cubicBezTo>
                  <a:cubicBezTo>
                    <a:pt x="1696" y="1019"/>
                    <a:pt x="1679" y="1003"/>
                    <a:pt x="1696" y="1069"/>
                  </a:cubicBezTo>
                  <a:cubicBezTo>
                    <a:pt x="1702" y="1091"/>
                    <a:pt x="1724" y="1091"/>
                    <a:pt x="1740" y="1097"/>
                  </a:cubicBezTo>
                  <a:cubicBezTo>
                    <a:pt x="1789" y="1119"/>
                    <a:pt x="1784" y="1175"/>
                    <a:pt x="1834" y="1191"/>
                  </a:cubicBezTo>
                  <a:cubicBezTo>
                    <a:pt x="1872" y="1208"/>
                    <a:pt x="1900" y="1202"/>
                    <a:pt x="1928" y="1230"/>
                  </a:cubicBezTo>
                  <a:cubicBezTo>
                    <a:pt x="1944" y="1247"/>
                    <a:pt x="1939" y="1263"/>
                    <a:pt x="1955" y="1275"/>
                  </a:cubicBezTo>
                  <a:cubicBezTo>
                    <a:pt x="1967" y="1285"/>
                    <a:pt x="1978" y="1285"/>
                    <a:pt x="1994" y="1291"/>
                  </a:cubicBezTo>
                  <a:cubicBezTo>
                    <a:pt x="2016" y="1302"/>
                    <a:pt x="2028" y="1319"/>
                    <a:pt x="2050" y="1335"/>
                  </a:cubicBezTo>
                  <a:cubicBezTo>
                    <a:pt x="2066" y="1341"/>
                    <a:pt x="2066" y="1363"/>
                    <a:pt x="2077" y="1380"/>
                  </a:cubicBezTo>
                  <a:cubicBezTo>
                    <a:pt x="2083" y="1385"/>
                    <a:pt x="2094" y="1391"/>
                    <a:pt x="2100" y="1396"/>
                  </a:cubicBezTo>
                  <a:cubicBezTo>
                    <a:pt x="2133" y="1413"/>
                    <a:pt x="2177" y="1408"/>
                    <a:pt x="2177" y="1446"/>
                  </a:cubicBezTo>
                  <a:cubicBezTo>
                    <a:pt x="2177" y="1468"/>
                    <a:pt x="2155" y="1485"/>
                    <a:pt x="2133" y="1496"/>
                  </a:cubicBezTo>
                  <a:cubicBezTo>
                    <a:pt x="2116" y="1513"/>
                    <a:pt x="2105" y="1529"/>
                    <a:pt x="2083" y="1529"/>
                  </a:cubicBezTo>
                  <a:cubicBezTo>
                    <a:pt x="2066" y="1529"/>
                    <a:pt x="2055" y="1513"/>
                    <a:pt x="2039" y="1513"/>
                  </a:cubicBezTo>
                  <a:cubicBezTo>
                    <a:pt x="2016" y="1513"/>
                    <a:pt x="2000" y="1529"/>
                    <a:pt x="1978" y="1529"/>
                  </a:cubicBezTo>
                  <a:cubicBezTo>
                    <a:pt x="1967" y="1529"/>
                    <a:pt x="1961" y="1518"/>
                    <a:pt x="1944" y="1518"/>
                  </a:cubicBezTo>
                  <a:cubicBezTo>
                    <a:pt x="1933" y="1518"/>
                    <a:pt x="1928" y="1524"/>
                    <a:pt x="1917" y="1524"/>
                  </a:cubicBezTo>
                  <a:cubicBezTo>
                    <a:pt x="1900" y="1524"/>
                    <a:pt x="1895" y="1507"/>
                    <a:pt x="1878" y="1502"/>
                  </a:cubicBezTo>
                  <a:cubicBezTo>
                    <a:pt x="1839" y="1496"/>
                    <a:pt x="1811" y="1496"/>
                    <a:pt x="1784" y="1474"/>
                  </a:cubicBezTo>
                  <a:cubicBezTo>
                    <a:pt x="1757" y="1446"/>
                    <a:pt x="1757" y="1418"/>
                    <a:pt x="1729" y="1396"/>
                  </a:cubicBezTo>
                  <a:cubicBezTo>
                    <a:pt x="1713" y="1396"/>
                    <a:pt x="1713" y="1396"/>
                    <a:pt x="1713" y="1396"/>
                  </a:cubicBezTo>
                  <a:cubicBezTo>
                    <a:pt x="1713" y="1413"/>
                    <a:pt x="1713" y="1413"/>
                    <a:pt x="1713" y="1413"/>
                  </a:cubicBezTo>
                  <a:cubicBezTo>
                    <a:pt x="1713" y="1430"/>
                    <a:pt x="1735" y="1430"/>
                    <a:pt x="1746" y="1446"/>
                  </a:cubicBezTo>
                  <a:cubicBezTo>
                    <a:pt x="1757" y="1474"/>
                    <a:pt x="1768" y="1490"/>
                    <a:pt x="1768" y="1524"/>
                  </a:cubicBezTo>
                  <a:cubicBezTo>
                    <a:pt x="1768" y="1568"/>
                    <a:pt x="1729" y="1507"/>
                    <a:pt x="1702" y="1507"/>
                  </a:cubicBezTo>
                  <a:cubicBezTo>
                    <a:pt x="1668" y="1507"/>
                    <a:pt x="1663" y="1541"/>
                    <a:pt x="1641" y="1568"/>
                  </a:cubicBezTo>
                  <a:cubicBezTo>
                    <a:pt x="1613" y="1601"/>
                    <a:pt x="1596" y="1623"/>
                    <a:pt x="1585" y="1668"/>
                  </a:cubicBezTo>
                  <a:cubicBezTo>
                    <a:pt x="1585" y="1679"/>
                    <a:pt x="1591" y="1690"/>
                    <a:pt x="1585" y="1701"/>
                  </a:cubicBezTo>
                  <a:cubicBezTo>
                    <a:pt x="1585" y="1707"/>
                    <a:pt x="1574" y="1701"/>
                    <a:pt x="1569" y="1707"/>
                  </a:cubicBezTo>
                  <a:cubicBezTo>
                    <a:pt x="1557" y="1718"/>
                    <a:pt x="1552" y="1723"/>
                    <a:pt x="1546" y="1740"/>
                  </a:cubicBezTo>
                  <a:cubicBezTo>
                    <a:pt x="1541" y="1768"/>
                    <a:pt x="1541" y="1784"/>
                    <a:pt x="1535" y="1806"/>
                  </a:cubicBezTo>
                  <a:cubicBezTo>
                    <a:pt x="1530" y="1845"/>
                    <a:pt x="1513" y="1867"/>
                    <a:pt x="1513" y="1906"/>
                  </a:cubicBezTo>
                  <a:cubicBezTo>
                    <a:pt x="1513" y="1939"/>
                    <a:pt x="1508" y="1962"/>
                    <a:pt x="1519" y="1989"/>
                  </a:cubicBezTo>
                  <a:cubicBezTo>
                    <a:pt x="1524" y="2000"/>
                    <a:pt x="1535" y="2006"/>
                    <a:pt x="1535" y="2022"/>
                  </a:cubicBezTo>
                  <a:cubicBezTo>
                    <a:pt x="1535" y="2039"/>
                    <a:pt x="1524" y="2050"/>
                    <a:pt x="1524" y="2067"/>
                  </a:cubicBezTo>
                  <a:cubicBezTo>
                    <a:pt x="1524" y="2078"/>
                    <a:pt x="1530" y="2078"/>
                    <a:pt x="1535" y="2078"/>
                  </a:cubicBezTo>
                  <a:cubicBezTo>
                    <a:pt x="1552" y="2078"/>
                    <a:pt x="1580" y="2039"/>
                    <a:pt x="1580" y="2056"/>
                  </a:cubicBezTo>
                  <a:cubicBezTo>
                    <a:pt x="1580" y="2072"/>
                    <a:pt x="1569" y="2078"/>
                    <a:pt x="1569" y="2095"/>
                  </a:cubicBezTo>
                  <a:cubicBezTo>
                    <a:pt x="1569" y="2117"/>
                    <a:pt x="1574" y="2128"/>
                    <a:pt x="1563" y="2150"/>
                  </a:cubicBezTo>
                  <a:cubicBezTo>
                    <a:pt x="1563" y="2155"/>
                    <a:pt x="1546" y="2155"/>
                    <a:pt x="1546" y="2167"/>
                  </a:cubicBezTo>
                  <a:cubicBezTo>
                    <a:pt x="1546" y="2189"/>
                    <a:pt x="1580" y="2155"/>
                    <a:pt x="1580" y="2200"/>
                  </a:cubicBezTo>
                  <a:cubicBezTo>
                    <a:pt x="1580" y="2211"/>
                    <a:pt x="1569" y="2216"/>
                    <a:pt x="1557" y="2216"/>
                  </a:cubicBezTo>
                  <a:cubicBezTo>
                    <a:pt x="1552" y="2216"/>
                    <a:pt x="1552" y="2216"/>
                    <a:pt x="1546" y="2216"/>
                  </a:cubicBezTo>
                  <a:cubicBezTo>
                    <a:pt x="1519" y="2216"/>
                    <a:pt x="1513" y="2250"/>
                    <a:pt x="1491" y="2250"/>
                  </a:cubicBezTo>
                  <a:cubicBezTo>
                    <a:pt x="1469" y="2250"/>
                    <a:pt x="1469" y="2216"/>
                    <a:pt x="1447" y="2216"/>
                  </a:cubicBezTo>
                  <a:cubicBezTo>
                    <a:pt x="1430" y="2216"/>
                    <a:pt x="1430" y="2239"/>
                    <a:pt x="1424" y="2261"/>
                  </a:cubicBezTo>
                  <a:cubicBezTo>
                    <a:pt x="1419" y="2277"/>
                    <a:pt x="1408" y="2283"/>
                    <a:pt x="1397" y="2300"/>
                  </a:cubicBezTo>
                  <a:cubicBezTo>
                    <a:pt x="1391" y="2305"/>
                    <a:pt x="1380" y="2311"/>
                    <a:pt x="1369" y="2316"/>
                  </a:cubicBezTo>
                  <a:cubicBezTo>
                    <a:pt x="1358" y="2327"/>
                    <a:pt x="1364" y="2338"/>
                    <a:pt x="1352" y="2344"/>
                  </a:cubicBezTo>
                  <a:cubicBezTo>
                    <a:pt x="1341" y="2349"/>
                    <a:pt x="1330" y="2355"/>
                    <a:pt x="1325" y="2366"/>
                  </a:cubicBezTo>
                  <a:cubicBezTo>
                    <a:pt x="1314" y="2372"/>
                    <a:pt x="1303" y="2377"/>
                    <a:pt x="1291" y="2383"/>
                  </a:cubicBezTo>
                  <a:cubicBezTo>
                    <a:pt x="1269" y="2388"/>
                    <a:pt x="1264" y="2405"/>
                    <a:pt x="1247" y="2421"/>
                  </a:cubicBezTo>
                  <a:cubicBezTo>
                    <a:pt x="1225" y="2449"/>
                    <a:pt x="1208" y="2460"/>
                    <a:pt x="1186" y="2494"/>
                  </a:cubicBezTo>
                  <a:cubicBezTo>
                    <a:pt x="1164" y="2521"/>
                    <a:pt x="1142" y="2532"/>
                    <a:pt x="1120" y="2566"/>
                  </a:cubicBezTo>
                  <a:cubicBezTo>
                    <a:pt x="1114" y="2577"/>
                    <a:pt x="1103" y="2582"/>
                    <a:pt x="1097" y="2599"/>
                  </a:cubicBezTo>
                  <a:cubicBezTo>
                    <a:pt x="1075" y="2643"/>
                    <a:pt x="1097" y="2676"/>
                    <a:pt x="1081" y="2721"/>
                  </a:cubicBezTo>
                  <a:cubicBezTo>
                    <a:pt x="1075" y="2743"/>
                    <a:pt x="1031" y="2782"/>
                    <a:pt x="1042" y="2787"/>
                  </a:cubicBezTo>
                  <a:cubicBezTo>
                    <a:pt x="1053" y="2782"/>
                    <a:pt x="1053" y="2782"/>
                    <a:pt x="1053" y="2782"/>
                  </a:cubicBezTo>
                  <a:cubicBezTo>
                    <a:pt x="1064" y="2782"/>
                    <a:pt x="1064" y="2782"/>
                    <a:pt x="1064" y="2782"/>
                  </a:cubicBezTo>
                  <a:cubicBezTo>
                    <a:pt x="1064" y="2798"/>
                    <a:pt x="1070" y="2815"/>
                    <a:pt x="1081" y="2815"/>
                  </a:cubicBezTo>
                  <a:cubicBezTo>
                    <a:pt x="1097" y="2815"/>
                    <a:pt x="1103" y="2798"/>
                    <a:pt x="1120" y="2798"/>
                  </a:cubicBezTo>
                  <a:cubicBezTo>
                    <a:pt x="1125" y="2798"/>
                    <a:pt x="1125" y="2809"/>
                    <a:pt x="1136" y="2815"/>
                  </a:cubicBezTo>
                  <a:cubicBezTo>
                    <a:pt x="1142" y="2820"/>
                    <a:pt x="1153" y="2820"/>
                    <a:pt x="1153" y="2832"/>
                  </a:cubicBezTo>
                  <a:cubicBezTo>
                    <a:pt x="1153" y="2837"/>
                    <a:pt x="1153" y="2843"/>
                    <a:pt x="1147" y="2848"/>
                  </a:cubicBezTo>
                  <a:lnTo>
                    <a:pt x="1147" y="2848"/>
                  </a:lnTo>
                  <a:cubicBezTo>
                    <a:pt x="1103" y="2843"/>
                    <a:pt x="1081" y="2820"/>
                    <a:pt x="1031" y="2820"/>
                  </a:cubicBezTo>
                  <a:cubicBezTo>
                    <a:pt x="987" y="2815"/>
                    <a:pt x="931" y="2798"/>
                    <a:pt x="931" y="2754"/>
                  </a:cubicBezTo>
                  <a:cubicBezTo>
                    <a:pt x="931" y="2687"/>
                    <a:pt x="931" y="2687"/>
                    <a:pt x="931" y="2687"/>
                  </a:cubicBezTo>
                  <a:cubicBezTo>
                    <a:pt x="931" y="2649"/>
                    <a:pt x="942" y="2632"/>
                    <a:pt x="942" y="2593"/>
                  </a:cubicBezTo>
                  <a:cubicBezTo>
                    <a:pt x="942" y="2543"/>
                    <a:pt x="942" y="2543"/>
                    <a:pt x="942" y="2543"/>
                  </a:cubicBezTo>
                  <a:cubicBezTo>
                    <a:pt x="942" y="2499"/>
                    <a:pt x="915" y="2482"/>
                    <a:pt x="887" y="2449"/>
                  </a:cubicBezTo>
                  <a:cubicBezTo>
                    <a:pt x="870" y="2433"/>
                    <a:pt x="865" y="2421"/>
                    <a:pt x="843" y="2416"/>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2" name="Freeform 108"/>
            <p:cNvSpPr>
              <a:spLocks noChangeArrowheads="1"/>
            </p:cNvSpPr>
            <p:nvPr/>
          </p:nvSpPr>
          <p:spPr bwMode="auto">
            <a:xfrm>
              <a:off x="19677369" y="3700463"/>
              <a:ext cx="347640" cy="444500"/>
            </a:xfrm>
            <a:custGeom>
              <a:avLst/>
              <a:gdLst>
                <a:gd name="T0" fmla="*/ 859 w 965"/>
                <a:gd name="T1" fmla="*/ 969 h 1236"/>
                <a:gd name="T2" fmla="*/ 887 w 965"/>
                <a:gd name="T3" fmla="*/ 996 h 1236"/>
                <a:gd name="T4" fmla="*/ 859 w 965"/>
                <a:gd name="T5" fmla="*/ 969 h 1236"/>
                <a:gd name="T6" fmla="*/ 826 w 965"/>
                <a:gd name="T7" fmla="*/ 825 h 1236"/>
                <a:gd name="T8" fmla="*/ 765 w 965"/>
                <a:gd name="T9" fmla="*/ 874 h 1236"/>
                <a:gd name="T10" fmla="*/ 732 w 965"/>
                <a:gd name="T11" fmla="*/ 941 h 1236"/>
                <a:gd name="T12" fmla="*/ 721 w 965"/>
                <a:gd name="T13" fmla="*/ 1019 h 1236"/>
                <a:gd name="T14" fmla="*/ 748 w 965"/>
                <a:gd name="T15" fmla="*/ 1107 h 1236"/>
                <a:gd name="T16" fmla="*/ 759 w 965"/>
                <a:gd name="T17" fmla="*/ 1174 h 1236"/>
                <a:gd name="T18" fmla="*/ 798 w 965"/>
                <a:gd name="T19" fmla="*/ 1135 h 1236"/>
                <a:gd name="T20" fmla="*/ 837 w 965"/>
                <a:gd name="T21" fmla="*/ 1085 h 1236"/>
                <a:gd name="T22" fmla="*/ 837 w 965"/>
                <a:gd name="T23" fmla="*/ 1013 h 1236"/>
                <a:gd name="T24" fmla="*/ 842 w 965"/>
                <a:gd name="T25" fmla="*/ 930 h 1236"/>
                <a:gd name="T26" fmla="*/ 826 w 965"/>
                <a:gd name="T27" fmla="*/ 886 h 1236"/>
                <a:gd name="T28" fmla="*/ 660 w 965"/>
                <a:gd name="T29" fmla="*/ 0 h 1236"/>
                <a:gd name="T30" fmla="*/ 704 w 965"/>
                <a:gd name="T31" fmla="*/ 33 h 1236"/>
                <a:gd name="T32" fmla="*/ 759 w 965"/>
                <a:gd name="T33" fmla="*/ 177 h 1236"/>
                <a:gd name="T34" fmla="*/ 748 w 965"/>
                <a:gd name="T35" fmla="*/ 338 h 1236"/>
                <a:gd name="T36" fmla="*/ 964 w 965"/>
                <a:gd name="T37" fmla="*/ 432 h 1236"/>
                <a:gd name="T38" fmla="*/ 937 w 965"/>
                <a:gd name="T39" fmla="*/ 504 h 1236"/>
                <a:gd name="T40" fmla="*/ 931 w 965"/>
                <a:gd name="T41" fmla="*/ 542 h 1236"/>
                <a:gd name="T42" fmla="*/ 854 w 965"/>
                <a:gd name="T43" fmla="*/ 553 h 1236"/>
                <a:gd name="T44" fmla="*/ 887 w 965"/>
                <a:gd name="T45" fmla="*/ 559 h 1236"/>
                <a:gd name="T46" fmla="*/ 859 w 965"/>
                <a:gd name="T47" fmla="*/ 719 h 1236"/>
                <a:gd name="T48" fmla="*/ 809 w 965"/>
                <a:gd name="T49" fmla="*/ 708 h 1236"/>
                <a:gd name="T50" fmla="*/ 776 w 965"/>
                <a:gd name="T51" fmla="*/ 664 h 1236"/>
                <a:gd name="T52" fmla="*/ 765 w 965"/>
                <a:gd name="T53" fmla="*/ 719 h 1236"/>
                <a:gd name="T54" fmla="*/ 787 w 965"/>
                <a:gd name="T55" fmla="*/ 808 h 1236"/>
                <a:gd name="T56" fmla="*/ 759 w 965"/>
                <a:gd name="T57" fmla="*/ 847 h 1236"/>
                <a:gd name="T58" fmla="*/ 693 w 965"/>
                <a:gd name="T59" fmla="*/ 980 h 1236"/>
                <a:gd name="T60" fmla="*/ 516 w 965"/>
                <a:gd name="T61" fmla="*/ 1074 h 1236"/>
                <a:gd name="T62" fmla="*/ 338 w 965"/>
                <a:gd name="T63" fmla="*/ 1141 h 1236"/>
                <a:gd name="T64" fmla="*/ 161 w 965"/>
                <a:gd name="T65" fmla="*/ 1235 h 1236"/>
                <a:gd name="T66" fmla="*/ 111 w 965"/>
                <a:gd name="T67" fmla="*/ 1141 h 1236"/>
                <a:gd name="T68" fmla="*/ 89 w 965"/>
                <a:gd name="T69" fmla="*/ 958 h 1236"/>
                <a:gd name="T70" fmla="*/ 0 w 965"/>
                <a:gd name="T71" fmla="*/ 919 h 1236"/>
                <a:gd name="T72" fmla="*/ 61 w 965"/>
                <a:gd name="T73" fmla="*/ 753 h 1236"/>
                <a:gd name="T74" fmla="*/ 255 w 965"/>
                <a:gd name="T75" fmla="*/ 488 h 1236"/>
                <a:gd name="T76" fmla="*/ 327 w 965"/>
                <a:gd name="T77" fmla="*/ 366 h 1236"/>
                <a:gd name="T78" fmla="*/ 471 w 965"/>
                <a:gd name="T79" fmla="*/ 294 h 1236"/>
                <a:gd name="T80" fmla="*/ 571 w 965"/>
                <a:gd name="T81" fmla="*/ 55 h 1236"/>
                <a:gd name="T82" fmla="*/ 660 w 965"/>
                <a:gd name="T83"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5" h="1236">
                  <a:moveTo>
                    <a:pt x="859" y="969"/>
                  </a:moveTo>
                  <a:lnTo>
                    <a:pt x="859" y="969"/>
                  </a:lnTo>
                  <a:cubicBezTo>
                    <a:pt x="859" y="980"/>
                    <a:pt x="870" y="985"/>
                    <a:pt x="876" y="996"/>
                  </a:cubicBezTo>
                  <a:cubicBezTo>
                    <a:pt x="887" y="996"/>
                    <a:pt x="887" y="996"/>
                    <a:pt x="887" y="996"/>
                  </a:cubicBezTo>
                  <a:cubicBezTo>
                    <a:pt x="898" y="902"/>
                    <a:pt x="898" y="902"/>
                    <a:pt x="898" y="902"/>
                  </a:cubicBezTo>
                  <a:cubicBezTo>
                    <a:pt x="865" y="891"/>
                    <a:pt x="859" y="935"/>
                    <a:pt x="859" y="969"/>
                  </a:cubicBezTo>
                  <a:close/>
                  <a:moveTo>
                    <a:pt x="826" y="825"/>
                  </a:moveTo>
                  <a:lnTo>
                    <a:pt x="826" y="825"/>
                  </a:lnTo>
                  <a:cubicBezTo>
                    <a:pt x="815" y="847"/>
                    <a:pt x="798" y="858"/>
                    <a:pt x="782" y="869"/>
                  </a:cubicBezTo>
                  <a:cubicBezTo>
                    <a:pt x="776" y="869"/>
                    <a:pt x="765" y="869"/>
                    <a:pt x="765" y="874"/>
                  </a:cubicBezTo>
                  <a:cubicBezTo>
                    <a:pt x="759" y="891"/>
                    <a:pt x="759" y="902"/>
                    <a:pt x="754" y="919"/>
                  </a:cubicBezTo>
                  <a:cubicBezTo>
                    <a:pt x="748" y="930"/>
                    <a:pt x="737" y="930"/>
                    <a:pt x="732" y="941"/>
                  </a:cubicBezTo>
                  <a:cubicBezTo>
                    <a:pt x="726" y="958"/>
                    <a:pt x="732" y="963"/>
                    <a:pt x="732" y="980"/>
                  </a:cubicBezTo>
                  <a:cubicBezTo>
                    <a:pt x="726" y="996"/>
                    <a:pt x="721" y="1002"/>
                    <a:pt x="721" y="1019"/>
                  </a:cubicBezTo>
                  <a:cubicBezTo>
                    <a:pt x="732" y="1019"/>
                    <a:pt x="732" y="1030"/>
                    <a:pt x="737" y="1041"/>
                  </a:cubicBezTo>
                  <a:cubicBezTo>
                    <a:pt x="743" y="1063"/>
                    <a:pt x="748" y="1080"/>
                    <a:pt x="748" y="1107"/>
                  </a:cubicBezTo>
                  <a:cubicBezTo>
                    <a:pt x="748" y="1129"/>
                    <a:pt x="743" y="1141"/>
                    <a:pt x="743" y="1163"/>
                  </a:cubicBezTo>
                  <a:cubicBezTo>
                    <a:pt x="743" y="1168"/>
                    <a:pt x="748" y="1174"/>
                    <a:pt x="759" y="1174"/>
                  </a:cubicBezTo>
                  <a:cubicBezTo>
                    <a:pt x="765" y="1174"/>
                    <a:pt x="759" y="1168"/>
                    <a:pt x="765" y="1168"/>
                  </a:cubicBezTo>
                  <a:cubicBezTo>
                    <a:pt x="776" y="1157"/>
                    <a:pt x="782" y="1141"/>
                    <a:pt x="798" y="1135"/>
                  </a:cubicBezTo>
                  <a:cubicBezTo>
                    <a:pt x="815" y="1129"/>
                    <a:pt x="837" y="1129"/>
                    <a:pt x="837" y="1113"/>
                  </a:cubicBezTo>
                  <a:cubicBezTo>
                    <a:pt x="837" y="1085"/>
                    <a:pt x="837" y="1085"/>
                    <a:pt x="837" y="1085"/>
                  </a:cubicBezTo>
                  <a:cubicBezTo>
                    <a:pt x="837" y="1068"/>
                    <a:pt x="854" y="1063"/>
                    <a:pt x="854" y="1041"/>
                  </a:cubicBezTo>
                  <a:cubicBezTo>
                    <a:pt x="854" y="1030"/>
                    <a:pt x="842" y="1024"/>
                    <a:pt x="837" y="1013"/>
                  </a:cubicBezTo>
                  <a:cubicBezTo>
                    <a:pt x="831" y="991"/>
                    <a:pt x="837" y="980"/>
                    <a:pt x="837" y="963"/>
                  </a:cubicBezTo>
                  <a:cubicBezTo>
                    <a:pt x="837" y="947"/>
                    <a:pt x="842" y="941"/>
                    <a:pt x="842" y="930"/>
                  </a:cubicBezTo>
                  <a:cubicBezTo>
                    <a:pt x="842" y="919"/>
                    <a:pt x="831" y="919"/>
                    <a:pt x="831" y="913"/>
                  </a:cubicBezTo>
                  <a:cubicBezTo>
                    <a:pt x="826" y="902"/>
                    <a:pt x="826" y="897"/>
                    <a:pt x="826" y="886"/>
                  </a:cubicBezTo>
                  <a:cubicBezTo>
                    <a:pt x="826" y="874"/>
                    <a:pt x="842" y="819"/>
                    <a:pt x="826" y="825"/>
                  </a:cubicBezTo>
                  <a:close/>
                  <a:moveTo>
                    <a:pt x="660" y="0"/>
                  </a:moveTo>
                  <a:lnTo>
                    <a:pt x="660" y="0"/>
                  </a:lnTo>
                  <a:cubicBezTo>
                    <a:pt x="682" y="5"/>
                    <a:pt x="687" y="17"/>
                    <a:pt x="704" y="33"/>
                  </a:cubicBezTo>
                  <a:cubicBezTo>
                    <a:pt x="732" y="66"/>
                    <a:pt x="759" y="83"/>
                    <a:pt x="759" y="127"/>
                  </a:cubicBezTo>
                  <a:cubicBezTo>
                    <a:pt x="759" y="177"/>
                    <a:pt x="759" y="177"/>
                    <a:pt x="759" y="177"/>
                  </a:cubicBezTo>
                  <a:cubicBezTo>
                    <a:pt x="759" y="216"/>
                    <a:pt x="748" y="233"/>
                    <a:pt x="748" y="271"/>
                  </a:cubicBezTo>
                  <a:cubicBezTo>
                    <a:pt x="748" y="338"/>
                    <a:pt x="748" y="338"/>
                    <a:pt x="748" y="338"/>
                  </a:cubicBezTo>
                  <a:cubicBezTo>
                    <a:pt x="748" y="382"/>
                    <a:pt x="804" y="399"/>
                    <a:pt x="848" y="404"/>
                  </a:cubicBezTo>
                  <a:cubicBezTo>
                    <a:pt x="898" y="404"/>
                    <a:pt x="920" y="427"/>
                    <a:pt x="964" y="432"/>
                  </a:cubicBezTo>
                  <a:lnTo>
                    <a:pt x="964" y="432"/>
                  </a:lnTo>
                  <a:cubicBezTo>
                    <a:pt x="959" y="454"/>
                    <a:pt x="937" y="471"/>
                    <a:pt x="937" y="504"/>
                  </a:cubicBezTo>
                  <a:cubicBezTo>
                    <a:pt x="937" y="536"/>
                    <a:pt x="937" y="536"/>
                    <a:pt x="937" y="536"/>
                  </a:cubicBezTo>
                  <a:cubicBezTo>
                    <a:pt x="931" y="542"/>
                    <a:pt x="931" y="542"/>
                    <a:pt x="931" y="542"/>
                  </a:cubicBezTo>
                  <a:cubicBezTo>
                    <a:pt x="920" y="531"/>
                    <a:pt x="909" y="520"/>
                    <a:pt x="898" y="520"/>
                  </a:cubicBezTo>
                  <a:cubicBezTo>
                    <a:pt x="876" y="520"/>
                    <a:pt x="854" y="531"/>
                    <a:pt x="854" y="553"/>
                  </a:cubicBezTo>
                  <a:cubicBezTo>
                    <a:pt x="865" y="553"/>
                    <a:pt x="870" y="553"/>
                    <a:pt x="881" y="553"/>
                  </a:cubicBezTo>
                  <a:cubicBezTo>
                    <a:pt x="887" y="559"/>
                    <a:pt x="887" y="559"/>
                    <a:pt x="887" y="559"/>
                  </a:cubicBezTo>
                  <a:cubicBezTo>
                    <a:pt x="865" y="697"/>
                    <a:pt x="865" y="697"/>
                    <a:pt x="865" y="697"/>
                  </a:cubicBezTo>
                  <a:cubicBezTo>
                    <a:pt x="859" y="719"/>
                    <a:pt x="859" y="719"/>
                    <a:pt x="859" y="719"/>
                  </a:cubicBezTo>
                  <a:cubicBezTo>
                    <a:pt x="848" y="725"/>
                    <a:pt x="848" y="736"/>
                    <a:pt x="831" y="736"/>
                  </a:cubicBezTo>
                  <a:cubicBezTo>
                    <a:pt x="820" y="736"/>
                    <a:pt x="815" y="719"/>
                    <a:pt x="809" y="708"/>
                  </a:cubicBezTo>
                  <a:cubicBezTo>
                    <a:pt x="798" y="692"/>
                    <a:pt x="787" y="686"/>
                    <a:pt x="787" y="664"/>
                  </a:cubicBezTo>
                  <a:cubicBezTo>
                    <a:pt x="776" y="664"/>
                    <a:pt x="776" y="664"/>
                    <a:pt x="776" y="664"/>
                  </a:cubicBezTo>
                  <a:cubicBezTo>
                    <a:pt x="776" y="669"/>
                    <a:pt x="776" y="669"/>
                    <a:pt x="776" y="675"/>
                  </a:cubicBezTo>
                  <a:cubicBezTo>
                    <a:pt x="776" y="692"/>
                    <a:pt x="765" y="697"/>
                    <a:pt x="765" y="719"/>
                  </a:cubicBezTo>
                  <a:cubicBezTo>
                    <a:pt x="765" y="747"/>
                    <a:pt x="815" y="742"/>
                    <a:pt x="815" y="769"/>
                  </a:cubicBezTo>
                  <a:cubicBezTo>
                    <a:pt x="815" y="791"/>
                    <a:pt x="787" y="791"/>
                    <a:pt x="787" y="808"/>
                  </a:cubicBezTo>
                  <a:cubicBezTo>
                    <a:pt x="787" y="814"/>
                    <a:pt x="793" y="819"/>
                    <a:pt x="793" y="830"/>
                  </a:cubicBezTo>
                  <a:cubicBezTo>
                    <a:pt x="793" y="841"/>
                    <a:pt x="770" y="841"/>
                    <a:pt x="759" y="847"/>
                  </a:cubicBezTo>
                  <a:cubicBezTo>
                    <a:pt x="743" y="863"/>
                    <a:pt x="737" y="874"/>
                    <a:pt x="721" y="897"/>
                  </a:cubicBezTo>
                  <a:cubicBezTo>
                    <a:pt x="698" y="919"/>
                    <a:pt x="715" y="952"/>
                    <a:pt x="693" y="980"/>
                  </a:cubicBezTo>
                  <a:cubicBezTo>
                    <a:pt x="682" y="996"/>
                    <a:pt x="660" y="996"/>
                    <a:pt x="637" y="1008"/>
                  </a:cubicBezTo>
                  <a:cubicBezTo>
                    <a:pt x="588" y="1035"/>
                    <a:pt x="560" y="1041"/>
                    <a:pt x="516" y="1074"/>
                  </a:cubicBezTo>
                  <a:cubicBezTo>
                    <a:pt x="488" y="1091"/>
                    <a:pt x="460" y="1096"/>
                    <a:pt x="427" y="1102"/>
                  </a:cubicBezTo>
                  <a:cubicBezTo>
                    <a:pt x="394" y="1113"/>
                    <a:pt x="371" y="1129"/>
                    <a:pt x="338" y="1141"/>
                  </a:cubicBezTo>
                  <a:cubicBezTo>
                    <a:pt x="283" y="1163"/>
                    <a:pt x="255" y="1174"/>
                    <a:pt x="211" y="1201"/>
                  </a:cubicBezTo>
                  <a:cubicBezTo>
                    <a:pt x="189" y="1218"/>
                    <a:pt x="183" y="1235"/>
                    <a:pt x="161" y="1235"/>
                  </a:cubicBezTo>
                  <a:cubicBezTo>
                    <a:pt x="139" y="1235"/>
                    <a:pt x="133" y="1213"/>
                    <a:pt x="128" y="1190"/>
                  </a:cubicBezTo>
                  <a:cubicBezTo>
                    <a:pt x="122" y="1174"/>
                    <a:pt x="117" y="1163"/>
                    <a:pt x="111" y="1141"/>
                  </a:cubicBezTo>
                  <a:cubicBezTo>
                    <a:pt x="105" y="1102"/>
                    <a:pt x="105" y="1080"/>
                    <a:pt x="100" y="1041"/>
                  </a:cubicBezTo>
                  <a:cubicBezTo>
                    <a:pt x="100" y="1008"/>
                    <a:pt x="100" y="985"/>
                    <a:pt x="89" y="958"/>
                  </a:cubicBezTo>
                  <a:cubicBezTo>
                    <a:pt x="78" y="941"/>
                    <a:pt x="61" y="947"/>
                    <a:pt x="44" y="935"/>
                  </a:cubicBezTo>
                  <a:cubicBezTo>
                    <a:pt x="28" y="930"/>
                    <a:pt x="17" y="924"/>
                    <a:pt x="0" y="919"/>
                  </a:cubicBezTo>
                  <a:lnTo>
                    <a:pt x="0" y="919"/>
                  </a:lnTo>
                  <a:cubicBezTo>
                    <a:pt x="11" y="852"/>
                    <a:pt x="17" y="802"/>
                    <a:pt x="61" y="753"/>
                  </a:cubicBezTo>
                  <a:cubicBezTo>
                    <a:pt x="105" y="703"/>
                    <a:pt x="139" y="686"/>
                    <a:pt x="177" y="631"/>
                  </a:cubicBezTo>
                  <a:cubicBezTo>
                    <a:pt x="211" y="581"/>
                    <a:pt x="233" y="548"/>
                    <a:pt x="255" y="488"/>
                  </a:cubicBezTo>
                  <a:cubicBezTo>
                    <a:pt x="261" y="465"/>
                    <a:pt x="261" y="449"/>
                    <a:pt x="266" y="421"/>
                  </a:cubicBezTo>
                  <a:cubicBezTo>
                    <a:pt x="277" y="393"/>
                    <a:pt x="299" y="366"/>
                    <a:pt x="327" y="366"/>
                  </a:cubicBezTo>
                  <a:cubicBezTo>
                    <a:pt x="383" y="366"/>
                    <a:pt x="383" y="366"/>
                    <a:pt x="383" y="366"/>
                  </a:cubicBezTo>
                  <a:cubicBezTo>
                    <a:pt x="427" y="366"/>
                    <a:pt x="443" y="332"/>
                    <a:pt x="471" y="294"/>
                  </a:cubicBezTo>
                  <a:cubicBezTo>
                    <a:pt x="499" y="255"/>
                    <a:pt x="504" y="222"/>
                    <a:pt x="521" y="172"/>
                  </a:cubicBezTo>
                  <a:cubicBezTo>
                    <a:pt x="532" y="127"/>
                    <a:pt x="538" y="94"/>
                    <a:pt x="571" y="55"/>
                  </a:cubicBezTo>
                  <a:cubicBezTo>
                    <a:pt x="588" y="39"/>
                    <a:pt x="604" y="39"/>
                    <a:pt x="626" y="28"/>
                  </a:cubicBezTo>
                  <a:cubicBezTo>
                    <a:pt x="643" y="22"/>
                    <a:pt x="649" y="11"/>
                    <a:pt x="660" y="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3" name="Freeform 109"/>
            <p:cNvSpPr>
              <a:spLocks noChangeArrowheads="1"/>
            </p:cNvSpPr>
            <p:nvPr/>
          </p:nvSpPr>
          <p:spPr bwMode="auto">
            <a:xfrm>
              <a:off x="19136067" y="3403600"/>
              <a:ext cx="780999" cy="646113"/>
            </a:xfrm>
            <a:custGeom>
              <a:avLst/>
              <a:gdLst>
                <a:gd name="T0" fmla="*/ 2167 w 2168"/>
                <a:gd name="T1" fmla="*/ 826 h 1796"/>
                <a:gd name="T2" fmla="*/ 2078 w 2168"/>
                <a:gd name="T3" fmla="*/ 881 h 1796"/>
                <a:gd name="T4" fmla="*/ 1978 w 2168"/>
                <a:gd name="T5" fmla="*/ 1120 h 1796"/>
                <a:gd name="T6" fmla="*/ 1834 w 2168"/>
                <a:gd name="T7" fmla="*/ 1192 h 1796"/>
                <a:gd name="T8" fmla="*/ 1762 w 2168"/>
                <a:gd name="T9" fmla="*/ 1314 h 1796"/>
                <a:gd name="T10" fmla="*/ 1568 w 2168"/>
                <a:gd name="T11" fmla="*/ 1579 h 1796"/>
                <a:gd name="T12" fmla="*/ 1507 w 2168"/>
                <a:gd name="T13" fmla="*/ 1745 h 1796"/>
                <a:gd name="T14" fmla="*/ 1407 w 2168"/>
                <a:gd name="T15" fmla="*/ 1756 h 1796"/>
                <a:gd name="T16" fmla="*/ 1274 w 2168"/>
                <a:gd name="T17" fmla="*/ 1761 h 1796"/>
                <a:gd name="T18" fmla="*/ 1213 w 2168"/>
                <a:gd name="T19" fmla="*/ 1706 h 1796"/>
                <a:gd name="T20" fmla="*/ 1208 w 2168"/>
                <a:gd name="T21" fmla="*/ 1634 h 1796"/>
                <a:gd name="T22" fmla="*/ 1141 w 2168"/>
                <a:gd name="T23" fmla="*/ 1634 h 1796"/>
                <a:gd name="T24" fmla="*/ 1064 w 2168"/>
                <a:gd name="T25" fmla="*/ 1640 h 1796"/>
                <a:gd name="T26" fmla="*/ 1003 w 2168"/>
                <a:gd name="T27" fmla="*/ 1579 h 1796"/>
                <a:gd name="T28" fmla="*/ 947 w 2168"/>
                <a:gd name="T29" fmla="*/ 1584 h 1796"/>
                <a:gd name="T30" fmla="*/ 937 w 2168"/>
                <a:gd name="T31" fmla="*/ 1628 h 1796"/>
                <a:gd name="T32" fmla="*/ 837 w 2168"/>
                <a:gd name="T33" fmla="*/ 1700 h 1796"/>
                <a:gd name="T34" fmla="*/ 637 w 2168"/>
                <a:gd name="T35" fmla="*/ 1695 h 1796"/>
                <a:gd name="T36" fmla="*/ 487 w 2168"/>
                <a:gd name="T37" fmla="*/ 1795 h 1796"/>
                <a:gd name="T38" fmla="*/ 449 w 2168"/>
                <a:gd name="T39" fmla="*/ 1678 h 1796"/>
                <a:gd name="T40" fmla="*/ 427 w 2168"/>
                <a:gd name="T41" fmla="*/ 1545 h 1796"/>
                <a:gd name="T42" fmla="*/ 371 w 2168"/>
                <a:gd name="T43" fmla="*/ 1523 h 1796"/>
                <a:gd name="T44" fmla="*/ 260 w 2168"/>
                <a:gd name="T45" fmla="*/ 1540 h 1796"/>
                <a:gd name="T46" fmla="*/ 166 w 2168"/>
                <a:gd name="T47" fmla="*/ 1551 h 1796"/>
                <a:gd name="T48" fmla="*/ 33 w 2168"/>
                <a:gd name="T49" fmla="*/ 1584 h 1796"/>
                <a:gd name="T50" fmla="*/ 0 w 2168"/>
                <a:gd name="T51" fmla="*/ 1562 h 1796"/>
                <a:gd name="T52" fmla="*/ 166 w 2168"/>
                <a:gd name="T53" fmla="*/ 1446 h 1796"/>
                <a:gd name="T54" fmla="*/ 166 w 2168"/>
                <a:gd name="T55" fmla="*/ 1297 h 1796"/>
                <a:gd name="T56" fmla="*/ 122 w 2168"/>
                <a:gd name="T57" fmla="*/ 1181 h 1796"/>
                <a:gd name="T58" fmla="*/ 116 w 2168"/>
                <a:gd name="T59" fmla="*/ 1037 h 1796"/>
                <a:gd name="T60" fmla="*/ 83 w 2168"/>
                <a:gd name="T61" fmla="*/ 953 h 1796"/>
                <a:gd name="T62" fmla="*/ 144 w 2168"/>
                <a:gd name="T63" fmla="*/ 915 h 1796"/>
                <a:gd name="T64" fmla="*/ 305 w 2168"/>
                <a:gd name="T65" fmla="*/ 826 h 1796"/>
                <a:gd name="T66" fmla="*/ 388 w 2168"/>
                <a:gd name="T67" fmla="*/ 704 h 1796"/>
                <a:gd name="T68" fmla="*/ 504 w 2168"/>
                <a:gd name="T69" fmla="*/ 643 h 1796"/>
                <a:gd name="T70" fmla="*/ 715 w 2168"/>
                <a:gd name="T71" fmla="*/ 604 h 1796"/>
                <a:gd name="T72" fmla="*/ 964 w 2168"/>
                <a:gd name="T73" fmla="*/ 516 h 1796"/>
                <a:gd name="T74" fmla="*/ 1058 w 2168"/>
                <a:gd name="T75" fmla="*/ 505 h 1796"/>
                <a:gd name="T76" fmla="*/ 1080 w 2168"/>
                <a:gd name="T77" fmla="*/ 449 h 1796"/>
                <a:gd name="T78" fmla="*/ 1175 w 2168"/>
                <a:gd name="T79" fmla="*/ 355 h 1796"/>
                <a:gd name="T80" fmla="*/ 1208 w 2168"/>
                <a:gd name="T81" fmla="*/ 194 h 1796"/>
                <a:gd name="T82" fmla="*/ 1230 w 2168"/>
                <a:gd name="T83" fmla="*/ 67 h 1796"/>
                <a:gd name="T84" fmla="*/ 1335 w 2168"/>
                <a:gd name="T85" fmla="*/ 17 h 1796"/>
                <a:gd name="T86" fmla="*/ 1402 w 2168"/>
                <a:gd name="T87" fmla="*/ 33 h 1796"/>
                <a:gd name="T88" fmla="*/ 1707 w 2168"/>
                <a:gd name="T89" fmla="*/ 0 h 1796"/>
                <a:gd name="T90" fmla="*/ 1812 w 2168"/>
                <a:gd name="T91" fmla="*/ 56 h 1796"/>
                <a:gd name="T92" fmla="*/ 1801 w 2168"/>
                <a:gd name="T93" fmla="*/ 222 h 1796"/>
                <a:gd name="T94" fmla="*/ 1840 w 2168"/>
                <a:gd name="T95" fmla="*/ 338 h 1796"/>
                <a:gd name="T96" fmla="*/ 1945 w 2168"/>
                <a:gd name="T97" fmla="*/ 510 h 1796"/>
                <a:gd name="T98" fmla="*/ 2156 w 2168"/>
                <a:gd name="T99" fmla="*/ 793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8" h="1796">
                  <a:moveTo>
                    <a:pt x="2167" y="826"/>
                  </a:moveTo>
                  <a:lnTo>
                    <a:pt x="2167" y="826"/>
                  </a:lnTo>
                  <a:cubicBezTo>
                    <a:pt x="2156" y="837"/>
                    <a:pt x="2150" y="848"/>
                    <a:pt x="2133" y="854"/>
                  </a:cubicBezTo>
                  <a:cubicBezTo>
                    <a:pt x="2111" y="865"/>
                    <a:pt x="2095" y="865"/>
                    <a:pt x="2078" y="881"/>
                  </a:cubicBezTo>
                  <a:cubicBezTo>
                    <a:pt x="2045" y="920"/>
                    <a:pt x="2039" y="953"/>
                    <a:pt x="2028" y="998"/>
                  </a:cubicBezTo>
                  <a:cubicBezTo>
                    <a:pt x="2011" y="1048"/>
                    <a:pt x="2006" y="1081"/>
                    <a:pt x="1978" y="1120"/>
                  </a:cubicBezTo>
                  <a:cubicBezTo>
                    <a:pt x="1950" y="1158"/>
                    <a:pt x="1934" y="1192"/>
                    <a:pt x="1890" y="1192"/>
                  </a:cubicBezTo>
                  <a:cubicBezTo>
                    <a:pt x="1834" y="1192"/>
                    <a:pt x="1834" y="1192"/>
                    <a:pt x="1834" y="1192"/>
                  </a:cubicBezTo>
                  <a:cubicBezTo>
                    <a:pt x="1806" y="1192"/>
                    <a:pt x="1784" y="1219"/>
                    <a:pt x="1773" y="1247"/>
                  </a:cubicBezTo>
                  <a:cubicBezTo>
                    <a:pt x="1768" y="1275"/>
                    <a:pt x="1768" y="1291"/>
                    <a:pt x="1762" y="1314"/>
                  </a:cubicBezTo>
                  <a:cubicBezTo>
                    <a:pt x="1740" y="1374"/>
                    <a:pt x="1718" y="1407"/>
                    <a:pt x="1684" y="1457"/>
                  </a:cubicBezTo>
                  <a:cubicBezTo>
                    <a:pt x="1646" y="1512"/>
                    <a:pt x="1612" y="1529"/>
                    <a:pt x="1568" y="1579"/>
                  </a:cubicBezTo>
                  <a:cubicBezTo>
                    <a:pt x="1524" y="1628"/>
                    <a:pt x="1518" y="1678"/>
                    <a:pt x="1507" y="1745"/>
                  </a:cubicBezTo>
                  <a:lnTo>
                    <a:pt x="1507" y="1745"/>
                  </a:lnTo>
                  <a:cubicBezTo>
                    <a:pt x="1496" y="1739"/>
                    <a:pt x="1485" y="1734"/>
                    <a:pt x="1474" y="1734"/>
                  </a:cubicBezTo>
                  <a:cubicBezTo>
                    <a:pt x="1446" y="1734"/>
                    <a:pt x="1435" y="1750"/>
                    <a:pt x="1407" y="1756"/>
                  </a:cubicBezTo>
                  <a:cubicBezTo>
                    <a:pt x="1380" y="1767"/>
                    <a:pt x="1358" y="1773"/>
                    <a:pt x="1324" y="1773"/>
                  </a:cubicBezTo>
                  <a:cubicBezTo>
                    <a:pt x="1308" y="1773"/>
                    <a:pt x="1297" y="1767"/>
                    <a:pt x="1274" y="1761"/>
                  </a:cubicBezTo>
                  <a:cubicBezTo>
                    <a:pt x="1252" y="1761"/>
                    <a:pt x="1236" y="1761"/>
                    <a:pt x="1213" y="1750"/>
                  </a:cubicBezTo>
                  <a:cubicBezTo>
                    <a:pt x="1213" y="1706"/>
                    <a:pt x="1213" y="1706"/>
                    <a:pt x="1213" y="1706"/>
                  </a:cubicBezTo>
                  <a:cubicBezTo>
                    <a:pt x="1213" y="1689"/>
                    <a:pt x="1225" y="1678"/>
                    <a:pt x="1225" y="1667"/>
                  </a:cubicBezTo>
                  <a:cubicBezTo>
                    <a:pt x="1225" y="1651"/>
                    <a:pt x="1219" y="1640"/>
                    <a:pt x="1208" y="1634"/>
                  </a:cubicBezTo>
                  <a:cubicBezTo>
                    <a:pt x="1202" y="1634"/>
                    <a:pt x="1197" y="1634"/>
                    <a:pt x="1197" y="1634"/>
                  </a:cubicBezTo>
                  <a:cubicBezTo>
                    <a:pt x="1175" y="1634"/>
                    <a:pt x="1164" y="1634"/>
                    <a:pt x="1141" y="1634"/>
                  </a:cubicBezTo>
                  <a:cubicBezTo>
                    <a:pt x="1141" y="1645"/>
                    <a:pt x="1136" y="1662"/>
                    <a:pt x="1119" y="1662"/>
                  </a:cubicBezTo>
                  <a:cubicBezTo>
                    <a:pt x="1097" y="1662"/>
                    <a:pt x="1080" y="1656"/>
                    <a:pt x="1064" y="1640"/>
                  </a:cubicBezTo>
                  <a:cubicBezTo>
                    <a:pt x="1053" y="1634"/>
                    <a:pt x="1053" y="1617"/>
                    <a:pt x="1047" y="1606"/>
                  </a:cubicBezTo>
                  <a:cubicBezTo>
                    <a:pt x="1042" y="1584"/>
                    <a:pt x="1014" y="1595"/>
                    <a:pt x="1003" y="1579"/>
                  </a:cubicBezTo>
                  <a:cubicBezTo>
                    <a:pt x="986" y="1562"/>
                    <a:pt x="981" y="1551"/>
                    <a:pt x="975" y="1534"/>
                  </a:cubicBezTo>
                  <a:cubicBezTo>
                    <a:pt x="964" y="1523"/>
                    <a:pt x="959" y="1573"/>
                    <a:pt x="947" y="1584"/>
                  </a:cubicBezTo>
                  <a:cubicBezTo>
                    <a:pt x="942" y="1590"/>
                    <a:pt x="925" y="1590"/>
                    <a:pt x="925" y="1601"/>
                  </a:cubicBezTo>
                  <a:cubicBezTo>
                    <a:pt x="925" y="1612"/>
                    <a:pt x="937" y="1617"/>
                    <a:pt x="937" y="1628"/>
                  </a:cubicBezTo>
                  <a:cubicBezTo>
                    <a:pt x="937" y="1651"/>
                    <a:pt x="914" y="1656"/>
                    <a:pt x="892" y="1667"/>
                  </a:cubicBezTo>
                  <a:cubicBezTo>
                    <a:pt x="870" y="1678"/>
                    <a:pt x="859" y="1689"/>
                    <a:pt x="837" y="1700"/>
                  </a:cubicBezTo>
                  <a:cubicBezTo>
                    <a:pt x="804" y="1723"/>
                    <a:pt x="776" y="1734"/>
                    <a:pt x="737" y="1734"/>
                  </a:cubicBezTo>
                  <a:cubicBezTo>
                    <a:pt x="698" y="1734"/>
                    <a:pt x="681" y="1695"/>
                    <a:pt x="637" y="1695"/>
                  </a:cubicBezTo>
                  <a:cubicBezTo>
                    <a:pt x="598" y="1695"/>
                    <a:pt x="576" y="1723"/>
                    <a:pt x="543" y="1750"/>
                  </a:cubicBezTo>
                  <a:cubicBezTo>
                    <a:pt x="521" y="1767"/>
                    <a:pt x="515" y="1795"/>
                    <a:pt x="487" y="1795"/>
                  </a:cubicBezTo>
                  <a:cubicBezTo>
                    <a:pt x="454" y="1795"/>
                    <a:pt x="443" y="1767"/>
                    <a:pt x="443" y="1739"/>
                  </a:cubicBezTo>
                  <a:cubicBezTo>
                    <a:pt x="443" y="1717"/>
                    <a:pt x="449" y="1700"/>
                    <a:pt x="449" y="1678"/>
                  </a:cubicBezTo>
                  <a:cubicBezTo>
                    <a:pt x="449" y="1640"/>
                    <a:pt x="449" y="1640"/>
                    <a:pt x="449" y="1640"/>
                  </a:cubicBezTo>
                  <a:cubicBezTo>
                    <a:pt x="449" y="1601"/>
                    <a:pt x="438" y="1579"/>
                    <a:pt x="427" y="1545"/>
                  </a:cubicBezTo>
                  <a:cubicBezTo>
                    <a:pt x="427" y="1523"/>
                    <a:pt x="421" y="1501"/>
                    <a:pt x="405" y="1501"/>
                  </a:cubicBezTo>
                  <a:cubicBezTo>
                    <a:pt x="388" y="1501"/>
                    <a:pt x="382" y="1512"/>
                    <a:pt x="371" y="1523"/>
                  </a:cubicBezTo>
                  <a:cubicBezTo>
                    <a:pt x="349" y="1534"/>
                    <a:pt x="332" y="1545"/>
                    <a:pt x="305" y="1545"/>
                  </a:cubicBezTo>
                  <a:cubicBezTo>
                    <a:pt x="288" y="1545"/>
                    <a:pt x="277" y="1540"/>
                    <a:pt x="260" y="1540"/>
                  </a:cubicBezTo>
                  <a:cubicBezTo>
                    <a:pt x="244" y="1540"/>
                    <a:pt x="233" y="1545"/>
                    <a:pt x="210" y="1545"/>
                  </a:cubicBezTo>
                  <a:cubicBezTo>
                    <a:pt x="194" y="1545"/>
                    <a:pt x="177" y="1540"/>
                    <a:pt x="166" y="1551"/>
                  </a:cubicBezTo>
                  <a:cubicBezTo>
                    <a:pt x="127" y="1579"/>
                    <a:pt x="105" y="1601"/>
                    <a:pt x="61" y="1601"/>
                  </a:cubicBezTo>
                  <a:cubicBezTo>
                    <a:pt x="44" y="1601"/>
                    <a:pt x="44" y="1590"/>
                    <a:pt x="33" y="1584"/>
                  </a:cubicBezTo>
                  <a:cubicBezTo>
                    <a:pt x="16" y="1573"/>
                    <a:pt x="11" y="1568"/>
                    <a:pt x="0" y="1562"/>
                  </a:cubicBezTo>
                  <a:lnTo>
                    <a:pt x="0" y="1562"/>
                  </a:lnTo>
                  <a:cubicBezTo>
                    <a:pt x="28" y="1507"/>
                    <a:pt x="77" y="1512"/>
                    <a:pt x="133" y="1484"/>
                  </a:cubicBezTo>
                  <a:cubicBezTo>
                    <a:pt x="149" y="1479"/>
                    <a:pt x="155" y="1462"/>
                    <a:pt x="166" y="1446"/>
                  </a:cubicBezTo>
                  <a:cubicBezTo>
                    <a:pt x="177" y="1440"/>
                    <a:pt x="188" y="1429"/>
                    <a:pt x="188" y="1418"/>
                  </a:cubicBezTo>
                  <a:cubicBezTo>
                    <a:pt x="188" y="1368"/>
                    <a:pt x="183" y="1341"/>
                    <a:pt x="166" y="1297"/>
                  </a:cubicBezTo>
                  <a:cubicBezTo>
                    <a:pt x="161" y="1280"/>
                    <a:pt x="149" y="1275"/>
                    <a:pt x="149" y="1253"/>
                  </a:cubicBezTo>
                  <a:cubicBezTo>
                    <a:pt x="133" y="1230"/>
                    <a:pt x="122" y="1208"/>
                    <a:pt x="122" y="1181"/>
                  </a:cubicBezTo>
                  <a:cubicBezTo>
                    <a:pt x="122" y="1086"/>
                    <a:pt x="122" y="1086"/>
                    <a:pt x="122" y="1086"/>
                  </a:cubicBezTo>
                  <a:cubicBezTo>
                    <a:pt x="122" y="1070"/>
                    <a:pt x="116" y="1059"/>
                    <a:pt x="116" y="1037"/>
                  </a:cubicBezTo>
                  <a:cubicBezTo>
                    <a:pt x="111" y="1020"/>
                    <a:pt x="116" y="1009"/>
                    <a:pt x="111" y="998"/>
                  </a:cubicBezTo>
                  <a:cubicBezTo>
                    <a:pt x="100" y="981"/>
                    <a:pt x="83" y="976"/>
                    <a:pt x="83" y="953"/>
                  </a:cubicBezTo>
                  <a:cubicBezTo>
                    <a:pt x="83" y="942"/>
                    <a:pt x="100" y="937"/>
                    <a:pt x="111" y="931"/>
                  </a:cubicBezTo>
                  <a:cubicBezTo>
                    <a:pt x="127" y="926"/>
                    <a:pt x="133" y="920"/>
                    <a:pt x="144" y="915"/>
                  </a:cubicBezTo>
                  <a:cubicBezTo>
                    <a:pt x="172" y="904"/>
                    <a:pt x="188" y="887"/>
                    <a:pt x="221" y="881"/>
                  </a:cubicBezTo>
                  <a:cubicBezTo>
                    <a:pt x="260" y="876"/>
                    <a:pt x="277" y="854"/>
                    <a:pt x="305" y="826"/>
                  </a:cubicBezTo>
                  <a:cubicBezTo>
                    <a:pt x="321" y="809"/>
                    <a:pt x="343" y="804"/>
                    <a:pt x="354" y="782"/>
                  </a:cubicBezTo>
                  <a:cubicBezTo>
                    <a:pt x="366" y="748"/>
                    <a:pt x="360" y="721"/>
                    <a:pt x="388" y="704"/>
                  </a:cubicBezTo>
                  <a:cubicBezTo>
                    <a:pt x="421" y="682"/>
                    <a:pt x="438" y="671"/>
                    <a:pt x="471" y="654"/>
                  </a:cubicBezTo>
                  <a:cubicBezTo>
                    <a:pt x="482" y="649"/>
                    <a:pt x="493" y="649"/>
                    <a:pt x="504" y="643"/>
                  </a:cubicBezTo>
                  <a:cubicBezTo>
                    <a:pt x="543" y="621"/>
                    <a:pt x="565" y="593"/>
                    <a:pt x="615" y="593"/>
                  </a:cubicBezTo>
                  <a:cubicBezTo>
                    <a:pt x="654" y="593"/>
                    <a:pt x="676" y="604"/>
                    <a:pt x="715" y="604"/>
                  </a:cubicBezTo>
                  <a:cubicBezTo>
                    <a:pt x="765" y="604"/>
                    <a:pt x="787" y="577"/>
                    <a:pt x="831" y="554"/>
                  </a:cubicBezTo>
                  <a:cubicBezTo>
                    <a:pt x="875" y="527"/>
                    <a:pt x="909" y="516"/>
                    <a:pt x="964" y="516"/>
                  </a:cubicBezTo>
                  <a:cubicBezTo>
                    <a:pt x="1003" y="516"/>
                    <a:pt x="1003" y="516"/>
                    <a:pt x="1003" y="516"/>
                  </a:cubicBezTo>
                  <a:cubicBezTo>
                    <a:pt x="1025" y="516"/>
                    <a:pt x="1042" y="521"/>
                    <a:pt x="1058" y="505"/>
                  </a:cubicBezTo>
                  <a:cubicBezTo>
                    <a:pt x="1070" y="499"/>
                    <a:pt x="1080" y="493"/>
                    <a:pt x="1080" y="482"/>
                  </a:cubicBezTo>
                  <a:cubicBezTo>
                    <a:pt x="1080" y="449"/>
                    <a:pt x="1080" y="449"/>
                    <a:pt x="1080" y="449"/>
                  </a:cubicBezTo>
                  <a:cubicBezTo>
                    <a:pt x="1080" y="427"/>
                    <a:pt x="1075" y="399"/>
                    <a:pt x="1092" y="388"/>
                  </a:cubicBezTo>
                  <a:cubicBezTo>
                    <a:pt x="1125" y="372"/>
                    <a:pt x="1152" y="383"/>
                    <a:pt x="1175" y="355"/>
                  </a:cubicBezTo>
                  <a:cubicBezTo>
                    <a:pt x="1191" y="333"/>
                    <a:pt x="1191" y="316"/>
                    <a:pt x="1197" y="288"/>
                  </a:cubicBezTo>
                  <a:cubicBezTo>
                    <a:pt x="1202" y="250"/>
                    <a:pt x="1208" y="233"/>
                    <a:pt x="1208" y="194"/>
                  </a:cubicBezTo>
                  <a:cubicBezTo>
                    <a:pt x="1208" y="139"/>
                    <a:pt x="1208" y="139"/>
                    <a:pt x="1208" y="139"/>
                  </a:cubicBezTo>
                  <a:cubicBezTo>
                    <a:pt x="1208" y="111"/>
                    <a:pt x="1213" y="94"/>
                    <a:pt x="1230" y="67"/>
                  </a:cubicBezTo>
                  <a:cubicBezTo>
                    <a:pt x="1241" y="50"/>
                    <a:pt x="1258" y="56"/>
                    <a:pt x="1274" y="50"/>
                  </a:cubicBezTo>
                  <a:cubicBezTo>
                    <a:pt x="1302" y="39"/>
                    <a:pt x="1313" y="33"/>
                    <a:pt x="1335" y="17"/>
                  </a:cubicBezTo>
                  <a:lnTo>
                    <a:pt x="1335" y="17"/>
                  </a:lnTo>
                  <a:cubicBezTo>
                    <a:pt x="1363" y="17"/>
                    <a:pt x="1374" y="33"/>
                    <a:pt x="1402" y="33"/>
                  </a:cubicBezTo>
                  <a:cubicBezTo>
                    <a:pt x="1435" y="33"/>
                    <a:pt x="1435" y="33"/>
                    <a:pt x="1435" y="33"/>
                  </a:cubicBezTo>
                  <a:cubicBezTo>
                    <a:pt x="1540" y="33"/>
                    <a:pt x="1601" y="0"/>
                    <a:pt x="1707" y="0"/>
                  </a:cubicBezTo>
                  <a:cubicBezTo>
                    <a:pt x="1757" y="0"/>
                    <a:pt x="1757" y="0"/>
                    <a:pt x="1757" y="0"/>
                  </a:cubicBezTo>
                  <a:cubicBezTo>
                    <a:pt x="1784" y="0"/>
                    <a:pt x="1801" y="28"/>
                    <a:pt x="1812" y="56"/>
                  </a:cubicBezTo>
                  <a:cubicBezTo>
                    <a:pt x="1817" y="84"/>
                    <a:pt x="1834" y="94"/>
                    <a:pt x="1834" y="122"/>
                  </a:cubicBezTo>
                  <a:cubicBezTo>
                    <a:pt x="1834" y="161"/>
                    <a:pt x="1801" y="178"/>
                    <a:pt x="1801" y="222"/>
                  </a:cubicBezTo>
                  <a:cubicBezTo>
                    <a:pt x="1801" y="239"/>
                    <a:pt x="1817" y="250"/>
                    <a:pt x="1829" y="266"/>
                  </a:cubicBezTo>
                  <a:cubicBezTo>
                    <a:pt x="1840" y="294"/>
                    <a:pt x="1823" y="316"/>
                    <a:pt x="1840" y="338"/>
                  </a:cubicBezTo>
                  <a:cubicBezTo>
                    <a:pt x="1851" y="349"/>
                    <a:pt x="1867" y="344"/>
                    <a:pt x="1878" y="355"/>
                  </a:cubicBezTo>
                  <a:cubicBezTo>
                    <a:pt x="1928" y="399"/>
                    <a:pt x="1934" y="444"/>
                    <a:pt x="1945" y="510"/>
                  </a:cubicBezTo>
                  <a:cubicBezTo>
                    <a:pt x="1956" y="554"/>
                    <a:pt x="1950" y="588"/>
                    <a:pt x="1989" y="615"/>
                  </a:cubicBezTo>
                  <a:cubicBezTo>
                    <a:pt x="2067" y="671"/>
                    <a:pt x="2139" y="698"/>
                    <a:pt x="2156" y="793"/>
                  </a:cubicBezTo>
                  <a:cubicBezTo>
                    <a:pt x="2156" y="809"/>
                    <a:pt x="2161" y="815"/>
                    <a:pt x="2167" y="826"/>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4" name="Freeform 110"/>
            <p:cNvSpPr>
              <a:spLocks noChangeArrowheads="1"/>
            </p:cNvSpPr>
            <p:nvPr/>
          </p:nvSpPr>
          <p:spPr bwMode="auto">
            <a:xfrm>
              <a:off x="18840811" y="3194050"/>
              <a:ext cx="817509" cy="771525"/>
            </a:xfrm>
            <a:custGeom>
              <a:avLst/>
              <a:gdLst>
                <a:gd name="T0" fmla="*/ 2272 w 2273"/>
                <a:gd name="T1" fmla="*/ 299 h 2144"/>
                <a:gd name="T2" fmla="*/ 2144 w 2273"/>
                <a:gd name="T3" fmla="*/ 465 h 2144"/>
                <a:gd name="T4" fmla="*/ 2155 w 2273"/>
                <a:gd name="T5" fmla="*/ 598 h 2144"/>
                <a:gd name="T6" fmla="*/ 2028 w 2273"/>
                <a:gd name="T7" fmla="*/ 720 h 2144"/>
                <a:gd name="T8" fmla="*/ 1995 w 2273"/>
                <a:gd name="T9" fmla="*/ 936 h 2144"/>
                <a:gd name="T10" fmla="*/ 1900 w 2273"/>
                <a:gd name="T11" fmla="*/ 1063 h 2144"/>
                <a:gd name="T12" fmla="*/ 1784 w 2273"/>
                <a:gd name="T13" fmla="*/ 1097 h 2144"/>
                <a:gd name="T14" fmla="*/ 1435 w 2273"/>
                <a:gd name="T15" fmla="*/ 1174 h 2144"/>
                <a:gd name="T16" fmla="*/ 1208 w 2273"/>
                <a:gd name="T17" fmla="*/ 1285 h 2144"/>
                <a:gd name="T18" fmla="*/ 1041 w 2273"/>
                <a:gd name="T19" fmla="*/ 1462 h 2144"/>
                <a:gd name="T20" fmla="*/ 903 w 2273"/>
                <a:gd name="T21" fmla="*/ 1534 h 2144"/>
                <a:gd name="T22" fmla="*/ 942 w 2273"/>
                <a:gd name="T23" fmla="*/ 1667 h 2144"/>
                <a:gd name="T24" fmla="*/ 986 w 2273"/>
                <a:gd name="T25" fmla="*/ 1878 h 2144"/>
                <a:gd name="T26" fmla="*/ 953 w 2273"/>
                <a:gd name="T27" fmla="*/ 2065 h 2144"/>
                <a:gd name="T28" fmla="*/ 809 w 2273"/>
                <a:gd name="T29" fmla="*/ 2132 h 2144"/>
                <a:gd name="T30" fmla="*/ 582 w 2273"/>
                <a:gd name="T31" fmla="*/ 2088 h 2144"/>
                <a:gd name="T32" fmla="*/ 570 w 2273"/>
                <a:gd name="T33" fmla="*/ 1932 h 2144"/>
                <a:gd name="T34" fmla="*/ 537 w 2273"/>
                <a:gd name="T35" fmla="*/ 1811 h 2144"/>
                <a:gd name="T36" fmla="*/ 526 w 2273"/>
                <a:gd name="T37" fmla="*/ 1684 h 2144"/>
                <a:gd name="T38" fmla="*/ 498 w 2273"/>
                <a:gd name="T39" fmla="*/ 1573 h 2144"/>
                <a:gd name="T40" fmla="*/ 509 w 2273"/>
                <a:gd name="T41" fmla="*/ 1424 h 2144"/>
                <a:gd name="T42" fmla="*/ 404 w 2273"/>
                <a:gd name="T43" fmla="*/ 1307 h 2144"/>
                <a:gd name="T44" fmla="*/ 349 w 2273"/>
                <a:gd name="T45" fmla="*/ 1285 h 2144"/>
                <a:gd name="T46" fmla="*/ 327 w 2273"/>
                <a:gd name="T47" fmla="*/ 1385 h 2144"/>
                <a:gd name="T48" fmla="*/ 243 w 2273"/>
                <a:gd name="T49" fmla="*/ 1379 h 2144"/>
                <a:gd name="T50" fmla="*/ 288 w 2273"/>
                <a:gd name="T51" fmla="*/ 1285 h 2144"/>
                <a:gd name="T52" fmla="*/ 316 w 2273"/>
                <a:gd name="T53" fmla="*/ 1246 h 2144"/>
                <a:gd name="T54" fmla="*/ 216 w 2273"/>
                <a:gd name="T55" fmla="*/ 1246 h 2144"/>
                <a:gd name="T56" fmla="*/ 188 w 2273"/>
                <a:gd name="T57" fmla="*/ 1152 h 2144"/>
                <a:gd name="T58" fmla="*/ 194 w 2273"/>
                <a:gd name="T59" fmla="*/ 1113 h 2144"/>
                <a:gd name="T60" fmla="*/ 99 w 2273"/>
                <a:gd name="T61" fmla="*/ 1025 h 2144"/>
                <a:gd name="T62" fmla="*/ 138 w 2273"/>
                <a:gd name="T63" fmla="*/ 925 h 2144"/>
                <a:gd name="T64" fmla="*/ 122 w 2273"/>
                <a:gd name="T65" fmla="*/ 820 h 2144"/>
                <a:gd name="T66" fmla="*/ 28 w 2273"/>
                <a:gd name="T67" fmla="*/ 720 h 2144"/>
                <a:gd name="T68" fmla="*/ 22 w 2273"/>
                <a:gd name="T69" fmla="*/ 598 h 2144"/>
                <a:gd name="T70" fmla="*/ 0 w 2273"/>
                <a:gd name="T71" fmla="*/ 515 h 2144"/>
                <a:gd name="T72" fmla="*/ 50 w 2273"/>
                <a:gd name="T73" fmla="*/ 432 h 2144"/>
                <a:gd name="T74" fmla="*/ 66 w 2273"/>
                <a:gd name="T75" fmla="*/ 348 h 2144"/>
                <a:gd name="T76" fmla="*/ 83 w 2273"/>
                <a:gd name="T77" fmla="*/ 215 h 2144"/>
                <a:gd name="T78" fmla="*/ 194 w 2273"/>
                <a:gd name="T79" fmla="*/ 110 h 2144"/>
                <a:gd name="T80" fmla="*/ 271 w 2273"/>
                <a:gd name="T81" fmla="*/ 0 h 2144"/>
                <a:gd name="T82" fmla="*/ 304 w 2273"/>
                <a:gd name="T83" fmla="*/ 71 h 2144"/>
                <a:gd name="T84" fmla="*/ 443 w 2273"/>
                <a:gd name="T85" fmla="*/ 249 h 2144"/>
                <a:gd name="T86" fmla="*/ 604 w 2273"/>
                <a:gd name="T87" fmla="*/ 387 h 2144"/>
                <a:gd name="T88" fmla="*/ 670 w 2273"/>
                <a:gd name="T89" fmla="*/ 459 h 2144"/>
                <a:gd name="T90" fmla="*/ 864 w 2273"/>
                <a:gd name="T91" fmla="*/ 437 h 2144"/>
                <a:gd name="T92" fmla="*/ 1075 w 2273"/>
                <a:gd name="T93" fmla="*/ 421 h 2144"/>
                <a:gd name="T94" fmla="*/ 1258 w 2273"/>
                <a:gd name="T95" fmla="*/ 421 h 2144"/>
                <a:gd name="T96" fmla="*/ 1363 w 2273"/>
                <a:gd name="T97" fmla="*/ 354 h 2144"/>
                <a:gd name="T98" fmla="*/ 1452 w 2273"/>
                <a:gd name="T99" fmla="*/ 232 h 2144"/>
                <a:gd name="T100" fmla="*/ 1646 w 2273"/>
                <a:gd name="T101" fmla="*/ 204 h 2144"/>
                <a:gd name="T102" fmla="*/ 1884 w 2273"/>
                <a:gd name="T103" fmla="*/ 276 h 2144"/>
                <a:gd name="T104" fmla="*/ 2017 w 2273"/>
                <a:gd name="T105" fmla="*/ 310 h 2144"/>
                <a:gd name="T106" fmla="*/ 2178 w 2273"/>
                <a:gd name="T107" fmla="*/ 232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3" h="2144">
                  <a:moveTo>
                    <a:pt x="2266" y="227"/>
                  </a:moveTo>
                  <a:lnTo>
                    <a:pt x="2266" y="227"/>
                  </a:lnTo>
                  <a:cubicBezTo>
                    <a:pt x="2266" y="254"/>
                    <a:pt x="2272" y="271"/>
                    <a:pt x="2272" y="299"/>
                  </a:cubicBezTo>
                  <a:cubicBezTo>
                    <a:pt x="2272" y="337"/>
                    <a:pt x="2266" y="365"/>
                    <a:pt x="2233" y="387"/>
                  </a:cubicBezTo>
                  <a:cubicBezTo>
                    <a:pt x="2211" y="404"/>
                    <a:pt x="2194" y="409"/>
                    <a:pt x="2172" y="432"/>
                  </a:cubicBezTo>
                  <a:cubicBezTo>
                    <a:pt x="2161" y="443"/>
                    <a:pt x="2144" y="448"/>
                    <a:pt x="2144" y="465"/>
                  </a:cubicBezTo>
                  <a:cubicBezTo>
                    <a:pt x="2144" y="509"/>
                    <a:pt x="2144" y="509"/>
                    <a:pt x="2144" y="509"/>
                  </a:cubicBezTo>
                  <a:cubicBezTo>
                    <a:pt x="2144" y="542"/>
                    <a:pt x="2155" y="565"/>
                    <a:pt x="2155" y="598"/>
                  </a:cubicBezTo>
                  <a:lnTo>
                    <a:pt x="2155" y="598"/>
                  </a:lnTo>
                  <a:cubicBezTo>
                    <a:pt x="2133" y="614"/>
                    <a:pt x="2122" y="620"/>
                    <a:pt x="2094" y="631"/>
                  </a:cubicBezTo>
                  <a:cubicBezTo>
                    <a:pt x="2078" y="637"/>
                    <a:pt x="2061" y="631"/>
                    <a:pt x="2050" y="648"/>
                  </a:cubicBezTo>
                  <a:cubicBezTo>
                    <a:pt x="2033" y="675"/>
                    <a:pt x="2028" y="692"/>
                    <a:pt x="2028" y="720"/>
                  </a:cubicBezTo>
                  <a:cubicBezTo>
                    <a:pt x="2028" y="775"/>
                    <a:pt x="2028" y="775"/>
                    <a:pt x="2028" y="775"/>
                  </a:cubicBezTo>
                  <a:cubicBezTo>
                    <a:pt x="2028" y="814"/>
                    <a:pt x="2022" y="831"/>
                    <a:pt x="2017" y="869"/>
                  </a:cubicBezTo>
                  <a:cubicBezTo>
                    <a:pt x="2011" y="897"/>
                    <a:pt x="2011" y="914"/>
                    <a:pt x="1995" y="936"/>
                  </a:cubicBezTo>
                  <a:cubicBezTo>
                    <a:pt x="1972" y="964"/>
                    <a:pt x="1945" y="953"/>
                    <a:pt x="1912" y="969"/>
                  </a:cubicBezTo>
                  <a:cubicBezTo>
                    <a:pt x="1895" y="980"/>
                    <a:pt x="1900" y="1008"/>
                    <a:pt x="1900" y="1030"/>
                  </a:cubicBezTo>
                  <a:cubicBezTo>
                    <a:pt x="1900" y="1063"/>
                    <a:pt x="1900" y="1063"/>
                    <a:pt x="1900" y="1063"/>
                  </a:cubicBezTo>
                  <a:cubicBezTo>
                    <a:pt x="1900" y="1074"/>
                    <a:pt x="1890" y="1080"/>
                    <a:pt x="1878" y="1086"/>
                  </a:cubicBezTo>
                  <a:cubicBezTo>
                    <a:pt x="1862" y="1102"/>
                    <a:pt x="1845" y="1097"/>
                    <a:pt x="1823" y="1097"/>
                  </a:cubicBezTo>
                  <a:cubicBezTo>
                    <a:pt x="1784" y="1097"/>
                    <a:pt x="1784" y="1097"/>
                    <a:pt x="1784" y="1097"/>
                  </a:cubicBezTo>
                  <a:cubicBezTo>
                    <a:pt x="1729" y="1097"/>
                    <a:pt x="1695" y="1108"/>
                    <a:pt x="1651" y="1135"/>
                  </a:cubicBezTo>
                  <a:cubicBezTo>
                    <a:pt x="1607" y="1158"/>
                    <a:pt x="1585" y="1185"/>
                    <a:pt x="1535" y="1185"/>
                  </a:cubicBezTo>
                  <a:cubicBezTo>
                    <a:pt x="1496" y="1185"/>
                    <a:pt x="1474" y="1174"/>
                    <a:pt x="1435" y="1174"/>
                  </a:cubicBezTo>
                  <a:cubicBezTo>
                    <a:pt x="1385" y="1174"/>
                    <a:pt x="1363" y="1202"/>
                    <a:pt x="1324" y="1224"/>
                  </a:cubicBezTo>
                  <a:cubicBezTo>
                    <a:pt x="1313" y="1230"/>
                    <a:pt x="1302" y="1230"/>
                    <a:pt x="1291" y="1235"/>
                  </a:cubicBezTo>
                  <a:cubicBezTo>
                    <a:pt x="1258" y="1252"/>
                    <a:pt x="1241" y="1263"/>
                    <a:pt x="1208" y="1285"/>
                  </a:cubicBezTo>
                  <a:cubicBezTo>
                    <a:pt x="1180" y="1302"/>
                    <a:pt x="1186" y="1329"/>
                    <a:pt x="1174" y="1363"/>
                  </a:cubicBezTo>
                  <a:cubicBezTo>
                    <a:pt x="1163" y="1385"/>
                    <a:pt x="1141" y="1390"/>
                    <a:pt x="1125" y="1407"/>
                  </a:cubicBezTo>
                  <a:cubicBezTo>
                    <a:pt x="1097" y="1435"/>
                    <a:pt x="1080" y="1457"/>
                    <a:pt x="1041" y="1462"/>
                  </a:cubicBezTo>
                  <a:cubicBezTo>
                    <a:pt x="1008" y="1468"/>
                    <a:pt x="992" y="1485"/>
                    <a:pt x="964" y="1496"/>
                  </a:cubicBezTo>
                  <a:cubicBezTo>
                    <a:pt x="953" y="1501"/>
                    <a:pt x="947" y="1507"/>
                    <a:pt x="931" y="1512"/>
                  </a:cubicBezTo>
                  <a:cubicBezTo>
                    <a:pt x="920" y="1518"/>
                    <a:pt x="903" y="1523"/>
                    <a:pt x="903" y="1534"/>
                  </a:cubicBezTo>
                  <a:cubicBezTo>
                    <a:pt x="903" y="1557"/>
                    <a:pt x="920" y="1562"/>
                    <a:pt x="931" y="1579"/>
                  </a:cubicBezTo>
                  <a:cubicBezTo>
                    <a:pt x="936" y="1590"/>
                    <a:pt x="931" y="1601"/>
                    <a:pt x="936" y="1618"/>
                  </a:cubicBezTo>
                  <a:cubicBezTo>
                    <a:pt x="936" y="1640"/>
                    <a:pt x="942" y="1651"/>
                    <a:pt x="942" y="1667"/>
                  </a:cubicBezTo>
                  <a:cubicBezTo>
                    <a:pt x="942" y="1762"/>
                    <a:pt x="942" y="1762"/>
                    <a:pt x="942" y="1762"/>
                  </a:cubicBezTo>
                  <a:cubicBezTo>
                    <a:pt x="942" y="1789"/>
                    <a:pt x="953" y="1811"/>
                    <a:pt x="969" y="1834"/>
                  </a:cubicBezTo>
                  <a:cubicBezTo>
                    <a:pt x="969" y="1856"/>
                    <a:pt x="981" y="1861"/>
                    <a:pt x="986" y="1878"/>
                  </a:cubicBezTo>
                  <a:cubicBezTo>
                    <a:pt x="1003" y="1922"/>
                    <a:pt x="1008" y="1949"/>
                    <a:pt x="1008" y="1999"/>
                  </a:cubicBezTo>
                  <a:cubicBezTo>
                    <a:pt x="1008" y="2010"/>
                    <a:pt x="997" y="2021"/>
                    <a:pt x="986" y="2027"/>
                  </a:cubicBezTo>
                  <a:cubicBezTo>
                    <a:pt x="975" y="2043"/>
                    <a:pt x="969" y="2060"/>
                    <a:pt x="953" y="2065"/>
                  </a:cubicBezTo>
                  <a:cubicBezTo>
                    <a:pt x="897" y="2093"/>
                    <a:pt x="848" y="2088"/>
                    <a:pt x="820" y="2143"/>
                  </a:cubicBezTo>
                  <a:lnTo>
                    <a:pt x="820" y="2143"/>
                  </a:lnTo>
                  <a:cubicBezTo>
                    <a:pt x="814" y="2137"/>
                    <a:pt x="814" y="2137"/>
                    <a:pt x="809" y="2132"/>
                  </a:cubicBezTo>
                  <a:cubicBezTo>
                    <a:pt x="775" y="2099"/>
                    <a:pt x="748" y="2088"/>
                    <a:pt x="698" y="2088"/>
                  </a:cubicBezTo>
                  <a:cubicBezTo>
                    <a:pt x="659" y="2088"/>
                    <a:pt x="648" y="2132"/>
                    <a:pt x="604" y="2132"/>
                  </a:cubicBezTo>
                  <a:cubicBezTo>
                    <a:pt x="587" y="2132"/>
                    <a:pt x="582" y="2104"/>
                    <a:pt x="582" y="2088"/>
                  </a:cubicBezTo>
                  <a:cubicBezTo>
                    <a:pt x="582" y="2016"/>
                    <a:pt x="582" y="2016"/>
                    <a:pt x="582" y="2016"/>
                  </a:cubicBezTo>
                  <a:cubicBezTo>
                    <a:pt x="582" y="1999"/>
                    <a:pt x="565" y="1988"/>
                    <a:pt x="565" y="1971"/>
                  </a:cubicBezTo>
                  <a:cubicBezTo>
                    <a:pt x="565" y="1955"/>
                    <a:pt x="570" y="1949"/>
                    <a:pt x="570" y="1932"/>
                  </a:cubicBezTo>
                  <a:cubicBezTo>
                    <a:pt x="570" y="1917"/>
                    <a:pt x="560" y="1906"/>
                    <a:pt x="560" y="1889"/>
                  </a:cubicBezTo>
                  <a:cubicBezTo>
                    <a:pt x="554" y="1867"/>
                    <a:pt x="554" y="1850"/>
                    <a:pt x="548" y="1828"/>
                  </a:cubicBezTo>
                  <a:cubicBezTo>
                    <a:pt x="548" y="1823"/>
                    <a:pt x="537" y="1817"/>
                    <a:pt x="537" y="1811"/>
                  </a:cubicBezTo>
                  <a:cubicBezTo>
                    <a:pt x="526" y="1795"/>
                    <a:pt x="537" y="1784"/>
                    <a:pt x="532" y="1773"/>
                  </a:cubicBezTo>
                  <a:cubicBezTo>
                    <a:pt x="532" y="1756"/>
                    <a:pt x="526" y="1745"/>
                    <a:pt x="526" y="1728"/>
                  </a:cubicBezTo>
                  <a:cubicBezTo>
                    <a:pt x="526" y="1712"/>
                    <a:pt x="537" y="1695"/>
                    <a:pt x="526" y="1684"/>
                  </a:cubicBezTo>
                  <a:cubicBezTo>
                    <a:pt x="504" y="1656"/>
                    <a:pt x="449" y="1673"/>
                    <a:pt x="449" y="1640"/>
                  </a:cubicBezTo>
                  <a:cubicBezTo>
                    <a:pt x="449" y="1618"/>
                    <a:pt x="471" y="1618"/>
                    <a:pt x="482" y="1601"/>
                  </a:cubicBezTo>
                  <a:cubicBezTo>
                    <a:pt x="493" y="1595"/>
                    <a:pt x="493" y="1584"/>
                    <a:pt x="498" y="1573"/>
                  </a:cubicBezTo>
                  <a:cubicBezTo>
                    <a:pt x="509" y="1540"/>
                    <a:pt x="521" y="1523"/>
                    <a:pt x="521" y="1490"/>
                  </a:cubicBezTo>
                  <a:cubicBezTo>
                    <a:pt x="521" y="1473"/>
                    <a:pt x="515" y="1468"/>
                    <a:pt x="515" y="1451"/>
                  </a:cubicBezTo>
                  <a:cubicBezTo>
                    <a:pt x="515" y="1440"/>
                    <a:pt x="515" y="1435"/>
                    <a:pt x="509" y="1424"/>
                  </a:cubicBezTo>
                  <a:cubicBezTo>
                    <a:pt x="498" y="1401"/>
                    <a:pt x="476" y="1407"/>
                    <a:pt x="465" y="1385"/>
                  </a:cubicBezTo>
                  <a:cubicBezTo>
                    <a:pt x="454" y="1368"/>
                    <a:pt x="454" y="1357"/>
                    <a:pt x="454" y="1335"/>
                  </a:cubicBezTo>
                  <a:cubicBezTo>
                    <a:pt x="432" y="1335"/>
                    <a:pt x="421" y="1324"/>
                    <a:pt x="404" y="1307"/>
                  </a:cubicBezTo>
                  <a:cubicBezTo>
                    <a:pt x="388" y="1296"/>
                    <a:pt x="371" y="1285"/>
                    <a:pt x="354" y="1268"/>
                  </a:cubicBezTo>
                  <a:cubicBezTo>
                    <a:pt x="349" y="1268"/>
                    <a:pt x="349" y="1268"/>
                    <a:pt x="349" y="1268"/>
                  </a:cubicBezTo>
                  <a:cubicBezTo>
                    <a:pt x="349" y="1285"/>
                    <a:pt x="349" y="1285"/>
                    <a:pt x="349" y="1285"/>
                  </a:cubicBezTo>
                  <a:cubicBezTo>
                    <a:pt x="360" y="1291"/>
                    <a:pt x="360" y="1296"/>
                    <a:pt x="371" y="1302"/>
                  </a:cubicBezTo>
                  <a:cubicBezTo>
                    <a:pt x="376" y="1346"/>
                    <a:pt x="376" y="1346"/>
                    <a:pt x="376" y="1346"/>
                  </a:cubicBezTo>
                  <a:cubicBezTo>
                    <a:pt x="376" y="1368"/>
                    <a:pt x="349" y="1374"/>
                    <a:pt x="327" y="1385"/>
                  </a:cubicBezTo>
                  <a:cubicBezTo>
                    <a:pt x="304" y="1390"/>
                    <a:pt x="288" y="1412"/>
                    <a:pt x="260" y="1412"/>
                  </a:cubicBezTo>
                  <a:cubicBezTo>
                    <a:pt x="255" y="1412"/>
                    <a:pt x="255" y="1412"/>
                    <a:pt x="243" y="1407"/>
                  </a:cubicBezTo>
                  <a:cubicBezTo>
                    <a:pt x="243" y="1379"/>
                    <a:pt x="243" y="1379"/>
                    <a:pt x="243" y="1379"/>
                  </a:cubicBezTo>
                  <a:cubicBezTo>
                    <a:pt x="243" y="1363"/>
                    <a:pt x="249" y="1357"/>
                    <a:pt x="249" y="1340"/>
                  </a:cubicBezTo>
                  <a:cubicBezTo>
                    <a:pt x="249" y="1318"/>
                    <a:pt x="238" y="1302"/>
                    <a:pt x="255" y="1291"/>
                  </a:cubicBezTo>
                  <a:cubicBezTo>
                    <a:pt x="260" y="1279"/>
                    <a:pt x="271" y="1285"/>
                    <a:pt x="288" y="1285"/>
                  </a:cubicBezTo>
                  <a:cubicBezTo>
                    <a:pt x="299" y="1279"/>
                    <a:pt x="304" y="1274"/>
                    <a:pt x="321" y="1274"/>
                  </a:cubicBezTo>
                  <a:cubicBezTo>
                    <a:pt x="321" y="1257"/>
                    <a:pt x="321" y="1257"/>
                    <a:pt x="321" y="1257"/>
                  </a:cubicBezTo>
                  <a:cubicBezTo>
                    <a:pt x="316" y="1246"/>
                    <a:pt x="316" y="1246"/>
                    <a:pt x="316" y="1246"/>
                  </a:cubicBezTo>
                  <a:cubicBezTo>
                    <a:pt x="294" y="1235"/>
                    <a:pt x="288" y="1213"/>
                    <a:pt x="266" y="1213"/>
                  </a:cubicBezTo>
                  <a:cubicBezTo>
                    <a:pt x="243" y="1213"/>
                    <a:pt x="227" y="1230"/>
                    <a:pt x="221" y="1246"/>
                  </a:cubicBezTo>
                  <a:cubicBezTo>
                    <a:pt x="216" y="1246"/>
                    <a:pt x="216" y="1246"/>
                    <a:pt x="216" y="1246"/>
                  </a:cubicBezTo>
                  <a:cubicBezTo>
                    <a:pt x="205" y="1224"/>
                    <a:pt x="199" y="1213"/>
                    <a:pt x="188" y="1191"/>
                  </a:cubicBezTo>
                  <a:cubicBezTo>
                    <a:pt x="177" y="1180"/>
                    <a:pt x="161" y="1180"/>
                    <a:pt x="161" y="1163"/>
                  </a:cubicBezTo>
                  <a:cubicBezTo>
                    <a:pt x="161" y="1152"/>
                    <a:pt x="177" y="1152"/>
                    <a:pt x="188" y="1152"/>
                  </a:cubicBezTo>
                  <a:cubicBezTo>
                    <a:pt x="210" y="1152"/>
                    <a:pt x="216" y="1174"/>
                    <a:pt x="238" y="1174"/>
                  </a:cubicBezTo>
                  <a:cubicBezTo>
                    <a:pt x="271" y="1174"/>
                    <a:pt x="227" y="1152"/>
                    <a:pt x="221" y="1146"/>
                  </a:cubicBezTo>
                  <a:cubicBezTo>
                    <a:pt x="205" y="1135"/>
                    <a:pt x="210" y="1113"/>
                    <a:pt x="194" y="1113"/>
                  </a:cubicBezTo>
                  <a:cubicBezTo>
                    <a:pt x="177" y="1113"/>
                    <a:pt x="171" y="1113"/>
                    <a:pt x="161" y="1113"/>
                  </a:cubicBezTo>
                  <a:cubicBezTo>
                    <a:pt x="133" y="1113"/>
                    <a:pt x="122" y="1091"/>
                    <a:pt x="110" y="1069"/>
                  </a:cubicBezTo>
                  <a:cubicBezTo>
                    <a:pt x="105" y="1052"/>
                    <a:pt x="99" y="1041"/>
                    <a:pt x="99" y="1025"/>
                  </a:cubicBezTo>
                  <a:cubicBezTo>
                    <a:pt x="99" y="1008"/>
                    <a:pt x="110" y="1008"/>
                    <a:pt x="110" y="997"/>
                  </a:cubicBezTo>
                  <a:cubicBezTo>
                    <a:pt x="110" y="980"/>
                    <a:pt x="99" y="975"/>
                    <a:pt x="99" y="964"/>
                  </a:cubicBezTo>
                  <a:cubicBezTo>
                    <a:pt x="99" y="941"/>
                    <a:pt x="122" y="936"/>
                    <a:pt x="138" y="925"/>
                  </a:cubicBezTo>
                  <a:cubicBezTo>
                    <a:pt x="149" y="919"/>
                    <a:pt x="166" y="914"/>
                    <a:pt x="166" y="903"/>
                  </a:cubicBezTo>
                  <a:cubicBezTo>
                    <a:pt x="166" y="892"/>
                    <a:pt x="155" y="892"/>
                    <a:pt x="155" y="880"/>
                  </a:cubicBezTo>
                  <a:cubicBezTo>
                    <a:pt x="144" y="853"/>
                    <a:pt x="133" y="842"/>
                    <a:pt x="122" y="820"/>
                  </a:cubicBezTo>
                  <a:cubicBezTo>
                    <a:pt x="110" y="781"/>
                    <a:pt x="110" y="725"/>
                    <a:pt x="72" y="725"/>
                  </a:cubicBezTo>
                  <a:cubicBezTo>
                    <a:pt x="61" y="725"/>
                    <a:pt x="55" y="731"/>
                    <a:pt x="50" y="731"/>
                  </a:cubicBezTo>
                  <a:cubicBezTo>
                    <a:pt x="38" y="731"/>
                    <a:pt x="28" y="725"/>
                    <a:pt x="28" y="720"/>
                  </a:cubicBezTo>
                  <a:cubicBezTo>
                    <a:pt x="28" y="681"/>
                    <a:pt x="28" y="681"/>
                    <a:pt x="28" y="681"/>
                  </a:cubicBezTo>
                  <a:cubicBezTo>
                    <a:pt x="28" y="675"/>
                    <a:pt x="22" y="670"/>
                    <a:pt x="22" y="665"/>
                  </a:cubicBezTo>
                  <a:cubicBezTo>
                    <a:pt x="22" y="598"/>
                    <a:pt x="22" y="598"/>
                    <a:pt x="22" y="598"/>
                  </a:cubicBezTo>
                  <a:cubicBezTo>
                    <a:pt x="22" y="587"/>
                    <a:pt x="11" y="587"/>
                    <a:pt x="11" y="576"/>
                  </a:cubicBezTo>
                  <a:cubicBezTo>
                    <a:pt x="11" y="532"/>
                    <a:pt x="11" y="532"/>
                    <a:pt x="11" y="532"/>
                  </a:cubicBezTo>
                  <a:cubicBezTo>
                    <a:pt x="5" y="526"/>
                    <a:pt x="0" y="520"/>
                    <a:pt x="0" y="515"/>
                  </a:cubicBezTo>
                  <a:cubicBezTo>
                    <a:pt x="0" y="498"/>
                    <a:pt x="16" y="493"/>
                    <a:pt x="28" y="487"/>
                  </a:cubicBezTo>
                  <a:cubicBezTo>
                    <a:pt x="33" y="481"/>
                    <a:pt x="28" y="476"/>
                    <a:pt x="33" y="470"/>
                  </a:cubicBezTo>
                  <a:cubicBezTo>
                    <a:pt x="44" y="459"/>
                    <a:pt x="50" y="448"/>
                    <a:pt x="50" y="432"/>
                  </a:cubicBezTo>
                  <a:cubicBezTo>
                    <a:pt x="50" y="415"/>
                    <a:pt x="50" y="404"/>
                    <a:pt x="38" y="387"/>
                  </a:cubicBezTo>
                  <a:cubicBezTo>
                    <a:pt x="33" y="382"/>
                    <a:pt x="28" y="382"/>
                    <a:pt x="28" y="371"/>
                  </a:cubicBezTo>
                  <a:cubicBezTo>
                    <a:pt x="28" y="354"/>
                    <a:pt x="50" y="348"/>
                    <a:pt x="66" y="348"/>
                  </a:cubicBezTo>
                  <a:cubicBezTo>
                    <a:pt x="66" y="304"/>
                    <a:pt x="66" y="304"/>
                    <a:pt x="66" y="304"/>
                  </a:cubicBezTo>
                  <a:cubicBezTo>
                    <a:pt x="77" y="293"/>
                    <a:pt x="83" y="288"/>
                    <a:pt x="83" y="271"/>
                  </a:cubicBezTo>
                  <a:cubicBezTo>
                    <a:pt x="83" y="215"/>
                    <a:pt x="83" y="215"/>
                    <a:pt x="83" y="215"/>
                  </a:cubicBezTo>
                  <a:cubicBezTo>
                    <a:pt x="83" y="199"/>
                    <a:pt x="99" y="199"/>
                    <a:pt x="110" y="188"/>
                  </a:cubicBezTo>
                  <a:cubicBezTo>
                    <a:pt x="127" y="177"/>
                    <a:pt x="138" y="171"/>
                    <a:pt x="155" y="155"/>
                  </a:cubicBezTo>
                  <a:cubicBezTo>
                    <a:pt x="171" y="138"/>
                    <a:pt x="183" y="133"/>
                    <a:pt x="194" y="110"/>
                  </a:cubicBezTo>
                  <a:cubicBezTo>
                    <a:pt x="199" y="99"/>
                    <a:pt x="194" y="88"/>
                    <a:pt x="194" y="71"/>
                  </a:cubicBezTo>
                  <a:cubicBezTo>
                    <a:pt x="199" y="38"/>
                    <a:pt x="221" y="22"/>
                    <a:pt x="249" y="10"/>
                  </a:cubicBezTo>
                  <a:cubicBezTo>
                    <a:pt x="260" y="5"/>
                    <a:pt x="266" y="5"/>
                    <a:pt x="271" y="0"/>
                  </a:cubicBezTo>
                  <a:lnTo>
                    <a:pt x="271" y="0"/>
                  </a:lnTo>
                  <a:cubicBezTo>
                    <a:pt x="271" y="5"/>
                    <a:pt x="271" y="16"/>
                    <a:pt x="271" y="22"/>
                  </a:cubicBezTo>
                  <a:cubicBezTo>
                    <a:pt x="271" y="44"/>
                    <a:pt x="282" y="60"/>
                    <a:pt x="304" y="71"/>
                  </a:cubicBezTo>
                  <a:cubicBezTo>
                    <a:pt x="310" y="77"/>
                    <a:pt x="321" y="77"/>
                    <a:pt x="327" y="88"/>
                  </a:cubicBezTo>
                  <a:cubicBezTo>
                    <a:pt x="338" y="105"/>
                    <a:pt x="332" y="116"/>
                    <a:pt x="338" y="133"/>
                  </a:cubicBezTo>
                  <a:cubicBezTo>
                    <a:pt x="349" y="193"/>
                    <a:pt x="388" y="221"/>
                    <a:pt x="443" y="249"/>
                  </a:cubicBezTo>
                  <a:cubicBezTo>
                    <a:pt x="476" y="266"/>
                    <a:pt x="487" y="288"/>
                    <a:pt x="509" y="310"/>
                  </a:cubicBezTo>
                  <a:cubicBezTo>
                    <a:pt x="532" y="332"/>
                    <a:pt x="554" y="332"/>
                    <a:pt x="570" y="348"/>
                  </a:cubicBezTo>
                  <a:cubicBezTo>
                    <a:pt x="587" y="360"/>
                    <a:pt x="598" y="371"/>
                    <a:pt x="604" y="387"/>
                  </a:cubicBezTo>
                  <a:cubicBezTo>
                    <a:pt x="604" y="399"/>
                    <a:pt x="604" y="409"/>
                    <a:pt x="615" y="415"/>
                  </a:cubicBezTo>
                  <a:cubicBezTo>
                    <a:pt x="626" y="421"/>
                    <a:pt x="631" y="421"/>
                    <a:pt x="642" y="432"/>
                  </a:cubicBezTo>
                  <a:cubicBezTo>
                    <a:pt x="654" y="437"/>
                    <a:pt x="654" y="454"/>
                    <a:pt x="670" y="459"/>
                  </a:cubicBezTo>
                  <a:cubicBezTo>
                    <a:pt x="687" y="476"/>
                    <a:pt x="715" y="487"/>
                    <a:pt x="742" y="487"/>
                  </a:cubicBezTo>
                  <a:cubicBezTo>
                    <a:pt x="781" y="487"/>
                    <a:pt x="809" y="476"/>
                    <a:pt x="842" y="454"/>
                  </a:cubicBezTo>
                  <a:cubicBezTo>
                    <a:pt x="853" y="448"/>
                    <a:pt x="853" y="437"/>
                    <a:pt x="864" y="437"/>
                  </a:cubicBezTo>
                  <a:cubicBezTo>
                    <a:pt x="903" y="415"/>
                    <a:pt x="925" y="415"/>
                    <a:pt x="969" y="409"/>
                  </a:cubicBezTo>
                  <a:cubicBezTo>
                    <a:pt x="986" y="404"/>
                    <a:pt x="997" y="393"/>
                    <a:pt x="1014" y="393"/>
                  </a:cubicBezTo>
                  <a:cubicBezTo>
                    <a:pt x="1036" y="393"/>
                    <a:pt x="1047" y="421"/>
                    <a:pt x="1075" y="421"/>
                  </a:cubicBezTo>
                  <a:cubicBezTo>
                    <a:pt x="1119" y="421"/>
                    <a:pt x="1119" y="421"/>
                    <a:pt x="1119" y="421"/>
                  </a:cubicBezTo>
                  <a:cubicBezTo>
                    <a:pt x="1163" y="421"/>
                    <a:pt x="1186" y="432"/>
                    <a:pt x="1230" y="432"/>
                  </a:cubicBezTo>
                  <a:cubicBezTo>
                    <a:pt x="1241" y="432"/>
                    <a:pt x="1252" y="432"/>
                    <a:pt x="1258" y="421"/>
                  </a:cubicBezTo>
                  <a:cubicBezTo>
                    <a:pt x="1269" y="409"/>
                    <a:pt x="1263" y="399"/>
                    <a:pt x="1274" y="393"/>
                  </a:cubicBezTo>
                  <a:cubicBezTo>
                    <a:pt x="1291" y="382"/>
                    <a:pt x="1302" y="382"/>
                    <a:pt x="1324" y="376"/>
                  </a:cubicBezTo>
                  <a:cubicBezTo>
                    <a:pt x="1341" y="376"/>
                    <a:pt x="1346" y="360"/>
                    <a:pt x="1363" y="354"/>
                  </a:cubicBezTo>
                  <a:cubicBezTo>
                    <a:pt x="1385" y="337"/>
                    <a:pt x="1413" y="326"/>
                    <a:pt x="1413" y="299"/>
                  </a:cubicBezTo>
                  <a:cubicBezTo>
                    <a:pt x="1413" y="282"/>
                    <a:pt x="1402" y="266"/>
                    <a:pt x="1413" y="249"/>
                  </a:cubicBezTo>
                  <a:cubicBezTo>
                    <a:pt x="1424" y="238"/>
                    <a:pt x="1440" y="243"/>
                    <a:pt x="1452" y="232"/>
                  </a:cubicBezTo>
                  <a:cubicBezTo>
                    <a:pt x="1463" y="227"/>
                    <a:pt x="1463" y="221"/>
                    <a:pt x="1468" y="215"/>
                  </a:cubicBezTo>
                  <a:cubicBezTo>
                    <a:pt x="1485" y="193"/>
                    <a:pt x="1507" y="204"/>
                    <a:pt x="1529" y="204"/>
                  </a:cubicBezTo>
                  <a:cubicBezTo>
                    <a:pt x="1573" y="204"/>
                    <a:pt x="1601" y="204"/>
                    <a:pt x="1646" y="204"/>
                  </a:cubicBezTo>
                  <a:cubicBezTo>
                    <a:pt x="1679" y="199"/>
                    <a:pt x="1695" y="193"/>
                    <a:pt x="1729" y="193"/>
                  </a:cubicBezTo>
                  <a:cubicBezTo>
                    <a:pt x="1773" y="193"/>
                    <a:pt x="1779" y="249"/>
                    <a:pt x="1817" y="260"/>
                  </a:cubicBezTo>
                  <a:cubicBezTo>
                    <a:pt x="1845" y="266"/>
                    <a:pt x="1862" y="266"/>
                    <a:pt x="1884" y="276"/>
                  </a:cubicBezTo>
                  <a:cubicBezTo>
                    <a:pt x="1906" y="288"/>
                    <a:pt x="1912" y="310"/>
                    <a:pt x="1934" y="310"/>
                  </a:cubicBezTo>
                  <a:cubicBezTo>
                    <a:pt x="1945" y="310"/>
                    <a:pt x="1956" y="299"/>
                    <a:pt x="1967" y="299"/>
                  </a:cubicBezTo>
                  <a:cubicBezTo>
                    <a:pt x="1989" y="299"/>
                    <a:pt x="2000" y="299"/>
                    <a:pt x="2017" y="310"/>
                  </a:cubicBezTo>
                  <a:cubicBezTo>
                    <a:pt x="2028" y="315"/>
                    <a:pt x="2033" y="326"/>
                    <a:pt x="2045" y="326"/>
                  </a:cubicBezTo>
                  <a:cubicBezTo>
                    <a:pt x="2078" y="326"/>
                    <a:pt x="2094" y="304"/>
                    <a:pt x="2117" y="282"/>
                  </a:cubicBezTo>
                  <a:cubicBezTo>
                    <a:pt x="2139" y="266"/>
                    <a:pt x="2144" y="232"/>
                    <a:pt x="2178" y="232"/>
                  </a:cubicBezTo>
                  <a:cubicBezTo>
                    <a:pt x="2233" y="232"/>
                    <a:pt x="2233" y="232"/>
                    <a:pt x="2233" y="232"/>
                  </a:cubicBezTo>
                  <a:cubicBezTo>
                    <a:pt x="2250" y="232"/>
                    <a:pt x="2261" y="227"/>
                    <a:pt x="2266" y="227"/>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5" name="Freeform 111"/>
            <p:cNvSpPr>
              <a:spLocks noChangeArrowheads="1"/>
            </p:cNvSpPr>
            <p:nvPr/>
          </p:nvSpPr>
          <p:spPr bwMode="auto">
            <a:xfrm>
              <a:off x="20382172" y="4741863"/>
              <a:ext cx="984186" cy="431800"/>
            </a:xfrm>
            <a:custGeom>
              <a:avLst/>
              <a:gdLst>
                <a:gd name="T0" fmla="*/ 2732 w 2733"/>
                <a:gd name="T1" fmla="*/ 382 h 1198"/>
                <a:gd name="T2" fmla="*/ 2638 w 2733"/>
                <a:gd name="T3" fmla="*/ 576 h 1198"/>
                <a:gd name="T4" fmla="*/ 2394 w 2733"/>
                <a:gd name="T5" fmla="*/ 842 h 1198"/>
                <a:gd name="T6" fmla="*/ 2067 w 2733"/>
                <a:gd name="T7" fmla="*/ 931 h 1198"/>
                <a:gd name="T8" fmla="*/ 1940 w 2733"/>
                <a:gd name="T9" fmla="*/ 848 h 1198"/>
                <a:gd name="T10" fmla="*/ 2023 w 2733"/>
                <a:gd name="T11" fmla="*/ 654 h 1198"/>
                <a:gd name="T12" fmla="*/ 2328 w 2733"/>
                <a:gd name="T13" fmla="*/ 471 h 1198"/>
                <a:gd name="T14" fmla="*/ 2616 w 2733"/>
                <a:gd name="T15" fmla="*/ 321 h 1198"/>
                <a:gd name="T16" fmla="*/ 1314 w 2733"/>
                <a:gd name="T17" fmla="*/ 1008 h 1198"/>
                <a:gd name="T18" fmla="*/ 178 w 2733"/>
                <a:gd name="T19" fmla="*/ 548 h 1198"/>
                <a:gd name="T20" fmla="*/ 0 w 2733"/>
                <a:gd name="T21" fmla="*/ 626 h 1198"/>
                <a:gd name="T22" fmla="*/ 233 w 2733"/>
                <a:gd name="T23" fmla="*/ 715 h 1198"/>
                <a:gd name="T24" fmla="*/ 466 w 2733"/>
                <a:gd name="T25" fmla="*/ 825 h 1198"/>
                <a:gd name="T26" fmla="*/ 793 w 2733"/>
                <a:gd name="T27" fmla="*/ 853 h 1198"/>
                <a:gd name="T28" fmla="*/ 693 w 2733"/>
                <a:gd name="T29" fmla="*/ 692 h 1198"/>
                <a:gd name="T30" fmla="*/ 405 w 2733"/>
                <a:gd name="T31" fmla="*/ 537 h 1198"/>
                <a:gd name="T32" fmla="*/ 178 w 2733"/>
                <a:gd name="T33" fmla="*/ 548 h 1198"/>
                <a:gd name="T34" fmla="*/ 1724 w 2733"/>
                <a:gd name="T35" fmla="*/ 1180 h 1198"/>
                <a:gd name="T36" fmla="*/ 1896 w 2733"/>
                <a:gd name="T37" fmla="*/ 1064 h 1198"/>
                <a:gd name="T38" fmla="*/ 1879 w 2733"/>
                <a:gd name="T39" fmla="*/ 1014 h 1198"/>
                <a:gd name="T40" fmla="*/ 1668 w 2733"/>
                <a:gd name="T41" fmla="*/ 1152 h 1198"/>
                <a:gd name="T42" fmla="*/ 2383 w 2733"/>
                <a:gd name="T43" fmla="*/ 16 h 1198"/>
                <a:gd name="T44" fmla="*/ 2411 w 2733"/>
                <a:gd name="T45" fmla="*/ 155 h 1198"/>
                <a:gd name="T46" fmla="*/ 2627 w 2733"/>
                <a:gd name="T47" fmla="*/ 27 h 1198"/>
                <a:gd name="T48" fmla="*/ 1702 w 2733"/>
                <a:gd name="T49" fmla="*/ 194 h 1198"/>
                <a:gd name="T50" fmla="*/ 1785 w 2733"/>
                <a:gd name="T51" fmla="*/ 144 h 1198"/>
                <a:gd name="T52" fmla="*/ 1774 w 2733"/>
                <a:gd name="T53" fmla="*/ 94 h 1198"/>
                <a:gd name="T54" fmla="*/ 1840 w 2733"/>
                <a:gd name="T55" fmla="*/ 133 h 1198"/>
                <a:gd name="T56" fmla="*/ 2134 w 2733"/>
                <a:gd name="T57" fmla="*/ 61 h 1198"/>
                <a:gd name="T58" fmla="*/ 1984 w 2733"/>
                <a:gd name="T59" fmla="*/ 155 h 1198"/>
                <a:gd name="T60" fmla="*/ 1918 w 2733"/>
                <a:gd name="T61" fmla="*/ 216 h 1198"/>
                <a:gd name="T62" fmla="*/ 1945 w 2733"/>
                <a:gd name="T63" fmla="*/ 122 h 1198"/>
                <a:gd name="T64" fmla="*/ 1979 w 2733"/>
                <a:gd name="T65" fmla="*/ 61 h 1198"/>
                <a:gd name="T66" fmla="*/ 2029 w 2733"/>
                <a:gd name="T67" fmla="*/ 66 h 1198"/>
                <a:gd name="T68" fmla="*/ 2256 w 2733"/>
                <a:gd name="T69" fmla="*/ 155 h 1198"/>
                <a:gd name="T70" fmla="*/ 2156 w 2733"/>
                <a:gd name="T71" fmla="*/ 149 h 1198"/>
                <a:gd name="T72" fmla="*/ 2261 w 2733"/>
                <a:gd name="T73" fmla="*/ 61 h 1198"/>
                <a:gd name="T74" fmla="*/ 1602 w 2733"/>
                <a:gd name="T75" fmla="*/ 249 h 1198"/>
                <a:gd name="T76" fmla="*/ 1280 w 2733"/>
                <a:gd name="T77" fmla="*/ 321 h 1198"/>
                <a:gd name="T78" fmla="*/ 1070 w 2733"/>
                <a:gd name="T79" fmla="*/ 304 h 1198"/>
                <a:gd name="T80" fmla="*/ 798 w 2733"/>
                <a:gd name="T81" fmla="*/ 310 h 1198"/>
                <a:gd name="T82" fmla="*/ 549 w 2733"/>
                <a:gd name="T83" fmla="*/ 310 h 1198"/>
                <a:gd name="T84" fmla="*/ 427 w 2733"/>
                <a:gd name="T85" fmla="*/ 327 h 1198"/>
                <a:gd name="T86" fmla="*/ 460 w 2733"/>
                <a:gd name="T87" fmla="*/ 133 h 1198"/>
                <a:gd name="T88" fmla="*/ 676 w 2733"/>
                <a:gd name="T89" fmla="*/ 77 h 1198"/>
                <a:gd name="T90" fmla="*/ 832 w 2733"/>
                <a:gd name="T91" fmla="*/ 111 h 1198"/>
                <a:gd name="T92" fmla="*/ 1081 w 2733"/>
                <a:gd name="T93" fmla="*/ 210 h 1198"/>
                <a:gd name="T94" fmla="*/ 1402 w 2733"/>
                <a:gd name="T95" fmla="*/ 216 h 1198"/>
                <a:gd name="T96" fmla="*/ 1619 w 2733"/>
                <a:gd name="T97" fmla="*/ 116 h 1198"/>
                <a:gd name="T98" fmla="*/ 1646 w 2733"/>
                <a:gd name="T99" fmla="*/ 44 h 1198"/>
                <a:gd name="T100" fmla="*/ 1702 w 2733"/>
                <a:gd name="T101" fmla="*/ 144 h 1198"/>
                <a:gd name="T102" fmla="*/ 244 w 2733"/>
                <a:gd name="T103" fmla="*/ 166 h 1198"/>
                <a:gd name="T104" fmla="*/ 211 w 2733"/>
                <a:gd name="T105" fmla="*/ 277 h 1198"/>
                <a:gd name="T106" fmla="*/ 244 w 2733"/>
                <a:gd name="T107" fmla="*/ 166 h 1198"/>
                <a:gd name="T108" fmla="*/ 300 w 2733"/>
                <a:gd name="T109" fmla="*/ 28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3" h="1198">
                  <a:moveTo>
                    <a:pt x="2616" y="321"/>
                  </a:moveTo>
                  <a:lnTo>
                    <a:pt x="2616" y="321"/>
                  </a:lnTo>
                  <a:cubicBezTo>
                    <a:pt x="2622" y="338"/>
                    <a:pt x="2633" y="365"/>
                    <a:pt x="2649" y="365"/>
                  </a:cubicBezTo>
                  <a:cubicBezTo>
                    <a:pt x="2727" y="365"/>
                    <a:pt x="2727" y="365"/>
                    <a:pt x="2727" y="365"/>
                  </a:cubicBezTo>
                  <a:cubicBezTo>
                    <a:pt x="2727" y="371"/>
                    <a:pt x="2732" y="377"/>
                    <a:pt x="2732" y="382"/>
                  </a:cubicBezTo>
                  <a:cubicBezTo>
                    <a:pt x="2732" y="432"/>
                    <a:pt x="2671" y="443"/>
                    <a:pt x="2671" y="487"/>
                  </a:cubicBezTo>
                  <a:cubicBezTo>
                    <a:pt x="2671" y="515"/>
                    <a:pt x="2683" y="532"/>
                    <a:pt x="2694" y="559"/>
                  </a:cubicBezTo>
                  <a:lnTo>
                    <a:pt x="2694" y="559"/>
                  </a:lnTo>
                  <a:cubicBezTo>
                    <a:pt x="2688" y="559"/>
                    <a:pt x="2688" y="565"/>
                    <a:pt x="2683" y="570"/>
                  </a:cubicBezTo>
                  <a:cubicBezTo>
                    <a:pt x="2666" y="582"/>
                    <a:pt x="2655" y="570"/>
                    <a:pt x="2638" y="576"/>
                  </a:cubicBezTo>
                  <a:cubicBezTo>
                    <a:pt x="2622" y="582"/>
                    <a:pt x="2616" y="593"/>
                    <a:pt x="2605" y="604"/>
                  </a:cubicBezTo>
                  <a:cubicBezTo>
                    <a:pt x="2594" y="626"/>
                    <a:pt x="2599" y="643"/>
                    <a:pt x="2583" y="659"/>
                  </a:cubicBezTo>
                  <a:cubicBezTo>
                    <a:pt x="2550" y="681"/>
                    <a:pt x="2522" y="692"/>
                    <a:pt x="2505" y="731"/>
                  </a:cubicBezTo>
                  <a:cubicBezTo>
                    <a:pt x="2472" y="764"/>
                    <a:pt x="2444" y="776"/>
                    <a:pt x="2411" y="814"/>
                  </a:cubicBezTo>
                  <a:cubicBezTo>
                    <a:pt x="2405" y="820"/>
                    <a:pt x="2405" y="831"/>
                    <a:pt x="2394" y="842"/>
                  </a:cubicBezTo>
                  <a:cubicBezTo>
                    <a:pt x="2378" y="870"/>
                    <a:pt x="2350" y="881"/>
                    <a:pt x="2317" y="881"/>
                  </a:cubicBezTo>
                  <a:cubicBezTo>
                    <a:pt x="2295" y="881"/>
                    <a:pt x="2284" y="875"/>
                    <a:pt x="2256" y="875"/>
                  </a:cubicBezTo>
                  <a:cubicBezTo>
                    <a:pt x="2206" y="875"/>
                    <a:pt x="2195" y="942"/>
                    <a:pt x="2139" y="942"/>
                  </a:cubicBezTo>
                  <a:cubicBezTo>
                    <a:pt x="2128" y="942"/>
                    <a:pt x="2123" y="936"/>
                    <a:pt x="2106" y="936"/>
                  </a:cubicBezTo>
                  <a:cubicBezTo>
                    <a:pt x="2090" y="936"/>
                    <a:pt x="2078" y="942"/>
                    <a:pt x="2067" y="931"/>
                  </a:cubicBezTo>
                  <a:cubicBezTo>
                    <a:pt x="2056" y="914"/>
                    <a:pt x="2051" y="903"/>
                    <a:pt x="2034" y="897"/>
                  </a:cubicBezTo>
                  <a:cubicBezTo>
                    <a:pt x="1979" y="909"/>
                    <a:pt x="1979" y="909"/>
                    <a:pt x="1979" y="909"/>
                  </a:cubicBezTo>
                  <a:cubicBezTo>
                    <a:pt x="1962" y="903"/>
                    <a:pt x="1951" y="909"/>
                    <a:pt x="1934" y="909"/>
                  </a:cubicBezTo>
                  <a:cubicBezTo>
                    <a:pt x="1907" y="909"/>
                    <a:pt x="1907" y="947"/>
                    <a:pt x="1873" y="947"/>
                  </a:cubicBezTo>
                  <a:cubicBezTo>
                    <a:pt x="1885" y="903"/>
                    <a:pt x="1907" y="881"/>
                    <a:pt x="1940" y="848"/>
                  </a:cubicBezTo>
                  <a:cubicBezTo>
                    <a:pt x="1968" y="825"/>
                    <a:pt x="1968" y="803"/>
                    <a:pt x="1990" y="776"/>
                  </a:cubicBezTo>
                  <a:cubicBezTo>
                    <a:pt x="2001" y="759"/>
                    <a:pt x="2023" y="759"/>
                    <a:pt x="2023" y="742"/>
                  </a:cubicBezTo>
                  <a:cubicBezTo>
                    <a:pt x="2023" y="731"/>
                    <a:pt x="2018" y="731"/>
                    <a:pt x="2018" y="720"/>
                  </a:cubicBezTo>
                  <a:cubicBezTo>
                    <a:pt x="2018" y="715"/>
                    <a:pt x="2023" y="715"/>
                    <a:pt x="2023" y="709"/>
                  </a:cubicBezTo>
                  <a:cubicBezTo>
                    <a:pt x="2023" y="654"/>
                    <a:pt x="2023" y="654"/>
                    <a:pt x="2023" y="654"/>
                  </a:cubicBezTo>
                  <a:cubicBezTo>
                    <a:pt x="2062" y="631"/>
                    <a:pt x="2084" y="615"/>
                    <a:pt x="2123" y="582"/>
                  </a:cubicBezTo>
                  <a:cubicBezTo>
                    <a:pt x="2139" y="570"/>
                    <a:pt x="2134" y="548"/>
                    <a:pt x="2156" y="537"/>
                  </a:cubicBezTo>
                  <a:cubicBezTo>
                    <a:pt x="2173" y="526"/>
                    <a:pt x="2189" y="537"/>
                    <a:pt x="2206" y="526"/>
                  </a:cubicBezTo>
                  <a:cubicBezTo>
                    <a:pt x="2223" y="521"/>
                    <a:pt x="2228" y="515"/>
                    <a:pt x="2245" y="504"/>
                  </a:cubicBezTo>
                  <a:cubicBezTo>
                    <a:pt x="2278" y="487"/>
                    <a:pt x="2295" y="471"/>
                    <a:pt x="2328" y="471"/>
                  </a:cubicBezTo>
                  <a:cubicBezTo>
                    <a:pt x="2372" y="465"/>
                    <a:pt x="2400" y="471"/>
                    <a:pt x="2433" y="449"/>
                  </a:cubicBezTo>
                  <a:cubicBezTo>
                    <a:pt x="2461" y="432"/>
                    <a:pt x="2466" y="415"/>
                    <a:pt x="2494" y="399"/>
                  </a:cubicBezTo>
                  <a:cubicBezTo>
                    <a:pt x="2505" y="399"/>
                    <a:pt x="2505" y="399"/>
                    <a:pt x="2505" y="399"/>
                  </a:cubicBezTo>
                  <a:cubicBezTo>
                    <a:pt x="2550" y="399"/>
                    <a:pt x="2572" y="371"/>
                    <a:pt x="2605" y="332"/>
                  </a:cubicBezTo>
                  <a:cubicBezTo>
                    <a:pt x="2610" y="332"/>
                    <a:pt x="2616" y="327"/>
                    <a:pt x="2616" y="321"/>
                  </a:cubicBezTo>
                  <a:close/>
                  <a:moveTo>
                    <a:pt x="1225" y="1053"/>
                  </a:moveTo>
                  <a:lnTo>
                    <a:pt x="1225" y="1053"/>
                  </a:lnTo>
                  <a:cubicBezTo>
                    <a:pt x="1236" y="1053"/>
                    <a:pt x="1242" y="1064"/>
                    <a:pt x="1253" y="1064"/>
                  </a:cubicBezTo>
                  <a:cubicBezTo>
                    <a:pt x="1264" y="1064"/>
                    <a:pt x="1269" y="1053"/>
                    <a:pt x="1280" y="1042"/>
                  </a:cubicBezTo>
                  <a:cubicBezTo>
                    <a:pt x="1297" y="1030"/>
                    <a:pt x="1314" y="1025"/>
                    <a:pt x="1314" y="1008"/>
                  </a:cubicBezTo>
                  <a:cubicBezTo>
                    <a:pt x="1314" y="997"/>
                    <a:pt x="1297" y="992"/>
                    <a:pt x="1280" y="992"/>
                  </a:cubicBezTo>
                  <a:cubicBezTo>
                    <a:pt x="1275" y="992"/>
                    <a:pt x="1275" y="981"/>
                    <a:pt x="1264" y="981"/>
                  </a:cubicBezTo>
                  <a:cubicBezTo>
                    <a:pt x="1247" y="986"/>
                    <a:pt x="1247" y="1008"/>
                    <a:pt x="1236" y="1019"/>
                  </a:cubicBezTo>
                  <a:cubicBezTo>
                    <a:pt x="1197" y="1047"/>
                    <a:pt x="1164" y="1030"/>
                    <a:pt x="1225" y="1053"/>
                  </a:cubicBezTo>
                  <a:close/>
                  <a:moveTo>
                    <a:pt x="178" y="548"/>
                  </a:moveTo>
                  <a:lnTo>
                    <a:pt x="178" y="548"/>
                  </a:lnTo>
                  <a:cubicBezTo>
                    <a:pt x="172" y="548"/>
                    <a:pt x="167" y="543"/>
                    <a:pt x="156" y="543"/>
                  </a:cubicBezTo>
                  <a:cubicBezTo>
                    <a:pt x="139" y="543"/>
                    <a:pt x="128" y="548"/>
                    <a:pt x="111" y="554"/>
                  </a:cubicBezTo>
                  <a:cubicBezTo>
                    <a:pt x="83" y="565"/>
                    <a:pt x="61" y="565"/>
                    <a:pt x="39" y="593"/>
                  </a:cubicBezTo>
                  <a:cubicBezTo>
                    <a:pt x="23" y="604"/>
                    <a:pt x="0" y="609"/>
                    <a:pt x="0" y="626"/>
                  </a:cubicBezTo>
                  <a:cubicBezTo>
                    <a:pt x="0" y="643"/>
                    <a:pt x="11" y="648"/>
                    <a:pt x="28" y="659"/>
                  </a:cubicBezTo>
                  <a:cubicBezTo>
                    <a:pt x="39" y="665"/>
                    <a:pt x="45" y="676"/>
                    <a:pt x="56" y="676"/>
                  </a:cubicBezTo>
                  <a:cubicBezTo>
                    <a:pt x="61" y="681"/>
                    <a:pt x="72" y="676"/>
                    <a:pt x="78" y="681"/>
                  </a:cubicBezTo>
                  <a:cubicBezTo>
                    <a:pt x="95" y="687"/>
                    <a:pt x="95" y="698"/>
                    <a:pt x="111" y="703"/>
                  </a:cubicBezTo>
                  <a:cubicBezTo>
                    <a:pt x="156" y="715"/>
                    <a:pt x="189" y="715"/>
                    <a:pt x="233" y="715"/>
                  </a:cubicBezTo>
                  <a:cubicBezTo>
                    <a:pt x="283" y="720"/>
                    <a:pt x="311" y="731"/>
                    <a:pt x="355" y="753"/>
                  </a:cubicBezTo>
                  <a:cubicBezTo>
                    <a:pt x="383" y="764"/>
                    <a:pt x="388" y="781"/>
                    <a:pt x="410" y="792"/>
                  </a:cubicBezTo>
                  <a:cubicBezTo>
                    <a:pt x="427" y="798"/>
                    <a:pt x="438" y="792"/>
                    <a:pt x="455" y="798"/>
                  </a:cubicBezTo>
                  <a:cubicBezTo>
                    <a:pt x="460" y="798"/>
                    <a:pt x="466" y="798"/>
                    <a:pt x="466" y="803"/>
                  </a:cubicBezTo>
                  <a:cubicBezTo>
                    <a:pt x="466" y="825"/>
                    <a:pt x="466" y="825"/>
                    <a:pt x="466" y="825"/>
                  </a:cubicBezTo>
                  <a:cubicBezTo>
                    <a:pt x="466" y="870"/>
                    <a:pt x="510" y="897"/>
                    <a:pt x="555" y="909"/>
                  </a:cubicBezTo>
                  <a:cubicBezTo>
                    <a:pt x="593" y="914"/>
                    <a:pt x="627" y="909"/>
                    <a:pt x="654" y="936"/>
                  </a:cubicBezTo>
                  <a:cubicBezTo>
                    <a:pt x="665" y="925"/>
                    <a:pt x="665" y="914"/>
                    <a:pt x="676" y="909"/>
                  </a:cubicBezTo>
                  <a:cubicBezTo>
                    <a:pt x="699" y="897"/>
                    <a:pt x="715" y="914"/>
                    <a:pt x="737" y="903"/>
                  </a:cubicBezTo>
                  <a:cubicBezTo>
                    <a:pt x="765" y="897"/>
                    <a:pt x="776" y="881"/>
                    <a:pt x="793" y="853"/>
                  </a:cubicBezTo>
                  <a:cubicBezTo>
                    <a:pt x="804" y="836"/>
                    <a:pt x="821" y="825"/>
                    <a:pt x="821" y="803"/>
                  </a:cubicBezTo>
                  <a:cubicBezTo>
                    <a:pt x="821" y="803"/>
                    <a:pt x="815" y="803"/>
                    <a:pt x="809" y="798"/>
                  </a:cubicBezTo>
                  <a:cubicBezTo>
                    <a:pt x="804" y="781"/>
                    <a:pt x="793" y="770"/>
                    <a:pt x="771" y="759"/>
                  </a:cubicBezTo>
                  <a:cubicBezTo>
                    <a:pt x="748" y="753"/>
                    <a:pt x="748" y="737"/>
                    <a:pt x="732" y="720"/>
                  </a:cubicBezTo>
                  <a:cubicBezTo>
                    <a:pt x="721" y="703"/>
                    <a:pt x="710" y="703"/>
                    <a:pt x="693" y="692"/>
                  </a:cubicBezTo>
                  <a:cubicBezTo>
                    <a:pt x="665" y="676"/>
                    <a:pt x="654" y="659"/>
                    <a:pt x="627" y="643"/>
                  </a:cubicBezTo>
                  <a:cubicBezTo>
                    <a:pt x="588" y="620"/>
                    <a:pt x="571" y="593"/>
                    <a:pt x="527" y="587"/>
                  </a:cubicBezTo>
                  <a:cubicBezTo>
                    <a:pt x="505" y="582"/>
                    <a:pt x="494" y="570"/>
                    <a:pt x="477" y="559"/>
                  </a:cubicBezTo>
                  <a:cubicBezTo>
                    <a:pt x="455" y="543"/>
                    <a:pt x="449" y="526"/>
                    <a:pt x="427" y="526"/>
                  </a:cubicBezTo>
                  <a:cubicBezTo>
                    <a:pt x="416" y="526"/>
                    <a:pt x="416" y="537"/>
                    <a:pt x="405" y="537"/>
                  </a:cubicBezTo>
                  <a:cubicBezTo>
                    <a:pt x="383" y="548"/>
                    <a:pt x="372" y="554"/>
                    <a:pt x="349" y="554"/>
                  </a:cubicBezTo>
                  <a:cubicBezTo>
                    <a:pt x="327" y="554"/>
                    <a:pt x="316" y="537"/>
                    <a:pt x="294" y="537"/>
                  </a:cubicBezTo>
                  <a:cubicBezTo>
                    <a:pt x="272" y="537"/>
                    <a:pt x="261" y="543"/>
                    <a:pt x="239" y="543"/>
                  </a:cubicBezTo>
                  <a:cubicBezTo>
                    <a:pt x="233" y="543"/>
                    <a:pt x="228" y="537"/>
                    <a:pt x="222" y="537"/>
                  </a:cubicBezTo>
                  <a:cubicBezTo>
                    <a:pt x="205" y="537"/>
                    <a:pt x="200" y="548"/>
                    <a:pt x="178" y="548"/>
                  </a:cubicBezTo>
                  <a:close/>
                  <a:moveTo>
                    <a:pt x="1668" y="1152"/>
                  </a:moveTo>
                  <a:lnTo>
                    <a:pt x="1668" y="1152"/>
                  </a:lnTo>
                  <a:cubicBezTo>
                    <a:pt x="1668" y="1169"/>
                    <a:pt x="1668" y="1180"/>
                    <a:pt x="1668" y="1197"/>
                  </a:cubicBezTo>
                  <a:cubicBezTo>
                    <a:pt x="1674" y="1197"/>
                    <a:pt x="1674" y="1197"/>
                    <a:pt x="1679" y="1197"/>
                  </a:cubicBezTo>
                  <a:cubicBezTo>
                    <a:pt x="1696" y="1197"/>
                    <a:pt x="1707" y="1186"/>
                    <a:pt x="1724" y="1180"/>
                  </a:cubicBezTo>
                  <a:cubicBezTo>
                    <a:pt x="1752" y="1163"/>
                    <a:pt x="1774" y="1158"/>
                    <a:pt x="1812" y="1158"/>
                  </a:cubicBezTo>
                  <a:cubicBezTo>
                    <a:pt x="1840" y="1158"/>
                    <a:pt x="1840" y="1119"/>
                    <a:pt x="1873" y="1108"/>
                  </a:cubicBezTo>
                  <a:cubicBezTo>
                    <a:pt x="1896" y="1102"/>
                    <a:pt x="1912" y="1097"/>
                    <a:pt x="1929" y="1075"/>
                  </a:cubicBezTo>
                  <a:cubicBezTo>
                    <a:pt x="1929" y="1069"/>
                    <a:pt x="1929" y="1069"/>
                    <a:pt x="1929" y="1069"/>
                  </a:cubicBezTo>
                  <a:cubicBezTo>
                    <a:pt x="1918" y="1064"/>
                    <a:pt x="1907" y="1064"/>
                    <a:pt x="1896" y="1064"/>
                  </a:cubicBezTo>
                  <a:cubicBezTo>
                    <a:pt x="1896" y="1053"/>
                    <a:pt x="1896" y="1047"/>
                    <a:pt x="1896" y="1042"/>
                  </a:cubicBezTo>
                  <a:cubicBezTo>
                    <a:pt x="1896" y="1025"/>
                    <a:pt x="1912" y="1025"/>
                    <a:pt x="1912" y="1008"/>
                  </a:cubicBezTo>
                  <a:cubicBezTo>
                    <a:pt x="1912" y="992"/>
                    <a:pt x="1912" y="992"/>
                    <a:pt x="1912" y="992"/>
                  </a:cubicBezTo>
                  <a:cubicBezTo>
                    <a:pt x="1901" y="992"/>
                    <a:pt x="1901" y="992"/>
                    <a:pt x="1901" y="992"/>
                  </a:cubicBezTo>
                  <a:cubicBezTo>
                    <a:pt x="1890" y="992"/>
                    <a:pt x="1890" y="1008"/>
                    <a:pt x="1879" y="1014"/>
                  </a:cubicBezTo>
                  <a:cubicBezTo>
                    <a:pt x="1873" y="1019"/>
                    <a:pt x="1862" y="1025"/>
                    <a:pt x="1851" y="1025"/>
                  </a:cubicBezTo>
                  <a:cubicBezTo>
                    <a:pt x="1835" y="1030"/>
                    <a:pt x="1835" y="1047"/>
                    <a:pt x="1818" y="1058"/>
                  </a:cubicBezTo>
                  <a:cubicBezTo>
                    <a:pt x="1807" y="1064"/>
                    <a:pt x="1807" y="1080"/>
                    <a:pt x="1790" y="1091"/>
                  </a:cubicBezTo>
                  <a:cubicBezTo>
                    <a:pt x="1774" y="1097"/>
                    <a:pt x="1763" y="1102"/>
                    <a:pt x="1746" y="1114"/>
                  </a:cubicBezTo>
                  <a:cubicBezTo>
                    <a:pt x="1718" y="1125"/>
                    <a:pt x="1668" y="1119"/>
                    <a:pt x="1668" y="1152"/>
                  </a:cubicBezTo>
                  <a:close/>
                  <a:moveTo>
                    <a:pt x="2500" y="38"/>
                  </a:moveTo>
                  <a:lnTo>
                    <a:pt x="2500" y="38"/>
                  </a:lnTo>
                  <a:cubicBezTo>
                    <a:pt x="2494" y="38"/>
                    <a:pt x="2489" y="33"/>
                    <a:pt x="2483" y="33"/>
                  </a:cubicBezTo>
                  <a:cubicBezTo>
                    <a:pt x="2461" y="33"/>
                    <a:pt x="2450" y="44"/>
                    <a:pt x="2433" y="44"/>
                  </a:cubicBezTo>
                  <a:cubicBezTo>
                    <a:pt x="2411" y="44"/>
                    <a:pt x="2405" y="16"/>
                    <a:pt x="2383" y="16"/>
                  </a:cubicBezTo>
                  <a:cubicBezTo>
                    <a:pt x="2372" y="16"/>
                    <a:pt x="2372" y="27"/>
                    <a:pt x="2367" y="33"/>
                  </a:cubicBezTo>
                  <a:cubicBezTo>
                    <a:pt x="2361" y="44"/>
                    <a:pt x="2333" y="66"/>
                    <a:pt x="2356" y="66"/>
                  </a:cubicBezTo>
                  <a:cubicBezTo>
                    <a:pt x="2422" y="66"/>
                    <a:pt x="2261" y="166"/>
                    <a:pt x="2344" y="166"/>
                  </a:cubicBezTo>
                  <a:cubicBezTo>
                    <a:pt x="2361" y="166"/>
                    <a:pt x="2372" y="149"/>
                    <a:pt x="2394" y="149"/>
                  </a:cubicBezTo>
                  <a:cubicBezTo>
                    <a:pt x="2400" y="149"/>
                    <a:pt x="2405" y="155"/>
                    <a:pt x="2411" y="155"/>
                  </a:cubicBezTo>
                  <a:cubicBezTo>
                    <a:pt x="2433" y="155"/>
                    <a:pt x="2439" y="127"/>
                    <a:pt x="2461" y="127"/>
                  </a:cubicBezTo>
                  <a:cubicBezTo>
                    <a:pt x="2477" y="127"/>
                    <a:pt x="2489" y="133"/>
                    <a:pt x="2505" y="133"/>
                  </a:cubicBezTo>
                  <a:cubicBezTo>
                    <a:pt x="2561" y="133"/>
                    <a:pt x="2594" y="105"/>
                    <a:pt x="2655" y="105"/>
                  </a:cubicBezTo>
                  <a:cubicBezTo>
                    <a:pt x="2655" y="99"/>
                    <a:pt x="2655" y="94"/>
                    <a:pt x="2655" y="88"/>
                  </a:cubicBezTo>
                  <a:cubicBezTo>
                    <a:pt x="2655" y="66"/>
                    <a:pt x="2649" y="27"/>
                    <a:pt x="2627" y="27"/>
                  </a:cubicBezTo>
                  <a:cubicBezTo>
                    <a:pt x="2605" y="27"/>
                    <a:pt x="2594" y="38"/>
                    <a:pt x="2577" y="38"/>
                  </a:cubicBezTo>
                  <a:cubicBezTo>
                    <a:pt x="2561" y="38"/>
                    <a:pt x="2550" y="27"/>
                    <a:pt x="2533" y="27"/>
                  </a:cubicBezTo>
                  <a:cubicBezTo>
                    <a:pt x="2516" y="27"/>
                    <a:pt x="2511" y="38"/>
                    <a:pt x="2500" y="38"/>
                  </a:cubicBezTo>
                  <a:close/>
                  <a:moveTo>
                    <a:pt x="1702" y="194"/>
                  </a:moveTo>
                  <a:lnTo>
                    <a:pt x="1702" y="194"/>
                  </a:lnTo>
                  <a:cubicBezTo>
                    <a:pt x="1702" y="205"/>
                    <a:pt x="1707" y="210"/>
                    <a:pt x="1707" y="221"/>
                  </a:cubicBezTo>
                  <a:cubicBezTo>
                    <a:pt x="1724" y="210"/>
                    <a:pt x="1724" y="194"/>
                    <a:pt x="1740" y="183"/>
                  </a:cubicBezTo>
                  <a:cubicBezTo>
                    <a:pt x="1763" y="166"/>
                    <a:pt x="1796" y="177"/>
                    <a:pt x="1807" y="155"/>
                  </a:cubicBezTo>
                  <a:cubicBezTo>
                    <a:pt x="1807" y="144"/>
                    <a:pt x="1807" y="144"/>
                    <a:pt x="1807" y="144"/>
                  </a:cubicBezTo>
                  <a:cubicBezTo>
                    <a:pt x="1785" y="144"/>
                    <a:pt x="1785" y="144"/>
                    <a:pt x="1785" y="144"/>
                  </a:cubicBezTo>
                  <a:cubicBezTo>
                    <a:pt x="1763" y="144"/>
                    <a:pt x="1746" y="155"/>
                    <a:pt x="1729" y="166"/>
                  </a:cubicBezTo>
                  <a:cubicBezTo>
                    <a:pt x="1718" y="177"/>
                    <a:pt x="1702" y="183"/>
                    <a:pt x="1702" y="194"/>
                  </a:cubicBezTo>
                  <a:close/>
                  <a:moveTo>
                    <a:pt x="1840" y="61"/>
                  </a:moveTo>
                  <a:lnTo>
                    <a:pt x="1840" y="61"/>
                  </a:lnTo>
                  <a:cubicBezTo>
                    <a:pt x="1812" y="66"/>
                    <a:pt x="1796" y="77"/>
                    <a:pt x="1774" y="94"/>
                  </a:cubicBezTo>
                  <a:cubicBezTo>
                    <a:pt x="1768" y="99"/>
                    <a:pt x="1757" y="99"/>
                    <a:pt x="1757" y="111"/>
                  </a:cubicBezTo>
                  <a:cubicBezTo>
                    <a:pt x="1757" y="127"/>
                    <a:pt x="1757" y="127"/>
                    <a:pt x="1757" y="127"/>
                  </a:cubicBezTo>
                  <a:cubicBezTo>
                    <a:pt x="1801" y="127"/>
                    <a:pt x="1801" y="127"/>
                    <a:pt x="1801" y="127"/>
                  </a:cubicBezTo>
                  <a:cubicBezTo>
                    <a:pt x="1807" y="127"/>
                    <a:pt x="1807" y="127"/>
                    <a:pt x="1812" y="127"/>
                  </a:cubicBezTo>
                  <a:cubicBezTo>
                    <a:pt x="1824" y="127"/>
                    <a:pt x="1829" y="133"/>
                    <a:pt x="1840" y="133"/>
                  </a:cubicBezTo>
                  <a:cubicBezTo>
                    <a:pt x="1868" y="133"/>
                    <a:pt x="1885" y="116"/>
                    <a:pt x="1885" y="88"/>
                  </a:cubicBezTo>
                  <a:cubicBezTo>
                    <a:pt x="1885" y="72"/>
                    <a:pt x="1851" y="77"/>
                    <a:pt x="1840" y="61"/>
                  </a:cubicBezTo>
                  <a:close/>
                  <a:moveTo>
                    <a:pt x="2078" y="44"/>
                  </a:moveTo>
                  <a:lnTo>
                    <a:pt x="2078" y="44"/>
                  </a:lnTo>
                  <a:cubicBezTo>
                    <a:pt x="2095" y="55"/>
                    <a:pt x="2117" y="55"/>
                    <a:pt x="2134" y="61"/>
                  </a:cubicBezTo>
                  <a:cubicBezTo>
                    <a:pt x="2123" y="88"/>
                    <a:pt x="2101" y="88"/>
                    <a:pt x="2078" y="99"/>
                  </a:cubicBezTo>
                  <a:cubicBezTo>
                    <a:pt x="2062" y="105"/>
                    <a:pt x="2056" y="116"/>
                    <a:pt x="2051" y="127"/>
                  </a:cubicBezTo>
                  <a:cubicBezTo>
                    <a:pt x="2045" y="138"/>
                    <a:pt x="2045" y="155"/>
                    <a:pt x="2034" y="155"/>
                  </a:cubicBezTo>
                  <a:cubicBezTo>
                    <a:pt x="2023" y="155"/>
                    <a:pt x="2023" y="138"/>
                    <a:pt x="2018" y="138"/>
                  </a:cubicBezTo>
                  <a:cubicBezTo>
                    <a:pt x="2001" y="138"/>
                    <a:pt x="2001" y="155"/>
                    <a:pt x="1984" y="155"/>
                  </a:cubicBezTo>
                  <a:cubicBezTo>
                    <a:pt x="1990" y="171"/>
                    <a:pt x="2001" y="177"/>
                    <a:pt x="2001" y="194"/>
                  </a:cubicBezTo>
                  <a:cubicBezTo>
                    <a:pt x="2001" y="194"/>
                    <a:pt x="2001" y="199"/>
                    <a:pt x="2001" y="205"/>
                  </a:cubicBezTo>
                  <a:cubicBezTo>
                    <a:pt x="1990" y="205"/>
                    <a:pt x="1990" y="205"/>
                    <a:pt x="1990" y="205"/>
                  </a:cubicBezTo>
                  <a:cubicBezTo>
                    <a:pt x="1962" y="194"/>
                    <a:pt x="1962" y="194"/>
                    <a:pt x="1962" y="194"/>
                  </a:cubicBezTo>
                  <a:cubicBezTo>
                    <a:pt x="1940" y="194"/>
                    <a:pt x="1934" y="216"/>
                    <a:pt x="1918" y="216"/>
                  </a:cubicBezTo>
                  <a:cubicBezTo>
                    <a:pt x="1907" y="216"/>
                    <a:pt x="1901" y="199"/>
                    <a:pt x="1890" y="199"/>
                  </a:cubicBezTo>
                  <a:cubicBezTo>
                    <a:pt x="1879" y="194"/>
                    <a:pt x="1868" y="194"/>
                    <a:pt x="1851" y="188"/>
                  </a:cubicBezTo>
                  <a:cubicBezTo>
                    <a:pt x="1851" y="171"/>
                    <a:pt x="1868" y="171"/>
                    <a:pt x="1879" y="160"/>
                  </a:cubicBezTo>
                  <a:cubicBezTo>
                    <a:pt x="1879" y="155"/>
                    <a:pt x="1879" y="149"/>
                    <a:pt x="1879" y="144"/>
                  </a:cubicBezTo>
                  <a:cubicBezTo>
                    <a:pt x="1896" y="122"/>
                    <a:pt x="1918" y="122"/>
                    <a:pt x="1945" y="122"/>
                  </a:cubicBezTo>
                  <a:cubicBezTo>
                    <a:pt x="1945" y="99"/>
                    <a:pt x="1945" y="99"/>
                    <a:pt x="1945" y="99"/>
                  </a:cubicBezTo>
                  <a:cubicBezTo>
                    <a:pt x="1934" y="99"/>
                    <a:pt x="1923" y="99"/>
                    <a:pt x="1923" y="88"/>
                  </a:cubicBezTo>
                  <a:lnTo>
                    <a:pt x="1923" y="83"/>
                  </a:lnTo>
                  <a:cubicBezTo>
                    <a:pt x="1940" y="77"/>
                    <a:pt x="1951" y="77"/>
                    <a:pt x="1962" y="72"/>
                  </a:cubicBezTo>
                  <a:cubicBezTo>
                    <a:pt x="1968" y="66"/>
                    <a:pt x="1973" y="61"/>
                    <a:pt x="1979" y="61"/>
                  </a:cubicBezTo>
                  <a:cubicBezTo>
                    <a:pt x="1984" y="61"/>
                    <a:pt x="1984" y="66"/>
                    <a:pt x="1984" y="66"/>
                  </a:cubicBezTo>
                  <a:cubicBezTo>
                    <a:pt x="1984" y="83"/>
                    <a:pt x="1968" y="88"/>
                    <a:pt x="1968" y="105"/>
                  </a:cubicBezTo>
                  <a:cubicBezTo>
                    <a:pt x="1968" y="116"/>
                    <a:pt x="1973" y="127"/>
                    <a:pt x="1984" y="127"/>
                  </a:cubicBezTo>
                  <a:cubicBezTo>
                    <a:pt x="2012" y="127"/>
                    <a:pt x="2006" y="88"/>
                    <a:pt x="2023" y="61"/>
                  </a:cubicBezTo>
                  <a:cubicBezTo>
                    <a:pt x="2023" y="66"/>
                    <a:pt x="2023" y="66"/>
                    <a:pt x="2029" y="66"/>
                  </a:cubicBezTo>
                  <a:cubicBezTo>
                    <a:pt x="2051" y="66"/>
                    <a:pt x="2056" y="50"/>
                    <a:pt x="2078" y="44"/>
                  </a:cubicBezTo>
                  <a:close/>
                  <a:moveTo>
                    <a:pt x="2289" y="44"/>
                  </a:moveTo>
                  <a:lnTo>
                    <a:pt x="2289" y="44"/>
                  </a:lnTo>
                  <a:cubicBezTo>
                    <a:pt x="2295" y="72"/>
                    <a:pt x="2289" y="94"/>
                    <a:pt x="2278" y="116"/>
                  </a:cubicBezTo>
                  <a:cubicBezTo>
                    <a:pt x="2267" y="133"/>
                    <a:pt x="2267" y="144"/>
                    <a:pt x="2256" y="155"/>
                  </a:cubicBezTo>
                  <a:cubicBezTo>
                    <a:pt x="2239" y="177"/>
                    <a:pt x="2239" y="199"/>
                    <a:pt x="2217" y="199"/>
                  </a:cubicBezTo>
                  <a:cubicBezTo>
                    <a:pt x="2211" y="199"/>
                    <a:pt x="2211" y="199"/>
                    <a:pt x="2206" y="199"/>
                  </a:cubicBezTo>
                  <a:cubicBezTo>
                    <a:pt x="2206" y="183"/>
                    <a:pt x="2195" y="171"/>
                    <a:pt x="2189" y="160"/>
                  </a:cubicBezTo>
                  <a:cubicBezTo>
                    <a:pt x="2184" y="155"/>
                    <a:pt x="2184" y="144"/>
                    <a:pt x="2178" y="144"/>
                  </a:cubicBezTo>
                  <a:cubicBezTo>
                    <a:pt x="2167" y="144"/>
                    <a:pt x="2162" y="149"/>
                    <a:pt x="2156" y="149"/>
                  </a:cubicBezTo>
                  <a:cubicBezTo>
                    <a:pt x="2151" y="149"/>
                    <a:pt x="2145" y="149"/>
                    <a:pt x="2139" y="149"/>
                  </a:cubicBezTo>
                  <a:cubicBezTo>
                    <a:pt x="2151" y="138"/>
                    <a:pt x="2156" y="133"/>
                    <a:pt x="2162" y="122"/>
                  </a:cubicBezTo>
                  <a:cubicBezTo>
                    <a:pt x="2167" y="111"/>
                    <a:pt x="2173" y="99"/>
                    <a:pt x="2184" y="99"/>
                  </a:cubicBezTo>
                  <a:cubicBezTo>
                    <a:pt x="2195" y="99"/>
                    <a:pt x="2195" y="116"/>
                    <a:pt x="2206" y="116"/>
                  </a:cubicBezTo>
                  <a:cubicBezTo>
                    <a:pt x="2239" y="116"/>
                    <a:pt x="2245" y="83"/>
                    <a:pt x="2261" y="61"/>
                  </a:cubicBezTo>
                  <a:cubicBezTo>
                    <a:pt x="2267" y="55"/>
                    <a:pt x="2272" y="44"/>
                    <a:pt x="2278" y="44"/>
                  </a:cubicBezTo>
                  <a:cubicBezTo>
                    <a:pt x="2284" y="44"/>
                    <a:pt x="2289" y="44"/>
                    <a:pt x="2289" y="44"/>
                  </a:cubicBezTo>
                  <a:close/>
                  <a:moveTo>
                    <a:pt x="1674" y="221"/>
                  </a:moveTo>
                  <a:lnTo>
                    <a:pt x="1674" y="221"/>
                  </a:lnTo>
                  <a:cubicBezTo>
                    <a:pt x="1646" y="227"/>
                    <a:pt x="1630" y="238"/>
                    <a:pt x="1602" y="249"/>
                  </a:cubicBezTo>
                  <a:cubicBezTo>
                    <a:pt x="1585" y="255"/>
                    <a:pt x="1569" y="249"/>
                    <a:pt x="1552" y="255"/>
                  </a:cubicBezTo>
                  <a:cubicBezTo>
                    <a:pt x="1524" y="266"/>
                    <a:pt x="1508" y="277"/>
                    <a:pt x="1480" y="277"/>
                  </a:cubicBezTo>
                  <a:cubicBezTo>
                    <a:pt x="1441" y="277"/>
                    <a:pt x="1441" y="277"/>
                    <a:pt x="1441" y="277"/>
                  </a:cubicBezTo>
                  <a:cubicBezTo>
                    <a:pt x="1425" y="277"/>
                    <a:pt x="1413" y="271"/>
                    <a:pt x="1391" y="271"/>
                  </a:cubicBezTo>
                  <a:cubicBezTo>
                    <a:pt x="1347" y="271"/>
                    <a:pt x="1325" y="304"/>
                    <a:pt x="1280" y="321"/>
                  </a:cubicBezTo>
                  <a:cubicBezTo>
                    <a:pt x="1269" y="327"/>
                    <a:pt x="1264" y="332"/>
                    <a:pt x="1253" y="332"/>
                  </a:cubicBezTo>
                  <a:cubicBezTo>
                    <a:pt x="1242" y="332"/>
                    <a:pt x="1236" y="327"/>
                    <a:pt x="1225" y="327"/>
                  </a:cubicBezTo>
                  <a:cubicBezTo>
                    <a:pt x="1142" y="327"/>
                    <a:pt x="1164" y="304"/>
                    <a:pt x="1120" y="304"/>
                  </a:cubicBezTo>
                  <a:cubicBezTo>
                    <a:pt x="1109" y="304"/>
                    <a:pt x="1109" y="310"/>
                    <a:pt x="1098" y="310"/>
                  </a:cubicBezTo>
                  <a:cubicBezTo>
                    <a:pt x="1087" y="310"/>
                    <a:pt x="1081" y="304"/>
                    <a:pt x="1070" y="304"/>
                  </a:cubicBezTo>
                  <a:cubicBezTo>
                    <a:pt x="1048" y="304"/>
                    <a:pt x="1042" y="327"/>
                    <a:pt x="1031" y="349"/>
                  </a:cubicBezTo>
                  <a:cubicBezTo>
                    <a:pt x="1014" y="349"/>
                    <a:pt x="1009" y="349"/>
                    <a:pt x="992" y="349"/>
                  </a:cubicBezTo>
                  <a:cubicBezTo>
                    <a:pt x="959" y="349"/>
                    <a:pt x="948" y="360"/>
                    <a:pt x="915" y="360"/>
                  </a:cubicBezTo>
                  <a:cubicBezTo>
                    <a:pt x="881" y="360"/>
                    <a:pt x="865" y="354"/>
                    <a:pt x="837" y="332"/>
                  </a:cubicBezTo>
                  <a:cubicBezTo>
                    <a:pt x="826" y="327"/>
                    <a:pt x="815" y="310"/>
                    <a:pt x="798" y="310"/>
                  </a:cubicBezTo>
                  <a:cubicBezTo>
                    <a:pt x="782" y="310"/>
                    <a:pt x="776" y="327"/>
                    <a:pt x="760" y="327"/>
                  </a:cubicBezTo>
                  <a:cubicBezTo>
                    <a:pt x="743" y="327"/>
                    <a:pt x="737" y="316"/>
                    <a:pt x="726" y="310"/>
                  </a:cubicBezTo>
                  <a:cubicBezTo>
                    <a:pt x="710" y="304"/>
                    <a:pt x="693" y="310"/>
                    <a:pt x="676" y="310"/>
                  </a:cubicBezTo>
                  <a:cubicBezTo>
                    <a:pt x="643" y="310"/>
                    <a:pt x="621" y="316"/>
                    <a:pt x="588" y="316"/>
                  </a:cubicBezTo>
                  <a:cubicBezTo>
                    <a:pt x="571" y="316"/>
                    <a:pt x="566" y="316"/>
                    <a:pt x="549" y="310"/>
                  </a:cubicBezTo>
                  <a:cubicBezTo>
                    <a:pt x="538" y="304"/>
                    <a:pt x="538" y="282"/>
                    <a:pt x="527" y="282"/>
                  </a:cubicBezTo>
                  <a:cubicBezTo>
                    <a:pt x="510" y="282"/>
                    <a:pt x="510" y="304"/>
                    <a:pt x="494" y="304"/>
                  </a:cubicBezTo>
                  <a:cubicBezTo>
                    <a:pt x="455" y="304"/>
                    <a:pt x="455" y="304"/>
                    <a:pt x="455" y="304"/>
                  </a:cubicBezTo>
                  <a:cubicBezTo>
                    <a:pt x="444" y="304"/>
                    <a:pt x="438" y="316"/>
                    <a:pt x="433" y="332"/>
                  </a:cubicBezTo>
                  <a:cubicBezTo>
                    <a:pt x="427" y="327"/>
                    <a:pt x="427" y="327"/>
                    <a:pt x="427" y="327"/>
                  </a:cubicBezTo>
                  <a:cubicBezTo>
                    <a:pt x="422" y="299"/>
                    <a:pt x="372" y="299"/>
                    <a:pt x="372" y="271"/>
                  </a:cubicBezTo>
                  <a:cubicBezTo>
                    <a:pt x="372" y="227"/>
                    <a:pt x="372" y="227"/>
                    <a:pt x="372" y="227"/>
                  </a:cubicBezTo>
                  <a:cubicBezTo>
                    <a:pt x="372" y="210"/>
                    <a:pt x="377" y="199"/>
                    <a:pt x="388" y="188"/>
                  </a:cubicBezTo>
                  <a:cubicBezTo>
                    <a:pt x="416" y="160"/>
                    <a:pt x="383" y="155"/>
                    <a:pt x="427" y="155"/>
                  </a:cubicBezTo>
                  <a:cubicBezTo>
                    <a:pt x="444" y="155"/>
                    <a:pt x="449" y="144"/>
                    <a:pt x="460" y="133"/>
                  </a:cubicBezTo>
                  <a:cubicBezTo>
                    <a:pt x="477" y="122"/>
                    <a:pt x="494" y="127"/>
                    <a:pt x="505" y="116"/>
                  </a:cubicBezTo>
                  <a:cubicBezTo>
                    <a:pt x="538" y="99"/>
                    <a:pt x="549" y="77"/>
                    <a:pt x="588" y="77"/>
                  </a:cubicBezTo>
                  <a:cubicBezTo>
                    <a:pt x="599" y="77"/>
                    <a:pt x="604" y="77"/>
                    <a:pt x="615" y="77"/>
                  </a:cubicBezTo>
                  <a:cubicBezTo>
                    <a:pt x="627" y="77"/>
                    <a:pt x="632" y="66"/>
                    <a:pt x="643" y="66"/>
                  </a:cubicBezTo>
                  <a:cubicBezTo>
                    <a:pt x="660" y="66"/>
                    <a:pt x="660" y="77"/>
                    <a:pt x="676" y="77"/>
                  </a:cubicBezTo>
                  <a:cubicBezTo>
                    <a:pt x="682" y="77"/>
                    <a:pt x="688" y="72"/>
                    <a:pt x="699" y="72"/>
                  </a:cubicBezTo>
                  <a:cubicBezTo>
                    <a:pt x="704" y="72"/>
                    <a:pt x="710" y="77"/>
                    <a:pt x="715" y="77"/>
                  </a:cubicBezTo>
                  <a:cubicBezTo>
                    <a:pt x="721" y="77"/>
                    <a:pt x="721" y="72"/>
                    <a:pt x="726" y="72"/>
                  </a:cubicBezTo>
                  <a:cubicBezTo>
                    <a:pt x="760" y="72"/>
                    <a:pt x="760" y="116"/>
                    <a:pt x="793" y="116"/>
                  </a:cubicBezTo>
                  <a:cubicBezTo>
                    <a:pt x="809" y="116"/>
                    <a:pt x="815" y="111"/>
                    <a:pt x="832" y="111"/>
                  </a:cubicBezTo>
                  <a:cubicBezTo>
                    <a:pt x="876" y="111"/>
                    <a:pt x="876" y="111"/>
                    <a:pt x="876" y="111"/>
                  </a:cubicBezTo>
                  <a:cubicBezTo>
                    <a:pt x="881" y="111"/>
                    <a:pt x="881" y="116"/>
                    <a:pt x="887" y="122"/>
                  </a:cubicBezTo>
                  <a:cubicBezTo>
                    <a:pt x="931" y="138"/>
                    <a:pt x="931" y="138"/>
                    <a:pt x="931" y="138"/>
                  </a:cubicBezTo>
                  <a:cubicBezTo>
                    <a:pt x="970" y="155"/>
                    <a:pt x="992" y="160"/>
                    <a:pt x="1026" y="177"/>
                  </a:cubicBezTo>
                  <a:cubicBezTo>
                    <a:pt x="1048" y="194"/>
                    <a:pt x="1059" y="210"/>
                    <a:pt x="1081" y="210"/>
                  </a:cubicBezTo>
                  <a:cubicBezTo>
                    <a:pt x="1114" y="210"/>
                    <a:pt x="1120" y="171"/>
                    <a:pt x="1147" y="171"/>
                  </a:cubicBezTo>
                  <a:cubicBezTo>
                    <a:pt x="1159" y="171"/>
                    <a:pt x="1164" y="177"/>
                    <a:pt x="1175" y="177"/>
                  </a:cubicBezTo>
                  <a:cubicBezTo>
                    <a:pt x="1186" y="177"/>
                    <a:pt x="1197" y="171"/>
                    <a:pt x="1208" y="171"/>
                  </a:cubicBezTo>
                  <a:cubicBezTo>
                    <a:pt x="1231" y="171"/>
                    <a:pt x="1242" y="177"/>
                    <a:pt x="1264" y="177"/>
                  </a:cubicBezTo>
                  <a:cubicBezTo>
                    <a:pt x="1347" y="177"/>
                    <a:pt x="1314" y="177"/>
                    <a:pt x="1402" y="216"/>
                  </a:cubicBezTo>
                  <a:cubicBezTo>
                    <a:pt x="1425" y="227"/>
                    <a:pt x="1436" y="238"/>
                    <a:pt x="1452" y="238"/>
                  </a:cubicBezTo>
                  <a:cubicBezTo>
                    <a:pt x="1480" y="238"/>
                    <a:pt x="1497" y="227"/>
                    <a:pt x="1513" y="205"/>
                  </a:cubicBezTo>
                  <a:cubicBezTo>
                    <a:pt x="1524" y="194"/>
                    <a:pt x="1519" y="183"/>
                    <a:pt x="1524" y="166"/>
                  </a:cubicBezTo>
                  <a:cubicBezTo>
                    <a:pt x="1535" y="144"/>
                    <a:pt x="1563" y="149"/>
                    <a:pt x="1580" y="133"/>
                  </a:cubicBezTo>
                  <a:cubicBezTo>
                    <a:pt x="1591" y="122"/>
                    <a:pt x="1602" y="122"/>
                    <a:pt x="1619" y="116"/>
                  </a:cubicBezTo>
                  <a:cubicBezTo>
                    <a:pt x="1641" y="111"/>
                    <a:pt x="1657" y="105"/>
                    <a:pt x="1679" y="94"/>
                  </a:cubicBezTo>
                  <a:cubicBezTo>
                    <a:pt x="1691" y="88"/>
                    <a:pt x="1707" y="83"/>
                    <a:pt x="1707" y="66"/>
                  </a:cubicBezTo>
                  <a:cubicBezTo>
                    <a:pt x="1707" y="55"/>
                    <a:pt x="1702" y="44"/>
                    <a:pt x="1691" y="44"/>
                  </a:cubicBezTo>
                  <a:cubicBezTo>
                    <a:pt x="1674" y="44"/>
                    <a:pt x="1663" y="50"/>
                    <a:pt x="1646" y="50"/>
                  </a:cubicBezTo>
                  <a:cubicBezTo>
                    <a:pt x="1646" y="44"/>
                    <a:pt x="1646" y="44"/>
                    <a:pt x="1646" y="44"/>
                  </a:cubicBezTo>
                  <a:cubicBezTo>
                    <a:pt x="1657" y="22"/>
                    <a:pt x="1668" y="0"/>
                    <a:pt x="1696" y="0"/>
                  </a:cubicBezTo>
                  <a:cubicBezTo>
                    <a:pt x="1718" y="0"/>
                    <a:pt x="1724" y="16"/>
                    <a:pt x="1735" y="38"/>
                  </a:cubicBezTo>
                  <a:cubicBezTo>
                    <a:pt x="1740" y="55"/>
                    <a:pt x="1746" y="66"/>
                    <a:pt x="1746" y="83"/>
                  </a:cubicBezTo>
                  <a:cubicBezTo>
                    <a:pt x="1746" y="116"/>
                    <a:pt x="1746" y="99"/>
                    <a:pt x="1724" y="105"/>
                  </a:cubicBezTo>
                  <a:cubicBezTo>
                    <a:pt x="1707" y="111"/>
                    <a:pt x="1713" y="133"/>
                    <a:pt x="1702" y="144"/>
                  </a:cubicBezTo>
                  <a:cubicBezTo>
                    <a:pt x="1691" y="155"/>
                    <a:pt x="1679" y="149"/>
                    <a:pt x="1663" y="149"/>
                  </a:cubicBezTo>
                  <a:cubicBezTo>
                    <a:pt x="1657" y="160"/>
                    <a:pt x="1657" y="160"/>
                    <a:pt x="1657" y="160"/>
                  </a:cubicBezTo>
                  <a:cubicBezTo>
                    <a:pt x="1668" y="171"/>
                    <a:pt x="1674" y="183"/>
                    <a:pt x="1674" y="194"/>
                  </a:cubicBezTo>
                  <a:cubicBezTo>
                    <a:pt x="1674" y="205"/>
                    <a:pt x="1674" y="210"/>
                    <a:pt x="1674" y="221"/>
                  </a:cubicBezTo>
                  <a:close/>
                  <a:moveTo>
                    <a:pt x="244" y="166"/>
                  </a:moveTo>
                  <a:lnTo>
                    <a:pt x="244" y="166"/>
                  </a:lnTo>
                  <a:cubicBezTo>
                    <a:pt x="183" y="155"/>
                    <a:pt x="211" y="160"/>
                    <a:pt x="189" y="221"/>
                  </a:cubicBezTo>
                  <a:cubicBezTo>
                    <a:pt x="200" y="232"/>
                    <a:pt x="200" y="232"/>
                    <a:pt x="200" y="232"/>
                  </a:cubicBezTo>
                  <a:cubicBezTo>
                    <a:pt x="200" y="244"/>
                    <a:pt x="200" y="249"/>
                    <a:pt x="200" y="255"/>
                  </a:cubicBezTo>
                  <a:cubicBezTo>
                    <a:pt x="200" y="266"/>
                    <a:pt x="200" y="277"/>
                    <a:pt x="211" y="277"/>
                  </a:cubicBezTo>
                  <a:cubicBezTo>
                    <a:pt x="222" y="277"/>
                    <a:pt x="222" y="260"/>
                    <a:pt x="222" y="249"/>
                  </a:cubicBezTo>
                  <a:cubicBezTo>
                    <a:pt x="228" y="232"/>
                    <a:pt x="233" y="210"/>
                    <a:pt x="255" y="210"/>
                  </a:cubicBezTo>
                  <a:cubicBezTo>
                    <a:pt x="261" y="210"/>
                    <a:pt x="261" y="216"/>
                    <a:pt x="266" y="216"/>
                  </a:cubicBezTo>
                  <a:cubicBezTo>
                    <a:pt x="272" y="216"/>
                    <a:pt x="272" y="205"/>
                    <a:pt x="272" y="199"/>
                  </a:cubicBezTo>
                  <a:cubicBezTo>
                    <a:pt x="272" y="183"/>
                    <a:pt x="255" y="171"/>
                    <a:pt x="244" y="166"/>
                  </a:cubicBezTo>
                  <a:close/>
                  <a:moveTo>
                    <a:pt x="300" y="288"/>
                  </a:moveTo>
                  <a:lnTo>
                    <a:pt x="300" y="288"/>
                  </a:lnTo>
                  <a:cubicBezTo>
                    <a:pt x="300" y="293"/>
                    <a:pt x="300" y="293"/>
                    <a:pt x="300" y="293"/>
                  </a:cubicBezTo>
                  <a:cubicBezTo>
                    <a:pt x="316" y="293"/>
                    <a:pt x="322" y="299"/>
                    <a:pt x="333" y="293"/>
                  </a:cubicBezTo>
                  <a:cubicBezTo>
                    <a:pt x="338" y="210"/>
                    <a:pt x="311" y="238"/>
                    <a:pt x="300" y="288"/>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6" name="Freeform 112"/>
            <p:cNvSpPr>
              <a:spLocks noChangeArrowheads="1"/>
            </p:cNvSpPr>
            <p:nvPr/>
          </p:nvSpPr>
          <p:spPr bwMode="auto">
            <a:xfrm>
              <a:off x="19910716" y="4741864"/>
              <a:ext cx="511142" cy="155575"/>
            </a:xfrm>
            <a:custGeom>
              <a:avLst/>
              <a:gdLst>
                <a:gd name="T0" fmla="*/ 94 w 1418"/>
                <a:gd name="T1" fmla="*/ 232 h 433"/>
                <a:gd name="T2" fmla="*/ 38 w 1418"/>
                <a:gd name="T3" fmla="*/ 299 h 433"/>
                <a:gd name="T4" fmla="*/ 16 w 1418"/>
                <a:gd name="T5" fmla="*/ 321 h 433"/>
                <a:gd name="T6" fmla="*/ 77 w 1418"/>
                <a:gd name="T7" fmla="*/ 327 h 433"/>
                <a:gd name="T8" fmla="*/ 177 w 1418"/>
                <a:gd name="T9" fmla="*/ 349 h 433"/>
                <a:gd name="T10" fmla="*/ 271 w 1418"/>
                <a:gd name="T11" fmla="*/ 354 h 433"/>
                <a:gd name="T12" fmla="*/ 332 w 1418"/>
                <a:gd name="T13" fmla="*/ 244 h 433"/>
                <a:gd name="T14" fmla="*/ 326 w 1418"/>
                <a:gd name="T15" fmla="*/ 83 h 433"/>
                <a:gd name="T16" fmla="*/ 121 w 1418"/>
                <a:gd name="T17" fmla="*/ 127 h 433"/>
                <a:gd name="T18" fmla="*/ 681 w 1418"/>
                <a:gd name="T19" fmla="*/ 55 h 433"/>
                <a:gd name="T20" fmla="*/ 714 w 1418"/>
                <a:gd name="T21" fmla="*/ 122 h 433"/>
                <a:gd name="T22" fmla="*/ 770 w 1418"/>
                <a:gd name="T23" fmla="*/ 16 h 433"/>
                <a:gd name="T24" fmla="*/ 681 w 1418"/>
                <a:gd name="T25" fmla="*/ 55 h 433"/>
                <a:gd name="T26" fmla="*/ 1112 w 1418"/>
                <a:gd name="T27" fmla="*/ 327 h 433"/>
                <a:gd name="T28" fmla="*/ 1096 w 1418"/>
                <a:gd name="T29" fmla="*/ 244 h 433"/>
                <a:gd name="T30" fmla="*/ 931 w 1418"/>
                <a:gd name="T31" fmla="*/ 332 h 433"/>
                <a:gd name="T32" fmla="*/ 786 w 1418"/>
                <a:gd name="T33" fmla="*/ 365 h 433"/>
                <a:gd name="T34" fmla="*/ 592 w 1418"/>
                <a:gd name="T35" fmla="*/ 388 h 433"/>
                <a:gd name="T36" fmla="*/ 421 w 1418"/>
                <a:gd name="T37" fmla="*/ 399 h 433"/>
                <a:gd name="T38" fmla="*/ 382 w 1418"/>
                <a:gd name="T39" fmla="*/ 354 h 433"/>
                <a:gd name="T40" fmla="*/ 393 w 1418"/>
                <a:gd name="T41" fmla="*/ 277 h 433"/>
                <a:gd name="T42" fmla="*/ 543 w 1418"/>
                <a:gd name="T43" fmla="*/ 138 h 433"/>
                <a:gd name="T44" fmla="*/ 648 w 1418"/>
                <a:gd name="T45" fmla="*/ 166 h 433"/>
                <a:gd name="T46" fmla="*/ 725 w 1418"/>
                <a:gd name="T47" fmla="*/ 144 h 433"/>
                <a:gd name="T48" fmla="*/ 759 w 1418"/>
                <a:gd name="T49" fmla="*/ 199 h 433"/>
                <a:gd name="T50" fmla="*/ 853 w 1418"/>
                <a:gd name="T51" fmla="*/ 260 h 433"/>
                <a:gd name="T52" fmla="*/ 979 w 1418"/>
                <a:gd name="T53" fmla="*/ 255 h 433"/>
                <a:gd name="T54" fmla="*/ 952 w 1418"/>
                <a:gd name="T55" fmla="*/ 155 h 433"/>
                <a:gd name="T56" fmla="*/ 786 w 1418"/>
                <a:gd name="T57" fmla="*/ 33 h 433"/>
                <a:gd name="T58" fmla="*/ 963 w 1418"/>
                <a:gd name="T59" fmla="*/ 16 h 433"/>
                <a:gd name="T60" fmla="*/ 1051 w 1418"/>
                <a:gd name="T61" fmla="*/ 122 h 433"/>
                <a:gd name="T62" fmla="*/ 1184 w 1418"/>
                <a:gd name="T63" fmla="*/ 99 h 433"/>
                <a:gd name="T64" fmla="*/ 1207 w 1418"/>
                <a:gd name="T65" fmla="*/ 177 h 433"/>
                <a:gd name="T66" fmla="*/ 1306 w 1418"/>
                <a:gd name="T67" fmla="*/ 94 h 433"/>
                <a:gd name="T68" fmla="*/ 1356 w 1418"/>
                <a:gd name="T69" fmla="*/ 177 h 433"/>
                <a:gd name="T70" fmla="*/ 1389 w 1418"/>
                <a:gd name="T71" fmla="*/ 244 h 433"/>
                <a:gd name="T72" fmla="*/ 1412 w 1418"/>
                <a:gd name="T73" fmla="*/ 266 h 433"/>
                <a:gd name="T74" fmla="*/ 1295 w 1418"/>
                <a:gd name="T75" fmla="*/ 266 h 433"/>
                <a:gd name="T76" fmla="*/ 1223 w 1418"/>
                <a:gd name="T77" fmla="*/ 277 h 433"/>
                <a:gd name="T78" fmla="*/ 1223 w 1418"/>
                <a:gd name="T79" fmla="*/ 304 h 433"/>
                <a:gd name="T80" fmla="*/ 1373 w 1418"/>
                <a:gd name="T81" fmla="*/ 16 h 433"/>
                <a:gd name="T82" fmla="*/ 1367 w 1418"/>
                <a:gd name="T83" fmla="*/ 8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8" h="433">
                  <a:moveTo>
                    <a:pt x="77" y="155"/>
                  </a:moveTo>
                  <a:lnTo>
                    <a:pt x="77" y="155"/>
                  </a:lnTo>
                  <a:cubicBezTo>
                    <a:pt x="99" y="183"/>
                    <a:pt x="94" y="205"/>
                    <a:pt x="94" y="232"/>
                  </a:cubicBezTo>
                  <a:cubicBezTo>
                    <a:pt x="94" y="249"/>
                    <a:pt x="94" y="260"/>
                    <a:pt x="88" y="277"/>
                  </a:cubicBezTo>
                  <a:cubicBezTo>
                    <a:pt x="83" y="277"/>
                    <a:pt x="77" y="271"/>
                    <a:pt x="66" y="271"/>
                  </a:cubicBezTo>
                  <a:cubicBezTo>
                    <a:pt x="60" y="282"/>
                    <a:pt x="55" y="299"/>
                    <a:pt x="38" y="299"/>
                  </a:cubicBezTo>
                  <a:cubicBezTo>
                    <a:pt x="22" y="299"/>
                    <a:pt x="16" y="282"/>
                    <a:pt x="5" y="277"/>
                  </a:cubicBezTo>
                  <a:cubicBezTo>
                    <a:pt x="0" y="282"/>
                    <a:pt x="0" y="282"/>
                    <a:pt x="0" y="288"/>
                  </a:cubicBezTo>
                  <a:cubicBezTo>
                    <a:pt x="0" y="304"/>
                    <a:pt x="5" y="316"/>
                    <a:pt x="16" y="321"/>
                  </a:cubicBezTo>
                  <a:cubicBezTo>
                    <a:pt x="27" y="321"/>
                    <a:pt x="33" y="316"/>
                    <a:pt x="38" y="321"/>
                  </a:cubicBezTo>
                  <a:cubicBezTo>
                    <a:pt x="55" y="327"/>
                    <a:pt x="60" y="343"/>
                    <a:pt x="72" y="349"/>
                  </a:cubicBezTo>
                  <a:cubicBezTo>
                    <a:pt x="77" y="327"/>
                    <a:pt x="77" y="327"/>
                    <a:pt x="77" y="327"/>
                  </a:cubicBezTo>
                  <a:cubicBezTo>
                    <a:pt x="83" y="327"/>
                    <a:pt x="83" y="327"/>
                    <a:pt x="88" y="327"/>
                  </a:cubicBezTo>
                  <a:cubicBezTo>
                    <a:pt x="105" y="327"/>
                    <a:pt x="105" y="343"/>
                    <a:pt x="116" y="343"/>
                  </a:cubicBezTo>
                  <a:cubicBezTo>
                    <a:pt x="138" y="349"/>
                    <a:pt x="155" y="343"/>
                    <a:pt x="177" y="349"/>
                  </a:cubicBezTo>
                  <a:cubicBezTo>
                    <a:pt x="193" y="349"/>
                    <a:pt x="199" y="365"/>
                    <a:pt x="216" y="365"/>
                  </a:cubicBezTo>
                  <a:cubicBezTo>
                    <a:pt x="227" y="365"/>
                    <a:pt x="232" y="354"/>
                    <a:pt x="243" y="354"/>
                  </a:cubicBezTo>
                  <a:cubicBezTo>
                    <a:pt x="254" y="349"/>
                    <a:pt x="260" y="354"/>
                    <a:pt x="271" y="354"/>
                  </a:cubicBezTo>
                  <a:cubicBezTo>
                    <a:pt x="293" y="354"/>
                    <a:pt x="304" y="338"/>
                    <a:pt x="304" y="321"/>
                  </a:cubicBezTo>
                  <a:cubicBezTo>
                    <a:pt x="304" y="310"/>
                    <a:pt x="299" y="304"/>
                    <a:pt x="299" y="293"/>
                  </a:cubicBezTo>
                  <a:cubicBezTo>
                    <a:pt x="299" y="271"/>
                    <a:pt x="321" y="260"/>
                    <a:pt x="332" y="244"/>
                  </a:cubicBezTo>
                  <a:cubicBezTo>
                    <a:pt x="343" y="227"/>
                    <a:pt x="343" y="210"/>
                    <a:pt x="349" y="194"/>
                  </a:cubicBezTo>
                  <a:cubicBezTo>
                    <a:pt x="360" y="166"/>
                    <a:pt x="371" y="149"/>
                    <a:pt x="371" y="116"/>
                  </a:cubicBezTo>
                  <a:cubicBezTo>
                    <a:pt x="371" y="94"/>
                    <a:pt x="349" y="88"/>
                    <a:pt x="326" y="83"/>
                  </a:cubicBezTo>
                  <a:cubicBezTo>
                    <a:pt x="293" y="72"/>
                    <a:pt x="271" y="55"/>
                    <a:pt x="238" y="55"/>
                  </a:cubicBezTo>
                  <a:cubicBezTo>
                    <a:pt x="210" y="55"/>
                    <a:pt x="199" y="55"/>
                    <a:pt x="177" y="66"/>
                  </a:cubicBezTo>
                  <a:cubicBezTo>
                    <a:pt x="149" y="83"/>
                    <a:pt x="144" y="105"/>
                    <a:pt x="121" y="127"/>
                  </a:cubicBezTo>
                  <a:cubicBezTo>
                    <a:pt x="105" y="138"/>
                    <a:pt x="94" y="138"/>
                    <a:pt x="77" y="155"/>
                  </a:cubicBezTo>
                  <a:close/>
                  <a:moveTo>
                    <a:pt x="681" y="55"/>
                  </a:moveTo>
                  <a:lnTo>
                    <a:pt x="681" y="55"/>
                  </a:lnTo>
                  <a:cubicBezTo>
                    <a:pt x="681" y="66"/>
                    <a:pt x="692" y="77"/>
                    <a:pt x="703" y="83"/>
                  </a:cubicBezTo>
                  <a:cubicBezTo>
                    <a:pt x="703" y="88"/>
                    <a:pt x="698" y="88"/>
                    <a:pt x="698" y="94"/>
                  </a:cubicBezTo>
                  <a:cubicBezTo>
                    <a:pt x="698" y="105"/>
                    <a:pt x="703" y="122"/>
                    <a:pt x="714" y="122"/>
                  </a:cubicBezTo>
                  <a:cubicBezTo>
                    <a:pt x="737" y="122"/>
                    <a:pt x="737" y="99"/>
                    <a:pt x="748" y="83"/>
                  </a:cubicBezTo>
                  <a:cubicBezTo>
                    <a:pt x="759" y="61"/>
                    <a:pt x="770" y="44"/>
                    <a:pt x="775" y="22"/>
                  </a:cubicBezTo>
                  <a:cubicBezTo>
                    <a:pt x="770" y="16"/>
                    <a:pt x="770" y="16"/>
                    <a:pt x="770" y="16"/>
                  </a:cubicBezTo>
                  <a:cubicBezTo>
                    <a:pt x="753" y="27"/>
                    <a:pt x="742" y="16"/>
                    <a:pt x="725" y="16"/>
                  </a:cubicBezTo>
                  <a:cubicBezTo>
                    <a:pt x="720" y="22"/>
                    <a:pt x="720" y="27"/>
                    <a:pt x="714" y="33"/>
                  </a:cubicBezTo>
                  <a:cubicBezTo>
                    <a:pt x="703" y="44"/>
                    <a:pt x="681" y="38"/>
                    <a:pt x="681" y="55"/>
                  </a:cubicBezTo>
                  <a:close/>
                  <a:moveTo>
                    <a:pt x="1168" y="310"/>
                  </a:moveTo>
                  <a:lnTo>
                    <a:pt x="1168" y="310"/>
                  </a:lnTo>
                  <a:cubicBezTo>
                    <a:pt x="1146" y="316"/>
                    <a:pt x="1135" y="327"/>
                    <a:pt x="1112" y="327"/>
                  </a:cubicBezTo>
                  <a:cubicBezTo>
                    <a:pt x="1101" y="327"/>
                    <a:pt x="1096" y="321"/>
                    <a:pt x="1085" y="321"/>
                  </a:cubicBezTo>
                  <a:cubicBezTo>
                    <a:pt x="1085" y="304"/>
                    <a:pt x="1085" y="304"/>
                    <a:pt x="1085" y="304"/>
                  </a:cubicBezTo>
                  <a:cubicBezTo>
                    <a:pt x="1085" y="277"/>
                    <a:pt x="1096" y="266"/>
                    <a:pt x="1096" y="244"/>
                  </a:cubicBezTo>
                  <a:cubicBezTo>
                    <a:pt x="1096" y="188"/>
                    <a:pt x="1051" y="266"/>
                    <a:pt x="1029" y="282"/>
                  </a:cubicBezTo>
                  <a:cubicBezTo>
                    <a:pt x="1018" y="293"/>
                    <a:pt x="1013" y="299"/>
                    <a:pt x="1002" y="310"/>
                  </a:cubicBezTo>
                  <a:cubicBezTo>
                    <a:pt x="979" y="327"/>
                    <a:pt x="957" y="327"/>
                    <a:pt x="931" y="332"/>
                  </a:cubicBezTo>
                  <a:cubicBezTo>
                    <a:pt x="908" y="332"/>
                    <a:pt x="908" y="360"/>
                    <a:pt x="892" y="360"/>
                  </a:cubicBezTo>
                  <a:cubicBezTo>
                    <a:pt x="864" y="360"/>
                    <a:pt x="847" y="354"/>
                    <a:pt x="820" y="354"/>
                  </a:cubicBezTo>
                  <a:cubicBezTo>
                    <a:pt x="809" y="354"/>
                    <a:pt x="798" y="360"/>
                    <a:pt x="786" y="365"/>
                  </a:cubicBezTo>
                  <a:cubicBezTo>
                    <a:pt x="781" y="365"/>
                    <a:pt x="781" y="377"/>
                    <a:pt x="775" y="377"/>
                  </a:cubicBezTo>
                  <a:cubicBezTo>
                    <a:pt x="742" y="388"/>
                    <a:pt x="725" y="404"/>
                    <a:pt x="687" y="404"/>
                  </a:cubicBezTo>
                  <a:cubicBezTo>
                    <a:pt x="592" y="388"/>
                    <a:pt x="592" y="388"/>
                    <a:pt x="592" y="388"/>
                  </a:cubicBezTo>
                  <a:cubicBezTo>
                    <a:pt x="559" y="393"/>
                    <a:pt x="548" y="432"/>
                    <a:pt x="515" y="432"/>
                  </a:cubicBezTo>
                  <a:cubicBezTo>
                    <a:pt x="493" y="432"/>
                    <a:pt x="476" y="426"/>
                    <a:pt x="459" y="415"/>
                  </a:cubicBezTo>
                  <a:cubicBezTo>
                    <a:pt x="443" y="410"/>
                    <a:pt x="437" y="404"/>
                    <a:pt x="421" y="399"/>
                  </a:cubicBezTo>
                  <a:cubicBezTo>
                    <a:pt x="410" y="399"/>
                    <a:pt x="393" y="399"/>
                    <a:pt x="393" y="388"/>
                  </a:cubicBezTo>
                  <a:cubicBezTo>
                    <a:pt x="393" y="377"/>
                    <a:pt x="393" y="377"/>
                    <a:pt x="393" y="371"/>
                  </a:cubicBezTo>
                  <a:cubicBezTo>
                    <a:pt x="393" y="360"/>
                    <a:pt x="382" y="360"/>
                    <a:pt x="382" y="354"/>
                  </a:cubicBezTo>
                  <a:cubicBezTo>
                    <a:pt x="382" y="338"/>
                    <a:pt x="387" y="327"/>
                    <a:pt x="393" y="316"/>
                  </a:cubicBezTo>
                  <a:cubicBezTo>
                    <a:pt x="398" y="310"/>
                    <a:pt x="410" y="310"/>
                    <a:pt x="410" y="304"/>
                  </a:cubicBezTo>
                  <a:cubicBezTo>
                    <a:pt x="410" y="288"/>
                    <a:pt x="393" y="288"/>
                    <a:pt x="393" y="277"/>
                  </a:cubicBezTo>
                  <a:cubicBezTo>
                    <a:pt x="393" y="238"/>
                    <a:pt x="404" y="221"/>
                    <a:pt x="415" y="188"/>
                  </a:cubicBezTo>
                  <a:cubicBezTo>
                    <a:pt x="437" y="194"/>
                    <a:pt x="448" y="177"/>
                    <a:pt x="476" y="171"/>
                  </a:cubicBezTo>
                  <a:cubicBezTo>
                    <a:pt x="504" y="160"/>
                    <a:pt x="515" y="155"/>
                    <a:pt x="543" y="138"/>
                  </a:cubicBezTo>
                  <a:cubicBezTo>
                    <a:pt x="554" y="133"/>
                    <a:pt x="548" y="111"/>
                    <a:pt x="559" y="111"/>
                  </a:cubicBezTo>
                  <a:cubicBezTo>
                    <a:pt x="581" y="111"/>
                    <a:pt x="587" y="133"/>
                    <a:pt x="604" y="138"/>
                  </a:cubicBezTo>
                  <a:cubicBezTo>
                    <a:pt x="626" y="138"/>
                    <a:pt x="626" y="166"/>
                    <a:pt x="648" y="166"/>
                  </a:cubicBezTo>
                  <a:cubicBezTo>
                    <a:pt x="659" y="166"/>
                    <a:pt x="665" y="149"/>
                    <a:pt x="676" y="149"/>
                  </a:cubicBezTo>
                  <a:cubicBezTo>
                    <a:pt x="714" y="149"/>
                    <a:pt x="714" y="149"/>
                    <a:pt x="714" y="149"/>
                  </a:cubicBezTo>
                  <a:cubicBezTo>
                    <a:pt x="720" y="149"/>
                    <a:pt x="720" y="149"/>
                    <a:pt x="725" y="144"/>
                  </a:cubicBezTo>
                  <a:cubicBezTo>
                    <a:pt x="731" y="155"/>
                    <a:pt x="731" y="166"/>
                    <a:pt x="737" y="171"/>
                  </a:cubicBezTo>
                  <a:cubicBezTo>
                    <a:pt x="753" y="166"/>
                    <a:pt x="753" y="166"/>
                    <a:pt x="753" y="166"/>
                  </a:cubicBezTo>
                  <a:cubicBezTo>
                    <a:pt x="759" y="177"/>
                    <a:pt x="759" y="183"/>
                    <a:pt x="759" y="199"/>
                  </a:cubicBezTo>
                  <a:cubicBezTo>
                    <a:pt x="775" y="199"/>
                    <a:pt x="798" y="194"/>
                    <a:pt x="803" y="210"/>
                  </a:cubicBezTo>
                  <a:cubicBezTo>
                    <a:pt x="814" y="221"/>
                    <a:pt x="803" y="238"/>
                    <a:pt x="814" y="255"/>
                  </a:cubicBezTo>
                  <a:cubicBezTo>
                    <a:pt x="820" y="266"/>
                    <a:pt x="836" y="260"/>
                    <a:pt x="853" y="260"/>
                  </a:cubicBezTo>
                  <a:cubicBezTo>
                    <a:pt x="870" y="260"/>
                    <a:pt x="875" y="271"/>
                    <a:pt x="892" y="271"/>
                  </a:cubicBezTo>
                  <a:cubicBezTo>
                    <a:pt x="914" y="271"/>
                    <a:pt x="919" y="244"/>
                    <a:pt x="941" y="244"/>
                  </a:cubicBezTo>
                  <a:cubicBezTo>
                    <a:pt x="957" y="244"/>
                    <a:pt x="963" y="255"/>
                    <a:pt x="979" y="255"/>
                  </a:cubicBezTo>
                  <a:cubicBezTo>
                    <a:pt x="1002" y="255"/>
                    <a:pt x="1024" y="244"/>
                    <a:pt x="1024" y="221"/>
                  </a:cubicBezTo>
                  <a:cubicBezTo>
                    <a:pt x="1024" y="210"/>
                    <a:pt x="1007" y="205"/>
                    <a:pt x="996" y="199"/>
                  </a:cubicBezTo>
                  <a:cubicBezTo>
                    <a:pt x="979" y="183"/>
                    <a:pt x="974" y="160"/>
                    <a:pt x="952" y="155"/>
                  </a:cubicBezTo>
                  <a:cubicBezTo>
                    <a:pt x="931" y="144"/>
                    <a:pt x="914" y="155"/>
                    <a:pt x="892" y="149"/>
                  </a:cubicBezTo>
                  <a:cubicBezTo>
                    <a:pt x="870" y="149"/>
                    <a:pt x="858" y="133"/>
                    <a:pt x="842" y="116"/>
                  </a:cubicBezTo>
                  <a:cubicBezTo>
                    <a:pt x="814" y="94"/>
                    <a:pt x="786" y="72"/>
                    <a:pt x="786" y="33"/>
                  </a:cubicBezTo>
                  <a:cubicBezTo>
                    <a:pt x="786" y="11"/>
                    <a:pt x="820" y="16"/>
                    <a:pt x="842" y="16"/>
                  </a:cubicBezTo>
                  <a:cubicBezTo>
                    <a:pt x="870" y="11"/>
                    <a:pt x="881" y="0"/>
                    <a:pt x="903" y="0"/>
                  </a:cubicBezTo>
                  <a:cubicBezTo>
                    <a:pt x="931" y="0"/>
                    <a:pt x="946" y="0"/>
                    <a:pt x="963" y="16"/>
                  </a:cubicBezTo>
                  <a:cubicBezTo>
                    <a:pt x="968" y="22"/>
                    <a:pt x="968" y="33"/>
                    <a:pt x="974" y="38"/>
                  </a:cubicBezTo>
                  <a:cubicBezTo>
                    <a:pt x="990" y="61"/>
                    <a:pt x="1002" y="66"/>
                    <a:pt x="1018" y="88"/>
                  </a:cubicBezTo>
                  <a:cubicBezTo>
                    <a:pt x="1029" y="105"/>
                    <a:pt x="1029" y="122"/>
                    <a:pt x="1051" y="122"/>
                  </a:cubicBezTo>
                  <a:cubicBezTo>
                    <a:pt x="1057" y="122"/>
                    <a:pt x="1057" y="116"/>
                    <a:pt x="1068" y="111"/>
                  </a:cubicBezTo>
                  <a:cubicBezTo>
                    <a:pt x="1090" y="94"/>
                    <a:pt x="1101" y="66"/>
                    <a:pt x="1135" y="66"/>
                  </a:cubicBezTo>
                  <a:cubicBezTo>
                    <a:pt x="1157" y="66"/>
                    <a:pt x="1168" y="77"/>
                    <a:pt x="1184" y="99"/>
                  </a:cubicBezTo>
                  <a:cubicBezTo>
                    <a:pt x="1190" y="105"/>
                    <a:pt x="1196" y="111"/>
                    <a:pt x="1196" y="116"/>
                  </a:cubicBezTo>
                  <a:cubicBezTo>
                    <a:pt x="1196" y="177"/>
                    <a:pt x="1196" y="177"/>
                    <a:pt x="1196" y="177"/>
                  </a:cubicBezTo>
                  <a:cubicBezTo>
                    <a:pt x="1207" y="177"/>
                    <a:pt x="1207" y="177"/>
                    <a:pt x="1207" y="177"/>
                  </a:cubicBezTo>
                  <a:cubicBezTo>
                    <a:pt x="1218" y="160"/>
                    <a:pt x="1218" y="144"/>
                    <a:pt x="1223" y="127"/>
                  </a:cubicBezTo>
                  <a:cubicBezTo>
                    <a:pt x="1229" y="105"/>
                    <a:pt x="1240" y="88"/>
                    <a:pt x="1262" y="88"/>
                  </a:cubicBezTo>
                  <a:cubicBezTo>
                    <a:pt x="1279" y="88"/>
                    <a:pt x="1290" y="94"/>
                    <a:pt x="1306" y="94"/>
                  </a:cubicBezTo>
                  <a:cubicBezTo>
                    <a:pt x="1317" y="94"/>
                    <a:pt x="1329" y="94"/>
                    <a:pt x="1334" y="99"/>
                  </a:cubicBezTo>
                  <a:cubicBezTo>
                    <a:pt x="1351" y="105"/>
                    <a:pt x="1345" y="122"/>
                    <a:pt x="1345" y="138"/>
                  </a:cubicBezTo>
                  <a:cubicBezTo>
                    <a:pt x="1351" y="155"/>
                    <a:pt x="1356" y="160"/>
                    <a:pt x="1356" y="177"/>
                  </a:cubicBezTo>
                  <a:cubicBezTo>
                    <a:pt x="1356" y="188"/>
                    <a:pt x="1345" y="194"/>
                    <a:pt x="1345" y="210"/>
                  </a:cubicBezTo>
                  <a:cubicBezTo>
                    <a:pt x="1345" y="227"/>
                    <a:pt x="1362" y="232"/>
                    <a:pt x="1378" y="244"/>
                  </a:cubicBezTo>
                  <a:cubicBezTo>
                    <a:pt x="1389" y="244"/>
                    <a:pt x="1389" y="244"/>
                    <a:pt x="1389" y="244"/>
                  </a:cubicBezTo>
                  <a:cubicBezTo>
                    <a:pt x="1389" y="227"/>
                    <a:pt x="1395" y="210"/>
                    <a:pt x="1412" y="205"/>
                  </a:cubicBezTo>
                  <a:cubicBezTo>
                    <a:pt x="1412" y="216"/>
                    <a:pt x="1417" y="221"/>
                    <a:pt x="1417" y="227"/>
                  </a:cubicBezTo>
                  <a:cubicBezTo>
                    <a:pt x="1417" y="244"/>
                    <a:pt x="1417" y="249"/>
                    <a:pt x="1412" y="266"/>
                  </a:cubicBezTo>
                  <a:cubicBezTo>
                    <a:pt x="1412" y="277"/>
                    <a:pt x="1395" y="277"/>
                    <a:pt x="1384" y="277"/>
                  </a:cubicBezTo>
                  <a:cubicBezTo>
                    <a:pt x="1367" y="282"/>
                    <a:pt x="1362" y="288"/>
                    <a:pt x="1345" y="288"/>
                  </a:cubicBezTo>
                  <a:cubicBezTo>
                    <a:pt x="1323" y="288"/>
                    <a:pt x="1317" y="266"/>
                    <a:pt x="1295" y="266"/>
                  </a:cubicBezTo>
                  <a:cubicBezTo>
                    <a:pt x="1279" y="266"/>
                    <a:pt x="1268" y="271"/>
                    <a:pt x="1251" y="271"/>
                  </a:cubicBezTo>
                  <a:cubicBezTo>
                    <a:pt x="1229" y="271"/>
                    <a:pt x="1229" y="271"/>
                    <a:pt x="1229" y="271"/>
                  </a:cubicBezTo>
                  <a:cubicBezTo>
                    <a:pt x="1223" y="277"/>
                    <a:pt x="1223" y="277"/>
                    <a:pt x="1223" y="277"/>
                  </a:cubicBezTo>
                  <a:cubicBezTo>
                    <a:pt x="1251" y="299"/>
                    <a:pt x="1290" y="277"/>
                    <a:pt x="1306" y="310"/>
                  </a:cubicBezTo>
                  <a:cubicBezTo>
                    <a:pt x="1295" y="316"/>
                    <a:pt x="1290" y="327"/>
                    <a:pt x="1279" y="327"/>
                  </a:cubicBezTo>
                  <a:cubicBezTo>
                    <a:pt x="1256" y="327"/>
                    <a:pt x="1245" y="304"/>
                    <a:pt x="1223" y="304"/>
                  </a:cubicBezTo>
                  <a:cubicBezTo>
                    <a:pt x="1179" y="304"/>
                    <a:pt x="1179" y="304"/>
                    <a:pt x="1179" y="304"/>
                  </a:cubicBezTo>
                  <a:cubicBezTo>
                    <a:pt x="1173" y="304"/>
                    <a:pt x="1173" y="304"/>
                    <a:pt x="1168" y="310"/>
                  </a:cubicBezTo>
                  <a:close/>
                  <a:moveTo>
                    <a:pt x="1373" y="16"/>
                  </a:moveTo>
                  <a:lnTo>
                    <a:pt x="1373" y="16"/>
                  </a:lnTo>
                  <a:cubicBezTo>
                    <a:pt x="1356" y="16"/>
                    <a:pt x="1340" y="27"/>
                    <a:pt x="1340" y="44"/>
                  </a:cubicBezTo>
                  <a:cubicBezTo>
                    <a:pt x="1340" y="61"/>
                    <a:pt x="1351" y="83"/>
                    <a:pt x="1367" y="83"/>
                  </a:cubicBezTo>
                  <a:cubicBezTo>
                    <a:pt x="1389" y="83"/>
                    <a:pt x="1389" y="55"/>
                    <a:pt x="1389" y="33"/>
                  </a:cubicBezTo>
                  <a:cubicBezTo>
                    <a:pt x="1389" y="22"/>
                    <a:pt x="1378" y="16"/>
                    <a:pt x="1373" y="16"/>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7" name="Freeform 113"/>
            <p:cNvSpPr>
              <a:spLocks noChangeArrowheads="1"/>
            </p:cNvSpPr>
            <p:nvPr/>
          </p:nvSpPr>
          <p:spPr bwMode="auto">
            <a:xfrm>
              <a:off x="19696417" y="4738689"/>
              <a:ext cx="190488" cy="123825"/>
            </a:xfrm>
            <a:custGeom>
              <a:avLst/>
              <a:gdLst>
                <a:gd name="T0" fmla="*/ 6 w 527"/>
                <a:gd name="T1" fmla="*/ 22 h 344"/>
                <a:gd name="T2" fmla="*/ 6 w 527"/>
                <a:gd name="T3" fmla="*/ 22 h 344"/>
                <a:gd name="T4" fmla="*/ 0 w 527"/>
                <a:gd name="T5" fmla="*/ 27 h 344"/>
                <a:gd name="T6" fmla="*/ 22 w 527"/>
                <a:gd name="T7" fmla="*/ 55 h 344"/>
                <a:gd name="T8" fmla="*/ 33 w 527"/>
                <a:gd name="T9" fmla="*/ 77 h 344"/>
                <a:gd name="T10" fmla="*/ 61 w 527"/>
                <a:gd name="T11" fmla="*/ 144 h 344"/>
                <a:gd name="T12" fmla="*/ 83 w 527"/>
                <a:gd name="T13" fmla="*/ 144 h 344"/>
                <a:gd name="T14" fmla="*/ 150 w 527"/>
                <a:gd name="T15" fmla="*/ 160 h 344"/>
                <a:gd name="T16" fmla="*/ 227 w 527"/>
                <a:gd name="T17" fmla="*/ 182 h 344"/>
                <a:gd name="T18" fmla="*/ 266 w 527"/>
                <a:gd name="T19" fmla="*/ 232 h 344"/>
                <a:gd name="T20" fmla="*/ 299 w 527"/>
                <a:gd name="T21" fmla="*/ 271 h 344"/>
                <a:gd name="T22" fmla="*/ 277 w 527"/>
                <a:gd name="T23" fmla="*/ 332 h 344"/>
                <a:gd name="T24" fmla="*/ 277 w 527"/>
                <a:gd name="T25" fmla="*/ 343 h 344"/>
                <a:gd name="T26" fmla="*/ 294 w 527"/>
                <a:gd name="T27" fmla="*/ 343 h 344"/>
                <a:gd name="T28" fmla="*/ 327 w 527"/>
                <a:gd name="T29" fmla="*/ 315 h 344"/>
                <a:gd name="T30" fmla="*/ 338 w 527"/>
                <a:gd name="T31" fmla="*/ 271 h 344"/>
                <a:gd name="T32" fmla="*/ 410 w 527"/>
                <a:gd name="T33" fmla="*/ 216 h 344"/>
                <a:gd name="T34" fmla="*/ 443 w 527"/>
                <a:gd name="T35" fmla="*/ 210 h 344"/>
                <a:gd name="T36" fmla="*/ 460 w 527"/>
                <a:gd name="T37" fmla="*/ 194 h 344"/>
                <a:gd name="T38" fmla="*/ 504 w 527"/>
                <a:gd name="T39" fmla="*/ 177 h 344"/>
                <a:gd name="T40" fmla="*/ 521 w 527"/>
                <a:gd name="T41" fmla="*/ 122 h 344"/>
                <a:gd name="T42" fmla="*/ 466 w 527"/>
                <a:gd name="T43" fmla="*/ 61 h 344"/>
                <a:gd name="T44" fmla="*/ 388 w 527"/>
                <a:gd name="T45" fmla="*/ 11 h 344"/>
                <a:gd name="T46" fmla="*/ 349 w 527"/>
                <a:gd name="T47" fmla="*/ 11 h 344"/>
                <a:gd name="T48" fmla="*/ 310 w 527"/>
                <a:gd name="T49" fmla="*/ 0 h 344"/>
                <a:gd name="T50" fmla="*/ 288 w 527"/>
                <a:gd name="T51" fmla="*/ 16 h 344"/>
                <a:gd name="T52" fmla="*/ 255 w 527"/>
                <a:gd name="T53" fmla="*/ 33 h 344"/>
                <a:gd name="T54" fmla="*/ 183 w 527"/>
                <a:gd name="T55" fmla="*/ 38 h 344"/>
                <a:gd name="T56" fmla="*/ 133 w 527"/>
                <a:gd name="T57" fmla="*/ 38 h 344"/>
                <a:gd name="T58" fmla="*/ 83 w 527"/>
                <a:gd name="T59" fmla="*/ 38 h 344"/>
                <a:gd name="T60" fmla="*/ 61 w 527"/>
                <a:gd name="T61" fmla="*/ 27 h 344"/>
                <a:gd name="T62" fmla="*/ 6 w 527"/>
                <a:gd name="T63" fmla="*/ 22 h 344"/>
                <a:gd name="T64" fmla="*/ 432 w 527"/>
                <a:gd name="T65" fmla="*/ 282 h 344"/>
                <a:gd name="T66" fmla="*/ 432 w 527"/>
                <a:gd name="T67" fmla="*/ 282 h 344"/>
                <a:gd name="T68" fmla="*/ 471 w 527"/>
                <a:gd name="T69" fmla="*/ 260 h 344"/>
                <a:gd name="T70" fmla="*/ 482 w 527"/>
                <a:gd name="T71" fmla="*/ 266 h 344"/>
                <a:gd name="T72" fmla="*/ 493 w 527"/>
                <a:gd name="T73" fmla="*/ 299 h 344"/>
                <a:gd name="T74" fmla="*/ 488 w 527"/>
                <a:gd name="T75" fmla="*/ 310 h 344"/>
                <a:gd name="T76" fmla="*/ 432 w 527"/>
                <a:gd name="T77" fmla="*/ 28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7" h="344">
                  <a:moveTo>
                    <a:pt x="6" y="22"/>
                  </a:moveTo>
                  <a:lnTo>
                    <a:pt x="6" y="22"/>
                  </a:lnTo>
                  <a:cubicBezTo>
                    <a:pt x="6" y="22"/>
                    <a:pt x="0" y="22"/>
                    <a:pt x="0" y="27"/>
                  </a:cubicBezTo>
                  <a:cubicBezTo>
                    <a:pt x="0" y="38"/>
                    <a:pt x="17" y="44"/>
                    <a:pt x="22" y="55"/>
                  </a:cubicBezTo>
                  <a:cubicBezTo>
                    <a:pt x="28" y="61"/>
                    <a:pt x="28" y="66"/>
                    <a:pt x="33" y="77"/>
                  </a:cubicBezTo>
                  <a:cubicBezTo>
                    <a:pt x="44" y="99"/>
                    <a:pt x="39" y="127"/>
                    <a:pt x="61" y="144"/>
                  </a:cubicBezTo>
                  <a:cubicBezTo>
                    <a:pt x="67" y="144"/>
                    <a:pt x="72" y="144"/>
                    <a:pt x="83" y="144"/>
                  </a:cubicBezTo>
                  <a:cubicBezTo>
                    <a:pt x="105" y="149"/>
                    <a:pt x="122" y="160"/>
                    <a:pt x="150" y="160"/>
                  </a:cubicBezTo>
                  <a:cubicBezTo>
                    <a:pt x="177" y="166"/>
                    <a:pt x="200" y="166"/>
                    <a:pt x="227" y="182"/>
                  </a:cubicBezTo>
                  <a:cubicBezTo>
                    <a:pt x="244" y="194"/>
                    <a:pt x="244" y="216"/>
                    <a:pt x="266" y="232"/>
                  </a:cubicBezTo>
                  <a:cubicBezTo>
                    <a:pt x="283" y="243"/>
                    <a:pt x="299" y="249"/>
                    <a:pt x="299" y="271"/>
                  </a:cubicBezTo>
                  <a:cubicBezTo>
                    <a:pt x="299" y="293"/>
                    <a:pt x="277" y="304"/>
                    <a:pt x="277" y="332"/>
                  </a:cubicBezTo>
                  <a:cubicBezTo>
                    <a:pt x="277" y="343"/>
                    <a:pt x="277" y="343"/>
                    <a:pt x="277" y="343"/>
                  </a:cubicBezTo>
                  <a:cubicBezTo>
                    <a:pt x="294" y="343"/>
                    <a:pt x="294" y="343"/>
                    <a:pt x="294" y="343"/>
                  </a:cubicBezTo>
                  <a:cubicBezTo>
                    <a:pt x="310" y="343"/>
                    <a:pt x="327" y="332"/>
                    <a:pt x="327" y="315"/>
                  </a:cubicBezTo>
                  <a:cubicBezTo>
                    <a:pt x="327" y="299"/>
                    <a:pt x="321" y="282"/>
                    <a:pt x="338" y="271"/>
                  </a:cubicBezTo>
                  <a:cubicBezTo>
                    <a:pt x="366" y="249"/>
                    <a:pt x="371" y="221"/>
                    <a:pt x="410" y="216"/>
                  </a:cubicBezTo>
                  <a:cubicBezTo>
                    <a:pt x="421" y="210"/>
                    <a:pt x="432" y="216"/>
                    <a:pt x="443" y="210"/>
                  </a:cubicBezTo>
                  <a:cubicBezTo>
                    <a:pt x="449" y="210"/>
                    <a:pt x="449" y="199"/>
                    <a:pt x="460" y="194"/>
                  </a:cubicBezTo>
                  <a:cubicBezTo>
                    <a:pt x="477" y="182"/>
                    <a:pt x="488" y="188"/>
                    <a:pt x="504" y="177"/>
                  </a:cubicBezTo>
                  <a:cubicBezTo>
                    <a:pt x="526" y="166"/>
                    <a:pt x="521" y="144"/>
                    <a:pt x="521" y="122"/>
                  </a:cubicBezTo>
                  <a:cubicBezTo>
                    <a:pt x="521" y="88"/>
                    <a:pt x="488" y="88"/>
                    <a:pt x="466" y="61"/>
                  </a:cubicBezTo>
                  <a:cubicBezTo>
                    <a:pt x="443" y="33"/>
                    <a:pt x="427" y="11"/>
                    <a:pt x="388" y="11"/>
                  </a:cubicBezTo>
                  <a:cubicBezTo>
                    <a:pt x="349" y="11"/>
                    <a:pt x="349" y="11"/>
                    <a:pt x="349" y="11"/>
                  </a:cubicBezTo>
                  <a:cubicBezTo>
                    <a:pt x="333" y="11"/>
                    <a:pt x="327" y="0"/>
                    <a:pt x="310" y="0"/>
                  </a:cubicBezTo>
                  <a:cubicBezTo>
                    <a:pt x="299" y="0"/>
                    <a:pt x="299" y="11"/>
                    <a:pt x="288" y="16"/>
                  </a:cubicBezTo>
                  <a:cubicBezTo>
                    <a:pt x="277" y="22"/>
                    <a:pt x="272" y="27"/>
                    <a:pt x="255" y="33"/>
                  </a:cubicBezTo>
                  <a:cubicBezTo>
                    <a:pt x="227" y="49"/>
                    <a:pt x="211" y="38"/>
                    <a:pt x="183" y="38"/>
                  </a:cubicBezTo>
                  <a:cubicBezTo>
                    <a:pt x="166" y="38"/>
                    <a:pt x="155" y="38"/>
                    <a:pt x="133" y="38"/>
                  </a:cubicBezTo>
                  <a:cubicBezTo>
                    <a:pt x="83" y="38"/>
                    <a:pt x="83" y="38"/>
                    <a:pt x="83" y="38"/>
                  </a:cubicBezTo>
                  <a:cubicBezTo>
                    <a:pt x="78" y="38"/>
                    <a:pt x="72" y="27"/>
                    <a:pt x="61" y="27"/>
                  </a:cubicBezTo>
                  <a:cubicBezTo>
                    <a:pt x="44" y="22"/>
                    <a:pt x="28" y="22"/>
                    <a:pt x="6" y="22"/>
                  </a:cubicBezTo>
                  <a:close/>
                  <a:moveTo>
                    <a:pt x="432" y="282"/>
                  </a:moveTo>
                  <a:lnTo>
                    <a:pt x="432" y="282"/>
                  </a:lnTo>
                  <a:cubicBezTo>
                    <a:pt x="443" y="271"/>
                    <a:pt x="454" y="255"/>
                    <a:pt x="471" y="260"/>
                  </a:cubicBezTo>
                  <a:cubicBezTo>
                    <a:pt x="477" y="260"/>
                    <a:pt x="477" y="266"/>
                    <a:pt x="482" y="266"/>
                  </a:cubicBezTo>
                  <a:cubicBezTo>
                    <a:pt x="488" y="277"/>
                    <a:pt x="493" y="288"/>
                    <a:pt x="493" y="299"/>
                  </a:cubicBezTo>
                  <a:cubicBezTo>
                    <a:pt x="493" y="304"/>
                    <a:pt x="493" y="310"/>
                    <a:pt x="488" y="310"/>
                  </a:cubicBezTo>
                  <a:cubicBezTo>
                    <a:pt x="466" y="304"/>
                    <a:pt x="449" y="304"/>
                    <a:pt x="432" y="282"/>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8" name="Freeform 114"/>
            <p:cNvSpPr>
              <a:spLocks noChangeArrowheads="1"/>
            </p:cNvSpPr>
            <p:nvPr/>
          </p:nvSpPr>
          <p:spPr bwMode="auto">
            <a:xfrm>
              <a:off x="19132892" y="4541839"/>
              <a:ext cx="731789" cy="300037"/>
            </a:xfrm>
            <a:custGeom>
              <a:avLst/>
              <a:gdLst>
                <a:gd name="T0" fmla="*/ 1973 w 2035"/>
                <a:gd name="T1" fmla="*/ 55 h 832"/>
                <a:gd name="T2" fmla="*/ 2034 w 2035"/>
                <a:gd name="T3" fmla="*/ 60 h 832"/>
                <a:gd name="T4" fmla="*/ 1973 w 2035"/>
                <a:gd name="T5" fmla="*/ 55 h 832"/>
                <a:gd name="T6" fmla="*/ 1491 w 2035"/>
                <a:gd name="T7" fmla="*/ 127 h 832"/>
                <a:gd name="T8" fmla="*/ 1541 w 2035"/>
                <a:gd name="T9" fmla="*/ 177 h 832"/>
                <a:gd name="T10" fmla="*/ 1524 w 2035"/>
                <a:gd name="T11" fmla="*/ 116 h 832"/>
                <a:gd name="T12" fmla="*/ 421 w 2035"/>
                <a:gd name="T13" fmla="*/ 5 h 832"/>
                <a:gd name="T14" fmla="*/ 471 w 2035"/>
                <a:gd name="T15" fmla="*/ 11 h 832"/>
                <a:gd name="T16" fmla="*/ 538 w 2035"/>
                <a:gd name="T17" fmla="*/ 33 h 832"/>
                <a:gd name="T18" fmla="*/ 726 w 2035"/>
                <a:gd name="T19" fmla="*/ 33 h 832"/>
                <a:gd name="T20" fmla="*/ 798 w 2035"/>
                <a:gd name="T21" fmla="*/ 60 h 832"/>
                <a:gd name="T22" fmla="*/ 859 w 2035"/>
                <a:gd name="T23" fmla="*/ 66 h 832"/>
                <a:gd name="T24" fmla="*/ 931 w 2035"/>
                <a:gd name="T25" fmla="*/ 49 h 832"/>
                <a:gd name="T26" fmla="*/ 1020 w 2035"/>
                <a:gd name="T27" fmla="*/ 44 h 832"/>
                <a:gd name="T28" fmla="*/ 1164 w 2035"/>
                <a:gd name="T29" fmla="*/ 49 h 832"/>
                <a:gd name="T30" fmla="*/ 1269 w 2035"/>
                <a:gd name="T31" fmla="*/ 55 h 832"/>
                <a:gd name="T32" fmla="*/ 1397 w 2035"/>
                <a:gd name="T33" fmla="*/ 60 h 832"/>
                <a:gd name="T34" fmla="*/ 1325 w 2035"/>
                <a:gd name="T35" fmla="*/ 110 h 832"/>
                <a:gd name="T36" fmla="*/ 1247 w 2035"/>
                <a:gd name="T37" fmla="*/ 138 h 832"/>
                <a:gd name="T38" fmla="*/ 1175 w 2035"/>
                <a:gd name="T39" fmla="*/ 171 h 832"/>
                <a:gd name="T40" fmla="*/ 1059 w 2035"/>
                <a:gd name="T41" fmla="*/ 193 h 832"/>
                <a:gd name="T42" fmla="*/ 876 w 2035"/>
                <a:gd name="T43" fmla="*/ 166 h 832"/>
                <a:gd name="T44" fmla="*/ 804 w 2035"/>
                <a:gd name="T45" fmla="*/ 210 h 832"/>
                <a:gd name="T46" fmla="*/ 804 w 2035"/>
                <a:gd name="T47" fmla="*/ 299 h 832"/>
                <a:gd name="T48" fmla="*/ 848 w 2035"/>
                <a:gd name="T49" fmla="*/ 343 h 832"/>
                <a:gd name="T50" fmla="*/ 981 w 2035"/>
                <a:gd name="T51" fmla="*/ 382 h 832"/>
                <a:gd name="T52" fmla="*/ 1081 w 2035"/>
                <a:gd name="T53" fmla="*/ 421 h 832"/>
                <a:gd name="T54" fmla="*/ 1186 w 2035"/>
                <a:gd name="T55" fmla="*/ 393 h 832"/>
                <a:gd name="T56" fmla="*/ 1375 w 2035"/>
                <a:gd name="T57" fmla="*/ 360 h 832"/>
                <a:gd name="T58" fmla="*/ 1485 w 2035"/>
                <a:gd name="T59" fmla="*/ 387 h 832"/>
                <a:gd name="T60" fmla="*/ 1557 w 2035"/>
                <a:gd name="T61" fmla="*/ 465 h 832"/>
                <a:gd name="T62" fmla="*/ 1569 w 2035"/>
                <a:gd name="T63" fmla="*/ 537 h 832"/>
                <a:gd name="T64" fmla="*/ 1508 w 2035"/>
                <a:gd name="T65" fmla="*/ 676 h 832"/>
                <a:gd name="T66" fmla="*/ 1613 w 2035"/>
                <a:gd name="T67" fmla="*/ 831 h 832"/>
                <a:gd name="T68" fmla="*/ 1530 w 2035"/>
                <a:gd name="T69" fmla="*/ 798 h 832"/>
                <a:gd name="T70" fmla="*/ 1452 w 2035"/>
                <a:gd name="T71" fmla="*/ 792 h 832"/>
                <a:gd name="T72" fmla="*/ 1391 w 2035"/>
                <a:gd name="T73" fmla="*/ 786 h 832"/>
                <a:gd name="T74" fmla="*/ 1219 w 2035"/>
                <a:gd name="T75" fmla="*/ 714 h 832"/>
                <a:gd name="T76" fmla="*/ 1103 w 2035"/>
                <a:gd name="T77" fmla="*/ 665 h 832"/>
                <a:gd name="T78" fmla="*/ 976 w 2035"/>
                <a:gd name="T79" fmla="*/ 648 h 832"/>
                <a:gd name="T80" fmla="*/ 865 w 2035"/>
                <a:gd name="T81" fmla="*/ 687 h 832"/>
                <a:gd name="T82" fmla="*/ 732 w 2035"/>
                <a:gd name="T83" fmla="*/ 681 h 832"/>
                <a:gd name="T84" fmla="*/ 621 w 2035"/>
                <a:gd name="T85" fmla="*/ 653 h 832"/>
                <a:gd name="T86" fmla="*/ 521 w 2035"/>
                <a:gd name="T87" fmla="*/ 642 h 832"/>
                <a:gd name="T88" fmla="*/ 455 w 2035"/>
                <a:gd name="T89" fmla="*/ 631 h 832"/>
                <a:gd name="T90" fmla="*/ 405 w 2035"/>
                <a:gd name="T91" fmla="*/ 670 h 832"/>
                <a:gd name="T92" fmla="*/ 344 w 2035"/>
                <a:gd name="T93" fmla="*/ 653 h 832"/>
                <a:gd name="T94" fmla="*/ 255 w 2035"/>
                <a:gd name="T95" fmla="*/ 631 h 832"/>
                <a:gd name="T96" fmla="*/ 128 w 2035"/>
                <a:gd name="T97" fmla="*/ 609 h 832"/>
                <a:gd name="T98" fmla="*/ 22 w 2035"/>
                <a:gd name="T99" fmla="*/ 592 h 832"/>
                <a:gd name="T100" fmla="*/ 0 w 2035"/>
                <a:gd name="T101" fmla="*/ 587 h 832"/>
                <a:gd name="T102" fmla="*/ 0 w 2035"/>
                <a:gd name="T103" fmla="*/ 532 h 832"/>
                <a:gd name="T104" fmla="*/ 139 w 2035"/>
                <a:gd name="T105" fmla="*/ 509 h 832"/>
                <a:gd name="T106" fmla="*/ 222 w 2035"/>
                <a:gd name="T107" fmla="*/ 410 h 832"/>
                <a:gd name="T108" fmla="*/ 211 w 2035"/>
                <a:gd name="T109" fmla="*/ 254 h 832"/>
                <a:gd name="T110" fmla="*/ 255 w 2035"/>
                <a:gd name="T111" fmla="*/ 144 h 832"/>
                <a:gd name="T112" fmla="*/ 377 w 2035"/>
                <a:gd name="T113" fmla="*/ 49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35" h="832">
                  <a:moveTo>
                    <a:pt x="1973" y="55"/>
                  </a:moveTo>
                  <a:lnTo>
                    <a:pt x="1973" y="55"/>
                  </a:lnTo>
                  <a:cubicBezTo>
                    <a:pt x="1995" y="55"/>
                    <a:pt x="2006" y="72"/>
                    <a:pt x="2029" y="72"/>
                  </a:cubicBezTo>
                  <a:cubicBezTo>
                    <a:pt x="2034" y="66"/>
                    <a:pt x="2034" y="66"/>
                    <a:pt x="2034" y="60"/>
                  </a:cubicBezTo>
                  <a:cubicBezTo>
                    <a:pt x="2034" y="27"/>
                    <a:pt x="1995" y="22"/>
                    <a:pt x="1962" y="22"/>
                  </a:cubicBezTo>
                  <a:cubicBezTo>
                    <a:pt x="1879" y="22"/>
                    <a:pt x="1868" y="55"/>
                    <a:pt x="1973" y="55"/>
                  </a:cubicBezTo>
                  <a:close/>
                  <a:moveTo>
                    <a:pt x="1491" y="127"/>
                  </a:moveTo>
                  <a:lnTo>
                    <a:pt x="1491" y="127"/>
                  </a:lnTo>
                  <a:cubicBezTo>
                    <a:pt x="1502" y="149"/>
                    <a:pt x="1513" y="155"/>
                    <a:pt x="1524" y="177"/>
                  </a:cubicBezTo>
                  <a:cubicBezTo>
                    <a:pt x="1541" y="177"/>
                    <a:pt x="1541" y="177"/>
                    <a:pt x="1541" y="177"/>
                  </a:cubicBezTo>
                  <a:cubicBezTo>
                    <a:pt x="1541" y="133"/>
                    <a:pt x="1541" y="133"/>
                    <a:pt x="1541" y="133"/>
                  </a:cubicBezTo>
                  <a:cubicBezTo>
                    <a:pt x="1535" y="127"/>
                    <a:pt x="1535" y="116"/>
                    <a:pt x="1524" y="116"/>
                  </a:cubicBezTo>
                  <a:cubicBezTo>
                    <a:pt x="1508" y="116"/>
                    <a:pt x="1502" y="121"/>
                    <a:pt x="1491" y="127"/>
                  </a:cubicBezTo>
                  <a:close/>
                  <a:moveTo>
                    <a:pt x="421" y="5"/>
                  </a:moveTo>
                  <a:lnTo>
                    <a:pt x="421" y="5"/>
                  </a:lnTo>
                  <a:cubicBezTo>
                    <a:pt x="438" y="11"/>
                    <a:pt x="455" y="11"/>
                    <a:pt x="471" y="11"/>
                  </a:cubicBezTo>
                  <a:cubicBezTo>
                    <a:pt x="488" y="11"/>
                    <a:pt x="493" y="0"/>
                    <a:pt x="505" y="0"/>
                  </a:cubicBezTo>
                  <a:cubicBezTo>
                    <a:pt x="521" y="0"/>
                    <a:pt x="521" y="22"/>
                    <a:pt x="538" y="33"/>
                  </a:cubicBezTo>
                  <a:cubicBezTo>
                    <a:pt x="560" y="49"/>
                    <a:pt x="582" y="44"/>
                    <a:pt x="610" y="44"/>
                  </a:cubicBezTo>
                  <a:cubicBezTo>
                    <a:pt x="654" y="44"/>
                    <a:pt x="682" y="33"/>
                    <a:pt x="726" y="33"/>
                  </a:cubicBezTo>
                  <a:cubicBezTo>
                    <a:pt x="743" y="33"/>
                    <a:pt x="754" y="44"/>
                    <a:pt x="771" y="49"/>
                  </a:cubicBezTo>
                  <a:cubicBezTo>
                    <a:pt x="782" y="49"/>
                    <a:pt x="793" y="49"/>
                    <a:pt x="798" y="60"/>
                  </a:cubicBezTo>
                  <a:cubicBezTo>
                    <a:pt x="810" y="72"/>
                    <a:pt x="810" y="94"/>
                    <a:pt x="832" y="94"/>
                  </a:cubicBezTo>
                  <a:cubicBezTo>
                    <a:pt x="848" y="94"/>
                    <a:pt x="848" y="77"/>
                    <a:pt x="859" y="66"/>
                  </a:cubicBezTo>
                  <a:cubicBezTo>
                    <a:pt x="870" y="55"/>
                    <a:pt x="881" y="49"/>
                    <a:pt x="898" y="49"/>
                  </a:cubicBezTo>
                  <a:cubicBezTo>
                    <a:pt x="931" y="49"/>
                    <a:pt x="931" y="49"/>
                    <a:pt x="931" y="49"/>
                  </a:cubicBezTo>
                  <a:cubicBezTo>
                    <a:pt x="953" y="49"/>
                    <a:pt x="965" y="44"/>
                    <a:pt x="987" y="44"/>
                  </a:cubicBezTo>
                  <a:cubicBezTo>
                    <a:pt x="1020" y="44"/>
                    <a:pt x="1020" y="44"/>
                    <a:pt x="1020" y="44"/>
                  </a:cubicBezTo>
                  <a:cubicBezTo>
                    <a:pt x="1037" y="44"/>
                    <a:pt x="1042" y="49"/>
                    <a:pt x="1059" y="49"/>
                  </a:cubicBezTo>
                  <a:cubicBezTo>
                    <a:pt x="1164" y="49"/>
                    <a:pt x="1164" y="49"/>
                    <a:pt x="1164" y="49"/>
                  </a:cubicBezTo>
                  <a:cubicBezTo>
                    <a:pt x="1181" y="49"/>
                    <a:pt x="1186" y="55"/>
                    <a:pt x="1203" y="55"/>
                  </a:cubicBezTo>
                  <a:cubicBezTo>
                    <a:pt x="1231" y="55"/>
                    <a:pt x="1242" y="55"/>
                    <a:pt x="1269" y="55"/>
                  </a:cubicBezTo>
                  <a:cubicBezTo>
                    <a:pt x="1297" y="44"/>
                    <a:pt x="1314" y="33"/>
                    <a:pt x="1347" y="33"/>
                  </a:cubicBezTo>
                  <a:cubicBezTo>
                    <a:pt x="1369" y="33"/>
                    <a:pt x="1380" y="49"/>
                    <a:pt x="1397" y="60"/>
                  </a:cubicBezTo>
                  <a:cubicBezTo>
                    <a:pt x="1430" y="88"/>
                    <a:pt x="1419" y="77"/>
                    <a:pt x="1380" y="99"/>
                  </a:cubicBezTo>
                  <a:cubicBezTo>
                    <a:pt x="1358" y="105"/>
                    <a:pt x="1347" y="110"/>
                    <a:pt x="1325" y="110"/>
                  </a:cubicBezTo>
                  <a:cubicBezTo>
                    <a:pt x="1325" y="127"/>
                    <a:pt x="1330" y="149"/>
                    <a:pt x="1319" y="149"/>
                  </a:cubicBezTo>
                  <a:cubicBezTo>
                    <a:pt x="1291" y="149"/>
                    <a:pt x="1275" y="138"/>
                    <a:pt x="1247" y="138"/>
                  </a:cubicBezTo>
                  <a:cubicBezTo>
                    <a:pt x="1231" y="138"/>
                    <a:pt x="1214" y="149"/>
                    <a:pt x="1208" y="171"/>
                  </a:cubicBezTo>
                  <a:cubicBezTo>
                    <a:pt x="1175" y="171"/>
                    <a:pt x="1175" y="171"/>
                    <a:pt x="1175" y="171"/>
                  </a:cubicBezTo>
                  <a:cubicBezTo>
                    <a:pt x="1175" y="177"/>
                    <a:pt x="1175" y="182"/>
                    <a:pt x="1175" y="193"/>
                  </a:cubicBezTo>
                  <a:cubicBezTo>
                    <a:pt x="1059" y="193"/>
                    <a:pt x="1059" y="193"/>
                    <a:pt x="1059" y="193"/>
                  </a:cubicBezTo>
                  <a:cubicBezTo>
                    <a:pt x="1048" y="193"/>
                    <a:pt x="1037" y="188"/>
                    <a:pt x="1025" y="182"/>
                  </a:cubicBezTo>
                  <a:cubicBezTo>
                    <a:pt x="965" y="171"/>
                    <a:pt x="931" y="166"/>
                    <a:pt x="876" y="166"/>
                  </a:cubicBezTo>
                  <a:cubicBezTo>
                    <a:pt x="848" y="166"/>
                    <a:pt x="826" y="166"/>
                    <a:pt x="815" y="188"/>
                  </a:cubicBezTo>
                  <a:cubicBezTo>
                    <a:pt x="815" y="199"/>
                    <a:pt x="815" y="205"/>
                    <a:pt x="804" y="210"/>
                  </a:cubicBezTo>
                  <a:cubicBezTo>
                    <a:pt x="776" y="232"/>
                    <a:pt x="759" y="243"/>
                    <a:pt x="743" y="271"/>
                  </a:cubicBezTo>
                  <a:cubicBezTo>
                    <a:pt x="765" y="288"/>
                    <a:pt x="782" y="282"/>
                    <a:pt x="804" y="299"/>
                  </a:cubicBezTo>
                  <a:cubicBezTo>
                    <a:pt x="815" y="310"/>
                    <a:pt x="826" y="315"/>
                    <a:pt x="832" y="326"/>
                  </a:cubicBezTo>
                  <a:cubicBezTo>
                    <a:pt x="843" y="332"/>
                    <a:pt x="843" y="343"/>
                    <a:pt x="848" y="343"/>
                  </a:cubicBezTo>
                  <a:cubicBezTo>
                    <a:pt x="876" y="354"/>
                    <a:pt x="887" y="349"/>
                    <a:pt x="915" y="354"/>
                  </a:cubicBezTo>
                  <a:cubicBezTo>
                    <a:pt x="943" y="360"/>
                    <a:pt x="953" y="376"/>
                    <a:pt x="981" y="382"/>
                  </a:cubicBezTo>
                  <a:cubicBezTo>
                    <a:pt x="998" y="393"/>
                    <a:pt x="1014" y="393"/>
                    <a:pt x="1031" y="399"/>
                  </a:cubicBezTo>
                  <a:cubicBezTo>
                    <a:pt x="1053" y="404"/>
                    <a:pt x="1059" y="421"/>
                    <a:pt x="1081" y="421"/>
                  </a:cubicBezTo>
                  <a:cubicBezTo>
                    <a:pt x="1103" y="421"/>
                    <a:pt x="1109" y="404"/>
                    <a:pt x="1131" y="399"/>
                  </a:cubicBezTo>
                  <a:cubicBezTo>
                    <a:pt x="1147" y="393"/>
                    <a:pt x="1164" y="393"/>
                    <a:pt x="1186" y="393"/>
                  </a:cubicBezTo>
                  <a:cubicBezTo>
                    <a:pt x="1231" y="393"/>
                    <a:pt x="1258" y="387"/>
                    <a:pt x="1303" y="387"/>
                  </a:cubicBezTo>
                  <a:cubicBezTo>
                    <a:pt x="1330" y="387"/>
                    <a:pt x="1341" y="360"/>
                    <a:pt x="1375" y="360"/>
                  </a:cubicBezTo>
                  <a:cubicBezTo>
                    <a:pt x="1397" y="360"/>
                    <a:pt x="1402" y="387"/>
                    <a:pt x="1419" y="387"/>
                  </a:cubicBezTo>
                  <a:cubicBezTo>
                    <a:pt x="1485" y="387"/>
                    <a:pt x="1485" y="387"/>
                    <a:pt x="1485" y="387"/>
                  </a:cubicBezTo>
                  <a:cubicBezTo>
                    <a:pt x="1502" y="387"/>
                    <a:pt x="1508" y="404"/>
                    <a:pt x="1519" y="415"/>
                  </a:cubicBezTo>
                  <a:cubicBezTo>
                    <a:pt x="1535" y="432"/>
                    <a:pt x="1557" y="443"/>
                    <a:pt x="1557" y="465"/>
                  </a:cubicBezTo>
                  <a:cubicBezTo>
                    <a:pt x="1557" y="476"/>
                    <a:pt x="1557" y="482"/>
                    <a:pt x="1557" y="487"/>
                  </a:cubicBezTo>
                  <a:cubicBezTo>
                    <a:pt x="1557" y="509"/>
                    <a:pt x="1569" y="515"/>
                    <a:pt x="1569" y="537"/>
                  </a:cubicBezTo>
                  <a:cubicBezTo>
                    <a:pt x="1569" y="554"/>
                    <a:pt x="1557" y="565"/>
                    <a:pt x="1546" y="576"/>
                  </a:cubicBezTo>
                  <a:cubicBezTo>
                    <a:pt x="1519" y="609"/>
                    <a:pt x="1508" y="631"/>
                    <a:pt x="1508" y="676"/>
                  </a:cubicBezTo>
                  <a:cubicBezTo>
                    <a:pt x="1508" y="703"/>
                    <a:pt x="1541" y="742"/>
                    <a:pt x="1557" y="764"/>
                  </a:cubicBezTo>
                  <a:cubicBezTo>
                    <a:pt x="1557" y="764"/>
                    <a:pt x="1646" y="831"/>
                    <a:pt x="1613" y="831"/>
                  </a:cubicBezTo>
                  <a:cubicBezTo>
                    <a:pt x="1585" y="831"/>
                    <a:pt x="1569" y="831"/>
                    <a:pt x="1541" y="825"/>
                  </a:cubicBezTo>
                  <a:cubicBezTo>
                    <a:pt x="1530" y="825"/>
                    <a:pt x="1541" y="809"/>
                    <a:pt x="1530" y="798"/>
                  </a:cubicBezTo>
                  <a:cubicBezTo>
                    <a:pt x="1519" y="786"/>
                    <a:pt x="1502" y="781"/>
                    <a:pt x="1485" y="781"/>
                  </a:cubicBezTo>
                  <a:cubicBezTo>
                    <a:pt x="1469" y="781"/>
                    <a:pt x="1463" y="792"/>
                    <a:pt x="1452" y="792"/>
                  </a:cubicBezTo>
                  <a:cubicBezTo>
                    <a:pt x="1413" y="792"/>
                    <a:pt x="1413" y="792"/>
                    <a:pt x="1413" y="792"/>
                  </a:cubicBezTo>
                  <a:cubicBezTo>
                    <a:pt x="1408" y="792"/>
                    <a:pt x="1402" y="786"/>
                    <a:pt x="1391" y="786"/>
                  </a:cubicBezTo>
                  <a:cubicBezTo>
                    <a:pt x="1358" y="748"/>
                    <a:pt x="1319" y="748"/>
                    <a:pt x="1269" y="737"/>
                  </a:cubicBezTo>
                  <a:cubicBezTo>
                    <a:pt x="1247" y="737"/>
                    <a:pt x="1236" y="720"/>
                    <a:pt x="1219" y="714"/>
                  </a:cubicBezTo>
                  <a:cubicBezTo>
                    <a:pt x="1181" y="709"/>
                    <a:pt x="1158" y="692"/>
                    <a:pt x="1120" y="681"/>
                  </a:cubicBezTo>
                  <a:cubicBezTo>
                    <a:pt x="1109" y="681"/>
                    <a:pt x="1109" y="670"/>
                    <a:pt x="1103" y="665"/>
                  </a:cubicBezTo>
                  <a:cubicBezTo>
                    <a:pt x="1081" y="648"/>
                    <a:pt x="1064" y="637"/>
                    <a:pt x="1037" y="637"/>
                  </a:cubicBezTo>
                  <a:cubicBezTo>
                    <a:pt x="1014" y="637"/>
                    <a:pt x="998" y="648"/>
                    <a:pt x="976" y="648"/>
                  </a:cubicBezTo>
                  <a:cubicBezTo>
                    <a:pt x="943" y="653"/>
                    <a:pt x="920" y="659"/>
                    <a:pt x="904" y="687"/>
                  </a:cubicBezTo>
                  <a:cubicBezTo>
                    <a:pt x="865" y="687"/>
                    <a:pt x="865" y="687"/>
                    <a:pt x="865" y="687"/>
                  </a:cubicBezTo>
                  <a:cubicBezTo>
                    <a:pt x="848" y="687"/>
                    <a:pt x="837" y="698"/>
                    <a:pt x="815" y="698"/>
                  </a:cubicBezTo>
                  <a:cubicBezTo>
                    <a:pt x="782" y="698"/>
                    <a:pt x="765" y="687"/>
                    <a:pt x="732" y="681"/>
                  </a:cubicBezTo>
                  <a:cubicBezTo>
                    <a:pt x="704" y="676"/>
                    <a:pt x="687" y="681"/>
                    <a:pt x="665" y="670"/>
                  </a:cubicBezTo>
                  <a:cubicBezTo>
                    <a:pt x="649" y="659"/>
                    <a:pt x="638" y="653"/>
                    <a:pt x="621" y="653"/>
                  </a:cubicBezTo>
                  <a:cubicBezTo>
                    <a:pt x="582" y="653"/>
                    <a:pt x="582" y="653"/>
                    <a:pt x="582" y="653"/>
                  </a:cubicBezTo>
                  <a:cubicBezTo>
                    <a:pt x="554" y="653"/>
                    <a:pt x="544" y="642"/>
                    <a:pt x="521" y="642"/>
                  </a:cubicBezTo>
                  <a:cubicBezTo>
                    <a:pt x="516" y="642"/>
                    <a:pt x="510" y="648"/>
                    <a:pt x="505" y="648"/>
                  </a:cubicBezTo>
                  <a:cubicBezTo>
                    <a:pt x="488" y="648"/>
                    <a:pt x="477" y="631"/>
                    <a:pt x="455" y="631"/>
                  </a:cubicBezTo>
                  <a:cubicBezTo>
                    <a:pt x="449" y="631"/>
                    <a:pt x="449" y="637"/>
                    <a:pt x="438" y="642"/>
                  </a:cubicBezTo>
                  <a:cubicBezTo>
                    <a:pt x="421" y="648"/>
                    <a:pt x="405" y="653"/>
                    <a:pt x="405" y="670"/>
                  </a:cubicBezTo>
                  <a:cubicBezTo>
                    <a:pt x="388" y="670"/>
                    <a:pt x="388" y="670"/>
                    <a:pt x="388" y="670"/>
                  </a:cubicBezTo>
                  <a:cubicBezTo>
                    <a:pt x="372" y="670"/>
                    <a:pt x="366" y="653"/>
                    <a:pt x="344" y="653"/>
                  </a:cubicBezTo>
                  <a:cubicBezTo>
                    <a:pt x="338" y="653"/>
                    <a:pt x="338" y="653"/>
                    <a:pt x="327" y="653"/>
                  </a:cubicBezTo>
                  <a:cubicBezTo>
                    <a:pt x="300" y="653"/>
                    <a:pt x="283" y="631"/>
                    <a:pt x="255" y="631"/>
                  </a:cubicBezTo>
                  <a:cubicBezTo>
                    <a:pt x="222" y="631"/>
                    <a:pt x="205" y="631"/>
                    <a:pt x="178" y="631"/>
                  </a:cubicBezTo>
                  <a:cubicBezTo>
                    <a:pt x="155" y="631"/>
                    <a:pt x="150" y="615"/>
                    <a:pt x="128" y="609"/>
                  </a:cubicBezTo>
                  <a:cubicBezTo>
                    <a:pt x="128" y="615"/>
                    <a:pt x="128" y="626"/>
                    <a:pt x="122" y="626"/>
                  </a:cubicBezTo>
                  <a:cubicBezTo>
                    <a:pt x="83" y="626"/>
                    <a:pt x="61" y="604"/>
                    <a:pt x="22" y="592"/>
                  </a:cubicBezTo>
                  <a:cubicBezTo>
                    <a:pt x="17" y="592"/>
                    <a:pt x="12" y="587"/>
                    <a:pt x="0" y="587"/>
                  </a:cubicBezTo>
                  <a:lnTo>
                    <a:pt x="0" y="587"/>
                  </a:lnTo>
                  <a:cubicBezTo>
                    <a:pt x="0" y="565"/>
                    <a:pt x="12" y="554"/>
                    <a:pt x="0" y="532"/>
                  </a:cubicBezTo>
                  <a:lnTo>
                    <a:pt x="0" y="532"/>
                  </a:lnTo>
                  <a:cubicBezTo>
                    <a:pt x="17" y="537"/>
                    <a:pt x="22" y="548"/>
                    <a:pt x="39" y="548"/>
                  </a:cubicBezTo>
                  <a:cubicBezTo>
                    <a:pt x="83" y="548"/>
                    <a:pt x="106" y="537"/>
                    <a:pt x="139" y="509"/>
                  </a:cubicBezTo>
                  <a:cubicBezTo>
                    <a:pt x="161" y="498"/>
                    <a:pt x="167" y="482"/>
                    <a:pt x="183" y="465"/>
                  </a:cubicBezTo>
                  <a:cubicBezTo>
                    <a:pt x="194" y="443"/>
                    <a:pt x="222" y="437"/>
                    <a:pt x="222" y="410"/>
                  </a:cubicBezTo>
                  <a:cubicBezTo>
                    <a:pt x="222" y="399"/>
                    <a:pt x="211" y="387"/>
                    <a:pt x="211" y="371"/>
                  </a:cubicBezTo>
                  <a:cubicBezTo>
                    <a:pt x="211" y="254"/>
                    <a:pt x="211" y="254"/>
                    <a:pt x="211" y="254"/>
                  </a:cubicBezTo>
                  <a:cubicBezTo>
                    <a:pt x="211" y="227"/>
                    <a:pt x="200" y="216"/>
                    <a:pt x="200" y="188"/>
                  </a:cubicBezTo>
                  <a:cubicBezTo>
                    <a:pt x="200" y="160"/>
                    <a:pt x="227" y="144"/>
                    <a:pt x="255" y="144"/>
                  </a:cubicBezTo>
                  <a:cubicBezTo>
                    <a:pt x="283" y="144"/>
                    <a:pt x="300" y="144"/>
                    <a:pt x="322" y="144"/>
                  </a:cubicBezTo>
                  <a:cubicBezTo>
                    <a:pt x="366" y="144"/>
                    <a:pt x="372" y="94"/>
                    <a:pt x="377" y="49"/>
                  </a:cubicBezTo>
                  <a:cubicBezTo>
                    <a:pt x="383" y="27"/>
                    <a:pt x="405" y="22"/>
                    <a:pt x="421" y="5"/>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39" name="Freeform 115"/>
            <p:cNvSpPr>
              <a:spLocks noChangeArrowheads="1"/>
            </p:cNvSpPr>
            <p:nvPr/>
          </p:nvSpPr>
          <p:spPr bwMode="auto">
            <a:xfrm>
              <a:off x="19023361" y="4673601"/>
              <a:ext cx="114293" cy="80963"/>
            </a:xfrm>
            <a:custGeom>
              <a:avLst/>
              <a:gdLst>
                <a:gd name="T0" fmla="*/ 0 w 318"/>
                <a:gd name="T1" fmla="*/ 106 h 223"/>
                <a:gd name="T2" fmla="*/ 0 w 318"/>
                <a:gd name="T3" fmla="*/ 106 h 223"/>
                <a:gd name="T4" fmla="*/ 34 w 318"/>
                <a:gd name="T5" fmla="*/ 39 h 223"/>
                <a:gd name="T6" fmla="*/ 78 w 318"/>
                <a:gd name="T7" fmla="*/ 22 h 223"/>
                <a:gd name="T8" fmla="*/ 145 w 318"/>
                <a:gd name="T9" fmla="*/ 0 h 223"/>
                <a:gd name="T10" fmla="*/ 161 w 318"/>
                <a:gd name="T11" fmla="*/ 17 h 223"/>
                <a:gd name="T12" fmla="*/ 228 w 318"/>
                <a:gd name="T13" fmla="*/ 67 h 223"/>
                <a:gd name="T14" fmla="*/ 283 w 318"/>
                <a:gd name="T15" fmla="*/ 100 h 223"/>
                <a:gd name="T16" fmla="*/ 305 w 318"/>
                <a:gd name="T17" fmla="*/ 128 h 223"/>
                <a:gd name="T18" fmla="*/ 305 w 318"/>
                <a:gd name="T19" fmla="*/ 167 h 223"/>
                <a:gd name="T20" fmla="*/ 305 w 318"/>
                <a:gd name="T21" fmla="*/ 167 h 223"/>
                <a:gd name="T22" fmla="*/ 305 w 318"/>
                <a:gd name="T23" fmla="*/ 222 h 223"/>
                <a:gd name="T24" fmla="*/ 305 w 318"/>
                <a:gd name="T25" fmla="*/ 222 h 223"/>
                <a:gd name="T26" fmla="*/ 272 w 318"/>
                <a:gd name="T27" fmla="*/ 216 h 223"/>
                <a:gd name="T28" fmla="*/ 194 w 318"/>
                <a:gd name="T29" fmla="*/ 194 h 223"/>
                <a:gd name="T30" fmla="*/ 95 w 318"/>
                <a:gd name="T31" fmla="*/ 172 h 223"/>
                <a:gd name="T32" fmla="*/ 0 w 318"/>
                <a:gd name="T33" fmla="*/ 10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223">
                  <a:moveTo>
                    <a:pt x="0" y="106"/>
                  </a:moveTo>
                  <a:lnTo>
                    <a:pt x="0" y="106"/>
                  </a:lnTo>
                  <a:cubicBezTo>
                    <a:pt x="23" y="83"/>
                    <a:pt x="17" y="61"/>
                    <a:pt x="34" y="39"/>
                  </a:cubicBezTo>
                  <a:cubicBezTo>
                    <a:pt x="45" y="22"/>
                    <a:pt x="67" y="34"/>
                    <a:pt x="78" y="22"/>
                  </a:cubicBezTo>
                  <a:cubicBezTo>
                    <a:pt x="100" y="11"/>
                    <a:pt x="117" y="0"/>
                    <a:pt x="145" y="0"/>
                  </a:cubicBezTo>
                  <a:cubicBezTo>
                    <a:pt x="150" y="6"/>
                    <a:pt x="156" y="11"/>
                    <a:pt x="161" y="17"/>
                  </a:cubicBezTo>
                  <a:cubicBezTo>
                    <a:pt x="189" y="39"/>
                    <a:pt x="200" y="50"/>
                    <a:pt x="228" y="67"/>
                  </a:cubicBezTo>
                  <a:cubicBezTo>
                    <a:pt x="250" y="78"/>
                    <a:pt x="261" y="83"/>
                    <a:pt x="283" y="100"/>
                  </a:cubicBezTo>
                  <a:cubicBezTo>
                    <a:pt x="294" y="106"/>
                    <a:pt x="305" y="111"/>
                    <a:pt x="305" y="128"/>
                  </a:cubicBezTo>
                  <a:cubicBezTo>
                    <a:pt x="305" y="167"/>
                    <a:pt x="305" y="167"/>
                    <a:pt x="305" y="167"/>
                  </a:cubicBezTo>
                  <a:lnTo>
                    <a:pt x="305" y="167"/>
                  </a:lnTo>
                  <a:cubicBezTo>
                    <a:pt x="317" y="189"/>
                    <a:pt x="305" y="200"/>
                    <a:pt x="305" y="222"/>
                  </a:cubicBezTo>
                  <a:lnTo>
                    <a:pt x="305" y="222"/>
                  </a:lnTo>
                  <a:cubicBezTo>
                    <a:pt x="294" y="222"/>
                    <a:pt x="283" y="222"/>
                    <a:pt x="272" y="216"/>
                  </a:cubicBezTo>
                  <a:cubicBezTo>
                    <a:pt x="239" y="205"/>
                    <a:pt x="228" y="200"/>
                    <a:pt x="194" y="194"/>
                  </a:cubicBezTo>
                  <a:cubicBezTo>
                    <a:pt x="156" y="189"/>
                    <a:pt x="128" y="194"/>
                    <a:pt x="95" y="172"/>
                  </a:cubicBezTo>
                  <a:cubicBezTo>
                    <a:pt x="61" y="144"/>
                    <a:pt x="39" y="122"/>
                    <a:pt x="0" y="106"/>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0" name="Freeform 116"/>
            <p:cNvSpPr>
              <a:spLocks noChangeArrowheads="1"/>
            </p:cNvSpPr>
            <p:nvPr/>
          </p:nvSpPr>
          <p:spPr bwMode="auto">
            <a:xfrm>
              <a:off x="18812238" y="4486275"/>
              <a:ext cx="473044" cy="254000"/>
            </a:xfrm>
            <a:custGeom>
              <a:avLst/>
              <a:gdLst>
                <a:gd name="T0" fmla="*/ 1313 w 1314"/>
                <a:gd name="T1" fmla="*/ 161 h 705"/>
                <a:gd name="T2" fmla="*/ 1214 w 1314"/>
                <a:gd name="T3" fmla="*/ 300 h 705"/>
                <a:gd name="T4" fmla="*/ 1092 w 1314"/>
                <a:gd name="T5" fmla="*/ 344 h 705"/>
                <a:gd name="T6" fmla="*/ 1103 w 1314"/>
                <a:gd name="T7" fmla="*/ 527 h 705"/>
                <a:gd name="T8" fmla="*/ 1075 w 1314"/>
                <a:gd name="T9" fmla="*/ 621 h 705"/>
                <a:gd name="T10" fmla="*/ 931 w 1314"/>
                <a:gd name="T11" fmla="*/ 704 h 705"/>
                <a:gd name="T12" fmla="*/ 892 w 1314"/>
                <a:gd name="T13" fmla="*/ 688 h 705"/>
                <a:gd name="T14" fmla="*/ 870 w 1314"/>
                <a:gd name="T15" fmla="*/ 621 h 705"/>
                <a:gd name="T16" fmla="*/ 748 w 1314"/>
                <a:gd name="T17" fmla="*/ 538 h 705"/>
                <a:gd name="T18" fmla="*/ 665 w 1314"/>
                <a:gd name="T19" fmla="*/ 543 h 705"/>
                <a:gd name="T20" fmla="*/ 587 w 1314"/>
                <a:gd name="T21" fmla="*/ 627 h 705"/>
                <a:gd name="T22" fmla="*/ 543 w 1314"/>
                <a:gd name="T23" fmla="*/ 610 h 705"/>
                <a:gd name="T24" fmla="*/ 388 w 1314"/>
                <a:gd name="T25" fmla="*/ 577 h 705"/>
                <a:gd name="T26" fmla="*/ 321 w 1314"/>
                <a:gd name="T27" fmla="*/ 582 h 705"/>
                <a:gd name="T28" fmla="*/ 183 w 1314"/>
                <a:gd name="T29" fmla="*/ 543 h 705"/>
                <a:gd name="T30" fmla="*/ 89 w 1314"/>
                <a:gd name="T31" fmla="*/ 538 h 705"/>
                <a:gd name="T32" fmla="*/ 67 w 1314"/>
                <a:gd name="T33" fmla="*/ 521 h 705"/>
                <a:gd name="T34" fmla="*/ 0 w 1314"/>
                <a:gd name="T35" fmla="*/ 399 h 705"/>
                <a:gd name="T36" fmla="*/ 100 w 1314"/>
                <a:gd name="T37" fmla="*/ 322 h 705"/>
                <a:gd name="T38" fmla="*/ 122 w 1314"/>
                <a:gd name="T39" fmla="*/ 228 h 705"/>
                <a:gd name="T40" fmla="*/ 139 w 1314"/>
                <a:gd name="T41" fmla="*/ 167 h 705"/>
                <a:gd name="T42" fmla="*/ 177 w 1314"/>
                <a:gd name="T43" fmla="*/ 183 h 705"/>
                <a:gd name="T44" fmla="*/ 305 w 1314"/>
                <a:gd name="T45" fmla="*/ 194 h 705"/>
                <a:gd name="T46" fmla="*/ 471 w 1314"/>
                <a:gd name="T47" fmla="*/ 189 h 705"/>
                <a:gd name="T48" fmla="*/ 599 w 1314"/>
                <a:gd name="T49" fmla="*/ 211 h 705"/>
                <a:gd name="T50" fmla="*/ 704 w 1314"/>
                <a:gd name="T51" fmla="*/ 222 h 705"/>
                <a:gd name="T52" fmla="*/ 837 w 1314"/>
                <a:gd name="T53" fmla="*/ 128 h 705"/>
                <a:gd name="T54" fmla="*/ 898 w 1314"/>
                <a:gd name="T55" fmla="*/ 28 h 705"/>
                <a:gd name="T56" fmla="*/ 1031 w 1314"/>
                <a:gd name="T57" fmla="*/ 61 h 705"/>
                <a:gd name="T58" fmla="*/ 1131 w 1314"/>
                <a:gd name="T59" fmla="*/ 133 h 705"/>
                <a:gd name="T60" fmla="*/ 1219 w 1314"/>
                <a:gd name="T61" fmla="*/ 106 h 705"/>
                <a:gd name="T62" fmla="*/ 1313 w 1314"/>
                <a:gd name="T63" fmla="*/ 16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4" h="705">
                  <a:moveTo>
                    <a:pt x="1313" y="161"/>
                  </a:moveTo>
                  <a:lnTo>
                    <a:pt x="1313" y="161"/>
                  </a:lnTo>
                  <a:cubicBezTo>
                    <a:pt x="1297" y="178"/>
                    <a:pt x="1275" y="183"/>
                    <a:pt x="1269" y="205"/>
                  </a:cubicBezTo>
                  <a:cubicBezTo>
                    <a:pt x="1264" y="250"/>
                    <a:pt x="1258" y="300"/>
                    <a:pt x="1214" y="300"/>
                  </a:cubicBezTo>
                  <a:cubicBezTo>
                    <a:pt x="1192" y="300"/>
                    <a:pt x="1175" y="300"/>
                    <a:pt x="1147" y="300"/>
                  </a:cubicBezTo>
                  <a:cubicBezTo>
                    <a:pt x="1119" y="300"/>
                    <a:pt x="1092" y="316"/>
                    <a:pt x="1092" y="344"/>
                  </a:cubicBezTo>
                  <a:cubicBezTo>
                    <a:pt x="1092" y="372"/>
                    <a:pt x="1103" y="383"/>
                    <a:pt x="1103" y="410"/>
                  </a:cubicBezTo>
                  <a:cubicBezTo>
                    <a:pt x="1103" y="527"/>
                    <a:pt x="1103" y="527"/>
                    <a:pt x="1103" y="527"/>
                  </a:cubicBezTo>
                  <a:cubicBezTo>
                    <a:pt x="1103" y="543"/>
                    <a:pt x="1114" y="555"/>
                    <a:pt x="1114" y="566"/>
                  </a:cubicBezTo>
                  <a:cubicBezTo>
                    <a:pt x="1114" y="593"/>
                    <a:pt x="1086" y="599"/>
                    <a:pt x="1075" y="621"/>
                  </a:cubicBezTo>
                  <a:cubicBezTo>
                    <a:pt x="1059" y="638"/>
                    <a:pt x="1053" y="654"/>
                    <a:pt x="1031" y="665"/>
                  </a:cubicBezTo>
                  <a:cubicBezTo>
                    <a:pt x="998" y="693"/>
                    <a:pt x="975" y="704"/>
                    <a:pt x="931" y="704"/>
                  </a:cubicBezTo>
                  <a:cubicBezTo>
                    <a:pt x="914" y="704"/>
                    <a:pt x="909" y="693"/>
                    <a:pt x="892" y="688"/>
                  </a:cubicBezTo>
                  <a:lnTo>
                    <a:pt x="892" y="688"/>
                  </a:lnTo>
                  <a:cubicBezTo>
                    <a:pt x="892" y="649"/>
                    <a:pt x="892" y="649"/>
                    <a:pt x="892" y="649"/>
                  </a:cubicBezTo>
                  <a:cubicBezTo>
                    <a:pt x="892" y="632"/>
                    <a:pt x="881" y="627"/>
                    <a:pt x="870" y="621"/>
                  </a:cubicBezTo>
                  <a:cubicBezTo>
                    <a:pt x="848" y="604"/>
                    <a:pt x="837" y="599"/>
                    <a:pt x="815" y="588"/>
                  </a:cubicBezTo>
                  <a:cubicBezTo>
                    <a:pt x="787" y="571"/>
                    <a:pt x="776" y="560"/>
                    <a:pt x="748" y="538"/>
                  </a:cubicBezTo>
                  <a:cubicBezTo>
                    <a:pt x="743" y="532"/>
                    <a:pt x="737" y="527"/>
                    <a:pt x="732" y="521"/>
                  </a:cubicBezTo>
                  <a:cubicBezTo>
                    <a:pt x="704" y="521"/>
                    <a:pt x="687" y="532"/>
                    <a:pt x="665" y="543"/>
                  </a:cubicBezTo>
                  <a:cubicBezTo>
                    <a:pt x="654" y="555"/>
                    <a:pt x="632" y="543"/>
                    <a:pt x="621" y="560"/>
                  </a:cubicBezTo>
                  <a:cubicBezTo>
                    <a:pt x="604" y="582"/>
                    <a:pt x="610" y="604"/>
                    <a:pt x="587" y="627"/>
                  </a:cubicBezTo>
                  <a:lnTo>
                    <a:pt x="587" y="627"/>
                  </a:lnTo>
                  <a:cubicBezTo>
                    <a:pt x="576" y="621"/>
                    <a:pt x="565" y="615"/>
                    <a:pt x="543" y="610"/>
                  </a:cubicBezTo>
                  <a:cubicBezTo>
                    <a:pt x="515" y="599"/>
                    <a:pt x="499" y="610"/>
                    <a:pt x="466" y="599"/>
                  </a:cubicBezTo>
                  <a:cubicBezTo>
                    <a:pt x="438" y="588"/>
                    <a:pt x="416" y="577"/>
                    <a:pt x="388" y="577"/>
                  </a:cubicBezTo>
                  <a:cubicBezTo>
                    <a:pt x="338" y="577"/>
                    <a:pt x="338" y="577"/>
                    <a:pt x="338" y="577"/>
                  </a:cubicBezTo>
                  <a:cubicBezTo>
                    <a:pt x="333" y="577"/>
                    <a:pt x="333" y="582"/>
                    <a:pt x="321" y="582"/>
                  </a:cubicBezTo>
                  <a:cubicBezTo>
                    <a:pt x="316" y="582"/>
                    <a:pt x="310" y="582"/>
                    <a:pt x="305" y="582"/>
                  </a:cubicBezTo>
                  <a:cubicBezTo>
                    <a:pt x="305" y="516"/>
                    <a:pt x="233" y="543"/>
                    <a:pt x="183" y="543"/>
                  </a:cubicBezTo>
                  <a:cubicBezTo>
                    <a:pt x="166" y="543"/>
                    <a:pt x="161" y="555"/>
                    <a:pt x="150" y="555"/>
                  </a:cubicBezTo>
                  <a:cubicBezTo>
                    <a:pt x="128" y="555"/>
                    <a:pt x="100" y="560"/>
                    <a:pt x="89" y="538"/>
                  </a:cubicBezTo>
                  <a:cubicBezTo>
                    <a:pt x="83" y="516"/>
                    <a:pt x="78" y="516"/>
                    <a:pt x="67" y="521"/>
                  </a:cubicBezTo>
                  <a:lnTo>
                    <a:pt x="67" y="521"/>
                  </a:lnTo>
                  <a:cubicBezTo>
                    <a:pt x="50" y="494"/>
                    <a:pt x="50" y="477"/>
                    <a:pt x="33" y="444"/>
                  </a:cubicBezTo>
                  <a:cubicBezTo>
                    <a:pt x="22" y="427"/>
                    <a:pt x="0" y="422"/>
                    <a:pt x="0" y="399"/>
                  </a:cubicBezTo>
                  <a:cubicBezTo>
                    <a:pt x="0" y="383"/>
                    <a:pt x="0" y="372"/>
                    <a:pt x="11" y="361"/>
                  </a:cubicBezTo>
                  <a:cubicBezTo>
                    <a:pt x="28" y="327"/>
                    <a:pt x="72" y="344"/>
                    <a:pt x="100" y="322"/>
                  </a:cubicBezTo>
                  <a:cubicBezTo>
                    <a:pt x="122" y="305"/>
                    <a:pt x="122" y="289"/>
                    <a:pt x="122" y="261"/>
                  </a:cubicBezTo>
                  <a:cubicBezTo>
                    <a:pt x="122" y="228"/>
                    <a:pt x="122" y="228"/>
                    <a:pt x="122" y="228"/>
                  </a:cubicBezTo>
                  <a:cubicBezTo>
                    <a:pt x="122" y="200"/>
                    <a:pt x="133" y="189"/>
                    <a:pt x="139" y="167"/>
                  </a:cubicBezTo>
                  <a:lnTo>
                    <a:pt x="139" y="167"/>
                  </a:lnTo>
                  <a:cubicBezTo>
                    <a:pt x="144" y="161"/>
                    <a:pt x="144" y="156"/>
                    <a:pt x="150" y="156"/>
                  </a:cubicBezTo>
                  <a:cubicBezTo>
                    <a:pt x="166" y="156"/>
                    <a:pt x="166" y="178"/>
                    <a:pt x="177" y="183"/>
                  </a:cubicBezTo>
                  <a:cubicBezTo>
                    <a:pt x="205" y="200"/>
                    <a:pt x="227" y="194"/>
                    <a:pt x="255" y="194"/>
                  </a:cubicBezTo>
                  <a:cubicBezTo>
                    <a:pt x="277" y="194"/>
                    <a:pt x="288" y="205"/>
                    <a:pt x="305" y="194"/>
                  </a:cubicBezTo>
                  <a:cubicBezTo>
                    <a:pt x="360" y="172"/>
                    <a:pt x="316" y="156"/>
                    <a:pt x="382" y="183"/>
                  </a:cubicBezTo>
                  <a:cubicBezTo>
                    <a:pt x="416" y="194"/>
                    <a:pt x="438" y="183"/>
                    <a:pt x="471" y="189"/>
                  </a:cubicBezTo>
                  <a:cubicBezTo>
                    <a:pt x="505" y="194"/>
                    <a:pt x="521" y="211"/>
                    <a:pt x="554" y="211"/>
                  </a:cubicBezTo>
                  <a:cubicBezTo>
                    <a:pt x="599" y="211"/>
                    <a:pt x="599" y="211"/>
                    <a:pt x="599" y="211"/>
                  </a:cubicBezTo>
                  <a:cubicBezTo>
                    <a:pt x="610" y="211"/>
                    <a:pt x="615" y="200"/>
                    <a:pt x="632" y="200"/>
                  </a:cubicBezTo>
                  <a:cubicBezTo>
                    <a:pt x="660" y="200"/>
                    <a:pt x="671" y="222"/>
                    <a:pt x="704" y="222"/>
                  </a:cubicBezTo>
                  <a:cubicBezTo>
                    <a:pt x="715" y="222"/>
                    <a:pt x="720" y="216"/>
                    <a:pt x="737" y="211"/>
                  </a:cubicBezTo>
                  <a:cubicBezTo>
                    <a:pt x="781" y="194"/>
                    <a:pt x="809" y="172"/>
                    <a:pt x="837" y="128"/>
                  </a:cubicBezTo>
                  <a:cubicBezTo>
                    <a:pt x="848" y="100"/>
                    <a:pt x="859" y="83"/>
                    <a:pt x="881" y="67"/>
                  </a:cubicBezTo>
                  <a:cubicBezTo>
                    <a:pt x="898" y="56"/>
                    <a:pt x="892" y="45"/>
                    <a:pt x="898" y="28"/>
                  </a:cubicBezTo>
                  <a:cubicBezTo>
                    <a:pt x="904" y="11"/>
                    <a:pt x="920" y="0"/>
                    <a:pt x="937" y="0"/>
                  </a:cubicBezTo>
                  <a:cubicBezTo>
                    <a:pt x="981" y="0"/>
                    <a:pt x="1003" y="28"/>
                    <a:pt x="1031" y="61"/>
                  </a:cubicBezTo>
                  <a:cubicBezTo>
                    <a:pt x="1042" y="78"/>
                    <a:pt x="1042" y="89"/>
                    <a:pt x="1059" y="106"/>
                  </a:cubicBezTo>
                  <a:cubicBezTo>
                    <a:pt x="1081" y="122"/>
                    <a:pt x="1103" y="133"/>
                    <a:pt x="1131" y="133"/>
                  </a:cubicBezTo>
                  <a:cubicBezTo>
                    <a:pt x="1164" y="133"/>
                    <a:pt x="1170" y="95"/>
                    <a:pt x="1197" y="95"/>
                  </a:cubicBezTo>
                  <a:cubicBezTo>
                    <a:pt x="1208" y="95"/>
                    <a:pt x="1214" y="106"/>
                    <a:pt x="1219" y="106"/>
                  </a:cubicBezTo>
                  <a:cubicBezTo>
                    <a:pt x="1236" y="117"/>
                    <a:pt x="1247" y="122"/>
                    <a:pt x="1264" y="133"/>
                  </a:cubicBezTo>
                  <a:cubicBezTo>
                    <a:pt x="1280" y="150"/>
                    <a:pt x="1297" y="161"/>
                    <a:pt x="1313" y="161"/>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1" name="Freeform 117"/>
            <p:cNvSpPr>
              <a:spLocks noChangeArrowheads="1"/>
            </p:cNvSpPr>
            <p:nvPr/>
          </p:nvSpPr>
          <p:spPr bwMode="auto">
            <a:xfrm>
              <a:off x="18461422" y="4430714"/>
              <a:ext cx="401612" cy="269875"/>
            </a:xfrm>
            <a:custGeom>
              <a:avLst/>
              <a:gdLst>
                <a:gd name="T0" fmla="*/ 1114 w 1115"/>
                <a:gd name="T1" fmla="*/ 322 h 749"/>
                <a:gd name="T2" fmla="*/ 1114 w 1115"/>
                <a:gd name="T3" fmla="*/ 322 h 749"/>
                <a:gd name="T4" fmla="*/ 1097 w 1115"/>
                <a:gd name="T5" fmla="*/ 383 h 749"/>
                <a:gd name="T6" fmla="*/ 1097 w 1115"/>
                <a:gd name="T7" fmla="*/ 416 h 749"/>
                <a:gd name="T8" fmla="*/ 1075 w 1115"/>
                <a:gd name="T9" fmla="*/ 477 h 749"/>
                <a:gd name="T10" fmla="*/ 986 w 1115"/>
                <a:gd name="T11" fmla="*/ 516 h 749"/>
                <a:gd name="T12" fmla="*/ 975 w 1115"/>
                <a:gd name="T13" fmla="*/ 554 h 749"/>
                <a:gd name="T14" fmla="*/ 1008 w 1115"/>
                <a:gd name="T15" fmla="*/ 599 h 749"/>
                <a:gd name="T16" fmla="*/ 1042 w 1115"/>
                <a:gd name="T17" fmla="*/ 676 h 749"/>
                <a:gd name="T18" fmla="*/ 1042 w 1115"/>
                <a:gd name="T19" fmla="*/ 676 h 749"/>
                <a:gd name="T20" fmla="*/ 1008 w 1115"/>
                <a:gd name="T21" fmla="*/ 693 h 749"/>
                <a:gd name="T22" fmla="*/ 964 w 1115"/>
                <a:gd name="T23" fmla="*/ 710 h 749"/>
                <a:gd name="T24" fmla="*/ 931 w 1115"/>
                <a:gd name="T25" fmla="*/ 704 h 749"/>
                <a:gd name="T26" fmla="*/ 870 w 1115"/>
                <a:gd name="T27" fmla="*/ 748 h 749"/>
                <a:gd name="T28" fmla="*/ 676 w 1115"/>
                <a:gd name="T29" fmla="*/ 704 h 749"/>
                <a:gd name="T30" fmla="*/ 549 w 1115"/>
                <a:gd name="T31" fmla="*/ 665 h 749"/>
                <a:gd name="T32" fmla="*/ 493 w 1115"/>
                <a:gd name="T33" fmla="*/ 632 h 749"/>
                <a:gd name="T34" fmla="*/ 460 w 1115"/>
                <a:gd name="T35" fmla="*/ 626 h 749"/>
                <a:gd name="T36" fmla="*/ 388 w 1115"/>
                <a:gd name="T37" fmla="*/ 610 h 749"/>
                <a:gd name="T38" fmla="*/ 293 w 1115"/>
                <a:gd name="T39" fmla="*/ 588 h 749"/>
                <a:gd name="T40" fmla="*/ 255 w 1115"/>
                <a:gd name="T41" fmla="*/ 588 h 749"/>
                <a:gd name="T42" fmla="*/ 150 w 1115"/>
                <a:gd name="T43" fmla="*/ 571 h 749"/>
                <a:gd name="T44" fmla="*/ 83 w 1115"/>
                <a:gd name="T45" fmla="*/ 571 h 749"/>
                <a:gd name="T46" fmla="*/ 39 w 1115"/>
                <a:gd name="T47" fmla="*/ 554 h 749"/>
                <a:gd name="T48" fmla="*/ 0 w 1115"/>
                <a:gd name="T49" fmla="*/ 554 h 749"/>
                <a:gd name="T50" fmla="*/ 0 w 1115"/>
                <a:gd name="T51" fmla="*/ 521 h 749"/>
                <a:gd name="T52" fmla="*/ 55 w 1115"/>
                <a:gd name="T53" fmla="*/ 427 h 749"/>
                <a:gd name="T54" fmla="*/ 33 w 1115"/>
                <a:gd name="T55" fmla="*/ 399 h 749"/>
                <a:gd name="T56" fmla="*/ 33 w 1115"/>
                <a:gd name="T57" fmla="*/ 399 h 749"/>
                <a:gd name="T58" fmla="*/ 27 w 1115"/>
                <a:gd name="T59" fmla="*/ 388 h 749"/>
                <a:gd name="T60" fmla="*/ 44 w 1115"/>
                <a:gd name="T61" fmla="*/ 344 h 749"/>
                <a:gd name="T62" fmla="*/ 17 w 1115"/>
                <a:gd name="T63" fmla="*/ 233 h 749"/>
                <a:gd name="T64" fmla="*/ 61 w 1115"/>
                <a:gd name="T65" fmla="*/ 150 h 749"/>
                <a:gd name="T66" fmla="*/ 144 w 1115"/>
                <a:gd name="T67" fmla="*/ 139 h 749"/>
                <a:gd name="T68" fmla="*/ 144 w 1115"/>
                <a:gd name="T69" fmla="*/ 139 h 749"/>
                <a:gd name="T70" fmla="*/ 216 w 1115"/>
                <a:gd name="T71" fmla="*/ 139 h 749"/>
                <a:gd name="T72" fmla="*/ 232 w 1115"/>
                <a:gd name="T73" fmla="*/ 122 h 749"/>
                <a:gd name="T74" fmla="*/ 255 w 1115"/>
                <a:gd name="T75" fmla="*/ 94 h 749"/>
                <a:gd name="T76" fmla="*/ 305 w 1115"/>
                <a:gd name="T77" fmla="*/ 11 h 749"/>
                <a:gd name="T78" fmla="*/ 305 w 1115"/>
                <a:gd name="T79" fmla="*/ 11 h 749"/>
                <a:gd name="T80" fmla="*/ 305 w 1115"/>
                <a:gd name="T81" fmla="*/ 11 h 749"/>
                <a:gd name="T82" fmla="*/ 343 w 1115"/>
                <a:gd name="T83" fmla="*/ 11 h 749"/>
                <a:gd name="T84" fmla="*/ 393 w 1115"/>
                <a:gd name="T85" fmla="*/ 0 h 749"/>
                <a:gd name="T86" fmla="*/ 482 w 1115"/>
                <a:gd name="T87" fmla="*/ 33 h 749"/>
                <a:gd name="T88" fmla="*/ 504 w 1115"/>
                <a:gd name="T89" fmla="*/ 67 h 749"/>
                <a:gd name="T90" fmla="*/ 549 w 1115"/>
                <a:gd name="T91" fmla="*/ 78 h 749"/>
                <a:gd name="T92" fmla="*/ 604 w 1115"/>
                <a:gd name="T93" fmla="*/ 61 h 749"/>
                <a:gd name="T94" fmla="*/ 648 w 1115"/>
                <a:gd name="T95" fmla="*/ 83 h 749"/>
                <a:gd name="T96" fmla="*/ 753 w 1115"/>
                <a:gd name="T97" fmla="*/ 122 h 749"/>
                <a:gd name="T98" fmla="*/ 770 w 1115"/>
                <a:gd name="T99" fmla="*/ 94 h 749"/>
                <a:gd name="T100" fmla="*/ 798 w 1115"/>
                <a:gd name="T101" fmla="*/ 89 h 749"/>
                <a:gd name="T102" fmla="*/ 881 w 1115"/>
                <a:gd name="T103" fmla="*/ 144 h 749"/>
                <a:gd name="T104" fmla="*/ 920 w 1115"/>
                <a:gd name="T105" fmla="*/ 183 h 749"/>
                <a:gd name="T106" fmla="*/ 936 w 1115"/>
                <a:gd name="T107" fmla="*/ 288 h 749"/>
                <a:gd name="T108" fmla="*/ 992 w 1115"/>
                <a:gd name="T109" fmla="*/ 316 h 749"/>
                <a:gd name="T110" fmla="*/ 1030 w 1115"/>
                <a:gd name="T111" fmla="*/ 322 h 749"/>
                <a:gd name="T112" fmla="*/ 1053 w 1115"/>
                <a:gd name="T113" fmla="*/ 316 h 749"/>
                <a:gd name="T114" fmla="*/ 1091 w 1115"/>
                <a:gd name="T115" fmla="*/ 338 h 749"/>
                <a:gd name="T116" fmla="*/ 1114 w 1115"/>
                <a:gd name="T117" fmla="*/ 322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 h="749">
                  <a:moveTo>
                    <a:pt x="1114" y="322"/>
                  </a:moveTo>
                  <a:lnTo>
                    <a:pt x="1114" y="322"/>
                  </a:lnTo>
                  <a:cubicBezTo>
                    <a:pt x="1108" y="344"/>
                    <a:pt x="1097" y="355"/>
                    <a:pt x="1097" y="383"/>
                  </a:cubicBezTo>
                  <a:cubicBezTo>
                    <a:pt x="1097" y="416"/>
                    <a:pt x="1097" y="416"/>
                    <a:pt x="1097" y="416"/>
                  </a:cubicBezTo>
                  <a:cubicBezTo>
                    <a:pt x="1097" y="444"/>
                    <a:pt x="1097" y="460"/>
                    <a:pt x="1075" y="477"/>
                  </a:cubicBezTo>
                  <a:cubicBezTo>
                    <a:pt x="1047" y="499"/>
                    <a:pt x="1003" y="482"/>
                    <a:pt x="986" y="516"/>
                  </a:cubicBezTo>
                  <a:cubicBezTo>
                    <a:pt x="975" y="527"/>
                    <a:pt x="975" y="538"/>
                    <a:pt x="975" y="554"/>
                  </a:cubicBezTo>
                  <a:cubicBezTo>
                    <a:pt x="975" y="577"/>
                    <a:pt x="997" y="582"/>
                    <a:pt x="1008" y="599"/>
                  </a:cubicBezTo>
                  <a:cubicBezTo>
                    <a:pt x="1025" y="632"/>
                    <a:pt x="1025" y="649"/>
                    <a:pt x="1042" y="676"/>
                  </a:cubicBezTo>
                  <a:lnTo>
                    <a:pt x="1042" y="676"/>
                  </a:lnTo>
                  <a:cubicBezTo>
                    <a:pt x="1030" y="682"/>
                    <a:pt x="1025" y="687"/>
                    <a:pt x="1008" y="693"/>
                  </a:cubicBezTo>
                  <a:cubicBezTo>
                    <a:pt x="992" y="698"/>
                    <a:pt x="981" y="710"/>
                    <a:pt x="964" y="710"/>
                  </a:cubicBezTo>
                  <a:cubicBezTo>
                    <a:pt x="953" y="710"/>
                    <a:pt x="948" y="704"/>
                    <a:pt x="931" y="704"/>
                  </a:cubicBezTo>
                  <a:cubicBezTo>
                    <a:pt x="903" y="704"/>
                    <a:pt x="903" y="748"/>
                    <a:pt x="870" y="748"/>
                  </a:cubicBezTo>
                  <a:cubicBezTo>
                    <a:pt x="792" y="748"/>
                    <a:pt x="748" y="732"/>
                    <a:pt x="676" y="704"/>
                  </a:cubicBezTo>
                  <a:cubicBezTo>
                    <a:pt x="626" y="682"/>
                    <a:pt x="593" y="687"/>
                    <a:pt x="549" y="665"/>
                  </a:cubicBezTo>
                  <a:cubicBezTo>
                    <a:pt x="526" y="660"/>
                    <a:pt x="515" y="649"/>
                    <a:pt x="493" y="632"/>
                  </a:cubicBezTo>
                  <a:cubicBezTo>
                    <a:pt x="482" y="626"/>
                    <a:pt x="471" y="626"/>
                    <a:pt x="460" y="626"/>
                  </a:cubicBezTo>
                  <a:cubicBezTo>
                    <a:pt x="432" y="615"/>
                    <a:pt x="416" y="615"/>
                    <a:pt x="388" y="610"/>
                  </a:cubicBezTo>
                  <a:cubicBezTo>
                    <a:pt x="349" y="599"/>
                    <a:pt x="332" y="588"/>
                    <a:pt x="293" y="588"/>
                  </a:cubicBezTo>
                  <a:cubicBezTo>
                    <a:pt x="255" y="588"/>
                    <a:pt x="255" y="588"/>
                    <a:pt x="255" y="588"/>
                  </a:cubicBezTo>
                  <a:cubicBezTo>
                    <a:pt x="216" y="588"/>
                    <a:pt x="194" y="571"/>
                    <a:pt x="150" y="571"/>
                  </a:cubicBezTo>
                  <a:cubicBezTo>
                    <a:pt x="83" y="571"/>
                    <a:pt x="83" y="571"/>
                    <a:pt x="83" y="571"/>
                  </a:cubicBezTo>
                  <a:cubicBezTo>
                    <a:pt x="61" y="571"/>
                    <a:pt x="55" y="554"/>
                    <a:pt x="39" y="554"/>
                  </a:cubicBezTo>
                  <a:cubicBezTo>
                    <a:pt x="0" y="554"/>
                    <a:pt x="0" y="554"/>
                    <a:pt x="0" y="554"/>
                  </a:cubicBezTo>
                  <a:cubicBezTo>
                    <a:pt x="0" y="543"/>
                    <a:pt x="0" y="532"/>
                    <a:pt x="0" y="521"/>
                  </a:cubicBezTo>
                  <a:cubicBezTo>
                    <a:pt x="0" y="477"/>
                    <a:pt x="55" y="466"/>
                    <a:pt x="55" y="427"/>
                  </a:cubicBezTo>
                  <a:cubicBezTo>
                    <a:pt x="55" y="410"/>
                    <a:pt x="50" y="399"/>
                    <a:pt x="33" y="399"/>
                  </a:cubicBezTo>
                  <a:lnTo>
                    <a:pt x="33" y="399"/>
                  </a:lnTo>
                  <a:cubicBezTo>
                    <a:pt x="33" y="394"/>
                    <a:pt x="27" y="394"/>
                    <a:pt x="27" y="388"/>
                  </a:cubicBezTo>
                  <a:cubicBezTo>
                    <a:pt x="27" y="371"/>
                    <a:pt x="44" y="360"/>
                    <a:pt x="44" y="344"/>
                  </a:cubicBezTo>
                  <a:cubicBezTo>
                    <a:pt x="44" y="299"/>
                    <a:pt x="17" y="277"/>
                    <a:pt x="17" y="233"/>
                  </a:cubicBezTo>
                  <a:cubicBezTo>
                    <a:pt x="17" y="194"/>
                    <a:pt x="22" y="155"/>
                    <a:pt x="61" y="150"/>
                  </a:cubicBezTo>
                  <a:cubicBezTo>
                    <a:pt x="94" y="150"/>
                    <a:pt x="116" y="161"/>
                    <a:pt x="144" y="139"/>
                  </a:cubicBezTo>
                  <a:lnTo>
                    <a:pt x="144" y="139"/>
                  </a:lnTo>
                  <a:cubicBezTo>
                    <a:pt x="172" y="139"/>
                    <a:pt x="188" y="139"/>
                    <a:pt x="216" y="139"/>
                  </a:cubicBezTo>
                  <a:cubicBezTo>
                    <a:pt x="221" y="139"/>
                    <a:pt x="227" y="128"/>
                    <a:pt x="232" y="122"/>
                  </a:cubicBezTo>
                  <a:cubicBezTo>
                    <a:pt x="238" y="117"/>
                    <a:pt x="249" y="105"/>
                    <a:pt x="255" y="94"/>
                  </a:cubicBezTo>
                  <a:cubicBezTo>
                    <a:pt x="277" y="67"/>
                    <a:pt x="283" y="45"/>
                    <a:pt x="305" y="11"/>
                  </a:cubicBezTo>
                  <a:lnTo>
                    <a:pt x="305" y="11"/>
                  </a:lnTo>
                  <a:lnTo>
                    <a:pt x="305" y="11"/>
                  </a:lnTo>
                  <a:cubicBezTo>
                    <a:pt x="343" y="11"/>
                    <a:pt x="343" y="11"/>
                    <a:pt x="343" y="11"/>
                  </a:cubicBezTo>
                  <a:cubicBezTo>
                    <a:pt x="365" y="11"/>
                    <a:pt x="377" y="0"/>
                    <a:pt x="393" y="0"/>
                  </a:cubicBezTo>
                  <a:cubicBezTo>
                    <a:pt x="432" y="0"/>
                    <a:pt x="449" y="17"/>
                    <a:pt x="482" y="33"/>
                  </a:cubicBezTo>
                  <a:cubicBezTo>
                    <a:pt x="493" y="39"/>
                    <a:pt x="493" y="56"/>
                    <a:pt x="504" y="67"/>
                  </a:cubicBezTo>
                  <a:cubicBezTo>
                    <a:pt x="521" y="78"/>
                    <a:pt x="532" y="78"/>
                    <a:pt x="549" y="78"/>
                  </a:cubicBezTo>
                  <a:cubicBezTo>
                    <a:pt x="571" y="78"/>
                    <a:pt x="582" y="61"/>
                    <a:pt x="604" y="61"/>
                  </a:cubicBezTo>
                  <a:cubicBezTo>
                    <a:pt x="620" y="61"/>
                    <a:pt x="631" y="72"/>
                    <a:pt x="648" y="83"/>
                  </a:cubicBezTo>
                  <a:cubicBezTo>
                    <a:pt x="687" y="100"/>
                    <a:pt x="709" y="122"/>
                    <a:pt x="753" y="122"/>
                  </a:cubicBezTo>
                  <a:cubicBezTo>
                    <a:pt x="764" y="122"/>
                    <a:pt x="764" y="105"/>
                    <a:pt x="770" y="94"/>
                  </a:cubicBezTo>
                  <a:cubicBezTo>
                    <a:pt x="776" y="89"/>
                    <a:pt x="787" y="89"/>
                    <a:pt x="798" y="89"/>
                  </a:cubicBezTo>
                  <a:cubicBezTo>
                    <a:pt x="837" y="89"/>
                    <a:pt x="859" y="111"/>
                    <a:pt x="881" y="144"/>
                  </a:cubicBezTo>
                  <a:cubicBezTo>
                    <a:pt x="892" y="166"/>
                    <a:pt x="914" y="161"/>
                    <a:pt x="920" y="183"/>
                  </a:cubicBezTo>
                  <a:cubicBezTo>
                    <a:pt x="931" y="222"/>
                    <a:pt x="914" y="250"/>
                    <a:pt x="936" y="288"/>
                  </a:cubicBezTo>
                  <a:cubicBezTo>
                    <a:pt x="948" y="311"/>
                    <a:pt x="970" y="311"/>
                    <a:pt x="992" y="316"/>
                  </a:cubicBezTo>
                  <a:cubicBezTo>
                    <a:pt x="1003" y="322"/>
                    <a:pt x="1014" y="327"/>
                    <a:pt x="1030" y="322"/>
                  </a:cubicBezTo>
                  <a:cubicBezTo>
                    <a:pt x="1036" y="322"/>
                    <a:pt x="1042" y="316"/>
                    <a:pt x="1053" y="316"/>
                  </a:cubicBezTo>
                  <a:cubicBezTo>
                    <a:pt x="1069" y="316"/>
                    <a:pt x="1075" y="338"/>
                    <a:pt x="1091" y="338"/>
                  </a:cubicBezTo>
                  <a:cubicBezTo>
                    <a:pt x="1103" y="338"/>
                    <a:pt x="1108" y="327"/>
                    <a:pt x="1114" y="322"/>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2" name="Freeform 118"/>
            <p:cNvSpPr>
              <a:spLocks noChangeArrowheads="1"/>
            </p:cNvSpPr>
            <p:nvPr/>
          </p:nvSpPr>
          <p:spPr bwMode="auto">
            <a:xfrm>
              <a:off x="18337606" y="4406901"/>
              <a:ext cx="176202" cy="169863"/>
            </a:xfrm>
            <a:custGeom>
              <a:avLst/>
              <a:gdLst>
                <a:gd name="T0" fmla="*/ 377 w 489"/>
                <a:gd name="T1" fmla="*/ 465 h 472"/>
                <a:gd name="T2" fmla="*/ 377 w 489"/>
                <a:gd name="T3" fmla="*/ 465 h 472"/>
                <a:gd name="T4" fmla="*/ 371 w 489"/>
                <a:gd name="T5" fmla="*/ 454 h 472"/>
                <a:gd name="T6" fmla="*/ 388 w 489"/>
                <a:gd name="T7" fmla="*/ 410 h 472"/>
                <a:gd name="T8" fmla="*/ 361 w 489"/>
                <a:gd name="T9" fmla="*/ 299 h 472"/>
                <a:gd name="T10" fmla="*/ 405 w 489"/>
                <a:gd name="T11" fmla="*/ 216 h 472"/>
                <a:gd name="T12" fmla="*/ 488 w 489"/>
                <a:gd name="T13" fmla="*/ 205 h 472"/>
                <a:gd name="T14" fmla="*/ 488 w 489"/>
                <a:gd name="T15" fmla="*/ 205 h 472"/>
                <a:gd name="T16" fmla="*/ 460 w 489"/>
                <a:gd name="T17" fmla="*/ 116 h 472"/>
                <a:gd name="T18" fmla="*/ 477 w 489"/>
                <a:gd name="T19" fmla="*/ 83 h 472"/>
                <a:gd name="T20" fmla="*/ 477 w 489"/>
                <a:gd name="T21" fmla="*/ 83 h 472"/>
                <a:gd name="T22" fmla="*/ 460 w 489"/>
                <a:gd name="T23" fmla="*/ 72 h 472"/>
                <a:gd name="T24" fmla="*/ 438 w 489"/>
                <a:gd name="T25" fmla="*/ 50 h 472"/>
                <a:gd name="T26" fmla="*/ 394 w 489"/>
                <a:gd name="T27" fmla="*/ 61 h 472"/>
                <a:gd name="T28" fmla="*/ 322 w 489"/>
                <a:gd name="T29" fmla="*/ 38 h 472"/>
                <a:gd name="T30" fmla="*/ 299 w 489"/>
                <a:gd name="T31" fmla="*/ 27 h 472"/>
                <a:gd name="T32" fmla="*/ 255 w 489"/>
                <a:gd name="T33" fmla="*/ 27 h 472"/>
                <a:gd name="T34" fmla="*/ 183 w 489"/>
                <a:gd name="T35" fmla="*/ 5 h 472"/>
                <a:gd name="T36" fmla="*/ 100 w 489"/>
                <a:gd name="T37" fmla="*/ 205 h 472"/>
                <a:gd name="T38" fmla="*/ 61 w 489"/>
                <a:gd name="T39" fmla="*/ 293 h 472"/>
                <a:gd name="T40" fmla="*/ 50 w 489"/>
                <a:gd name="T41" fmla="*/ 327 h 472"/>
                <a:gd name="T42" fmla="*/ 11 w 489"/>
                <a:gd name="T43" fmla="*/ 365 h 472"/>
                <a:gd name="T44" fmla="*/ 0 w 489"/>
                <a:gd name="T45" fmla="*/ 399 h 472"/>
                <a:gd name="T46" fmla="*/ 6 w 489"/>
                <a:gd name="T47" fmla="*/ 410 h 472"/>
                <a:gd name="T48" fmla="*/ 100 w 489"/>
                <a:gd name="T49" fmla="*/ 410 h 472"/>
                <a:gd name="T50" fmla="*/ 133 w 489"/>
                <a:gd name="T51" fmla="*/ 393 h 472"/>
                <a:gd name="T52" fmla="*/ 144 w 489"/>
                <a:gd name="T53" fmla="*/ 388 h 472"/>
                <a:gd name="T54" fmla="*/ 189 w 489"/>
                <a:gd name="T55" fmla="*/ 388 h 472"/>
                <a:gd name="T56" fmla="*/ 233 w 489"/>
                <a:gd name="T57" fmla="*/ 421 h 472"/>
                <a:gd name="T58" fmla="*/ 344 w 489"/>
                <a:gd name="T59" fmla="*/ 471 h 472"/>
                <a:gd name="T60" fmla="*/ 371 w 489"/>
                <a:gd name="T61" fmla="*/ 465 h 472"/>
                <a:gd name="T62" fmla="*/ 377 w 489"/>
                <a:gd name="T63" fmla="*/ 4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9" h="472">
                  <a:moveTo>
                    <a:pt x="377" y="465"/>
                  </a:moveTo>
                  <a:lnTo>
                    <a:pt x="377" y="465"/>
                  </a:lnTo>
                  <a:cubicBezTo>
                    <a:pt x="377" y="460"/>
                    <a:pt x="371" y="460"/>
                    <a:pt x="371" y="454"/>
                  </a:cubicBezTo>
                  <a:cubicBezTo>
                    <a:pt x="371" y="437"/>
                    <a:pt x="388" y="426"/>
                    <a:pt x="388" y="410"/>
                  </a:cubicBezTo>
                  <a:cubicBezTo>
                    <a:pt x="388" y="365"/>
                    <a:pt x="361" y="343"/>
                    <a:pt x="361" y="299"/>
                  </a:cubicBezTo>
                  <a:cubicBezTo>
                    <a:pt x="361" y="260"/>
                    <a:pt x="366" y="221"/>
                    <a:pt x="405" y="216"/>
                  </a:cubicBezTo>
                  <a:cubicBezTo>
                    <a:pt x="438" y="216"/>
                    <a:pt x="460" y="227"/>
                    <a:pt x="488" y="205"/>
                  </a:cubicBezTo>
                  <a:lnTo>
                    <a:pt x="488" y="205"/>
                  </a:lnTo>
                  <a:cubicBezTo>
                    <a:pt x="466" y="177"/>
                    <a:pt x="460" y="155"/>
                    <a:pt x="460" y="116"/>
                  </a:cubicBezTo>
                  <a:cubicBezTo>
                    <a:pt x="460" y="105"/>
                    <a:pt x="471" y="94"/>
                    <a:pt x="477" y="83"/>
                  </a:cubicBezTo>
                  <a:lnTo>
                    <a:pt x="477" y="83"/>
                  </a:lnTo>
                  <a:cubicBezTo>
                    <a:pt x="471" y="83"/>
                    <a:pt x="466" y="77"/>
                    <a:pt x="460" y="72"/>
                  </a:cubicBezTo>
                  <a:cubicBezTo>
                    <a:pt x="449" y="66"/>
                    <a:pt x="449" y="50"/>
                    <a:pt x="438" y="50"/>
                  </a:cubicBezTo>
                  <a:cubicBezTo>
                    <a:pt x="421" y="50"/>
                    <a:pt x="410" y="61"/>
                    <a:pt x="394" y="61"/>
                  </a:cubicBezTo>
                  <a:cubicBezTo>
                    <a:pt x="366" y="61"/>
                    <a:pt x="349" y="50"/>
                    <a:pt x="322" y="38"/>
                  </a:cubicBezTo>
                  <a:cubicBezTo>
                    <a:pt x="316" y="38"/>
                    <a:pt x="310" y="27"/>
                    <a:pt x="299" y="27"/>
                  </a:cubicBezTo>
                  <a:cubicBezTo>
                    <a:pt x="255" y="27"/>
                    <a:pt x="255" y="27"/>
                    <a:pt x="255" y="27"/>
                  </a:cubicBezTo>
                  <a:cubicBezTo>
                    <a:pt x="216" y="27"/>
                    <a:pt x="233" y="0"/>
                    <a:pt x="183" y="5"/>
                  </a:cubicBezTo>
                  <a:cubicBezTo>
                    <a:pt x="122" y="66"/>
                    <a:pt x="117" y="122"/>
                    <a:pt x="100" y="205"/>
                  </a:cubicBezTo>
                  <a:cubicBezTo>
                    <a:pt x="95" y="244"/>
                    <a:pt x="78" y="260"/>
                    <a:pt x="61" y="293"/>
                  </a:cubicBezTo>
                  <a:cubicBezTo>
                    <a:pt x="56" y="304"/>
                    <a:pt x="56" y="316"/>
                    <a:pt x="50" y="327"/>
                  </a:cubicBezTo>
                  <a:cubicBezTo>
                    <a:pt x="39" y="343"/>
                    <a:pt x="22" y="349"/>
                    <a:pt x="11" y="365"/>
                  </a:cubicBezTo>
                  <a:cubicBezTo>
                    <a:pt x="6" y="377"/>
                    <a:pt x="6" y="388"/>
                    <a:pt x="0" y="399"/>
                  </a:cubicBezTo>
                  <a:cubicBezTo>
                    <a:pt x="6" y="410"/>
                    <a:pt x="6" y="410"/>
                    <a:pt x="6" y="410"/>
                  </a:cubicBezTo>
                  <a:cubicBezTo>
                    <a:pt x="39" y="410"/>
                    <a:pt x="61" y="410"/>
                    <a:pt x="100" y="410"/>
                  </a:cubicBezTo>
                  <a:cubicBezTo>
                    <a:pt x="117" y="410"/>
                    <a:pt x="122" y="404"/>
                    <a:pt x="133" y="393"/>
                  </a:cubicBezTo>
                  <a:cubicBezTo>
                    <a:pt x="139" y="393"/>
                    <a:pt x="139" y="388"/>
                    <a:pt x="144" y="388"/>
                  </a:cubicBezTo>
                  <a:cubicBezTo>
                    <a:pt x="161" y="388"/>
                    <a:pt x="166" y="388"/>
                    <a:pt x="189" y="388"/>
                  </a:cubicBezTo>
                  <a:cubicBezTo>
                    <a:pt x="211" y="388"/>
                    <a:pt x="216" y="404"/>
                    <a:pt x="233" y="421"/>
                  </a:cubicBezTo>
                  <a:cubicBezTo>
                    <a:pt x="266" y="449"/>
                    <a:pt x="294" y="471"/>
                    <a:pt x="344" y="471"/>
                  </a:cubicBezTo>
                  <a:cubicBezTo>
                    <a:pt x="355" y="471"/>
                    <a:pt x="361" y="465"/>
                    <a:pt x="371" y="465"/>
                  </a:cubicBezTo>
                  <a:cubicBezTo>
                    <a:pt x="377" y="465"/>
                    <a:pt x="377" y="465"/>
                    <a:pt x="377" y="465"/>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3" name="Freeform 119"/>
            <p:cNvSpPr>
              <a:spLocks noChangeArrowheads="1"/>
            </p:cNvSpPr>
            <p:nvPr/>
          </p:nvSpPr>
          <p:spPr bwMode="auto">
            <a:xfrm>
              <a:off x="18502695" y="4406901"/>
              <a:ext cx="68259" cy="74613"/>
            </a:xfrm>
            <a:custGeom>
              <a:avLst/>
              <a:gdLst>
                <a:gd name="T0" fmla="*/ 17 w 190"/>
                <a:gd name="T1" fmla="*/ 83 h 206"/>
                <a:gd name="T2" fmla="*/ 17 w 190"/>
                <a:gd name="T3" fmla="*/ 83 h 206"/>
                <a:gd name="T4" fmla="*/ 72 w 190"/>
                <a:gd name="T5" fmla="*/ 99 h 206"/>
                <a:gd name="T6" fmla="*/ 150 w 190"/>
                <a:gd name="T7" fmla="*/ 66 h 206"/>
                <a:gd name="T8" fmla="*/ 189 w 190"/>
                <a:gd name="T9" fmla="*/ 77 h 206"/>
                <a:gd name="T10" fmla="*/ 189 w 190"/>
                <a:gd name="T11" fmla="*/ 77 h 206"/>
                <a:gd name="T12" fmla="*/ 139 w 190"/>
                <a:gd name="T13" fmla="*/ 160 h 206"/>
                <a:gd name="T14" fmla="*/ 116 w 190"/>
                <a:gd name="T15" fmla="*/ 188 h 206"/>
                <a:gd name="T16" fmla="*/ 100 w 190"/>
                <a:gd name="T17" fmla="*/ 205 h 206"/>
                <a:gd name="T18" fmla="*/ 28 w 190"/>
                <a:gd name="T19" fmla="*/ 205 h 206"/>
                <a:gd name="T20" fmla="*/ 28 w 190"/>
                <a:gd name="T21" fmla="*/ 205 h 206"/>
                <a:gd name="T22" fmla="*/ 0 w 190"/>
                <a:gd name="T23" fmla="*/ 116 h 206"/>
                <a:gd name="T24" fmla="*/ 17 w 190"/>
                <a:gd name="T25" fmla="*/ 8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206">
                  <a:moveTo>
                    <a:pt x="17" y="83"/>
                  </a:moveTo>
                  <a:lnTo>
                    <a:pt x="17" y="83"/>
                  </a:lnTo>
                  <a:cubicBezTo>
                    <a:pt x="34" y="94"/>
                    <a:pt x="50" y="99"/>
                    <a:pt x="72" y="99"/>
                  </a:cubicBezTo>
                  <a:cubicBezTo>
                    <a:pt x="144" y="99"/>
                    <a:pt x="116" y="0"/>
                    <a:pt x="150" y="66"/>
                  </a:cubicBezTo>
                  <a:cubicBezTo>
                    <a:pt x="161" y="77"/>
                    <a:pt x="172" y="77"/>
                    <a:pt x="189" y="77"/>
                  </a:cubicBezTo>
                  <a:lnTo>
                    <a:pt x="189" y="77"/>
                  </a:lnTo>
                  <a:cubicBezTo>
                    <a:pt x="167" y="111"/>
                    <a:pt x="161" y="133"/>
                    <a:pt x="139" y="160"/>
                  </a:cubicBezTo>
                  <a:cubicBezTo>
                    <a:pt x="133" y="171"/>
                    <a:pt x="122" y="183"/>
                    <a:pt x="116" y="188"/>
                  </a:cubicBezTo>
                  <a:cubicBezTo>
                    <a:pt x="111" y="194"/>
                    <a:pt x="105" y="205"/>
                    <a:pt x="100" y="205"/>
                  </a:cubicBezTo>
                  <a:cubicBezTo>
                    <a:pt x="72" y="205"/>
                    <a:pt x="56" y="205"/>
                    <a:pt x="28" y="205"/>
                  </a:cubicBezTo>
                  <a:lnTo>
                    <a:pt x="28" y="205"/>
                  </a:lnTo>
                  <a:cubicBezTo>
                    <a:pt x="6" y="177"/>
                    <a:pt x="0" y="155"/>
                    <a:pt x="0" y="116"/>
                  </a:cubicBezTo>
                  <a:cubicBezTo>
                    <a:pt x="0" y="105"/>
                    <a:pt x="11" y="94"/>
                    <a:pt x="17" y="83"/>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4" name="Freeform 120"/>
            <p:cNvSpPr>
              <a:spLocks noChangeArrowheads="1"/>
            </p:cNvSpPr>
            <p:nvPr/>
          </p:nvSpPr>
          <p:spPr bwMode="auto">
            <a:xfrm>
              <a:off x="18045524" y="4094164"/>
              <a:ext cx="342878" cy="319087"/>
            </a:xfrm>
            <a:custGeom>
              <a:avLst/>
              <a:gdLst>
                <a:gd name="T0" fmla="*/ 28 w 954"/>
                <a:gd name="T1" fmla="*/ 382 h 887"/>
                <a:gd name="T2" fmla="*/ 133 w 954"/>
                <a:gd name="T3" fmla="*/ 471 h 887"/>
                <a:gd name="T4" fmla="*/ 239 w 954"/>
                <a:gd name="T5" fmla="*/ 460 h 887"/>
                <a:gd name="T6" fmla="*/ 305 w 954"/>
                <a:gd name="T7" fmla="*/ 255 h 887"/>
                <a:gd name="T8" fmla="*/ 466 w 954"/>
                <a:gd name="T9" fmla="*/ 199 h 887"/>
                <a:gd name="T10" fmla="*/ 682 w 954"/>
                <a:gd name="T11" fmla="*/ 33 h 887"/>
                <a:gd name="T12" fmla="*/ 765 w 954"/>
                <a:gd name="T13" fmla="*/ 0 h 887"/>
                <a:gd name="T14" fmla="*/ 914 w 954"/>
                <a:gd name="T15" fmla="*/ 149 h 887"/>
                <a:gd name="T16" fmla="*/ 914 w 954"/>
                <a:gd name="T17" fmla="*/ 155 h 887"/>
                <a:gd name="T18" fmla="*/ 931 w 954"/>
                <a:gd name="T19" fmla="*/ 232 h 887"/>
                <a:gd name="T20" fmla="*/ 931 w 954"/>
                <a:gd name="T21" fmla="*/ 410 h 887"/>
                <a:gd name="T22" fmla="*/ 926 w 954"/>
                <a:gd name="T23" fmla="*/ 515 h 887"/>
                <a:gd name="T24" fmla="*/ 904 w 954"/>
                <a:gd name="T25" fmla="*/ 648 h 887"/>
                <a:gd name="T26" fmla="*/ 876 w 954"/>
                <a:gd name="T27" fmla="*/ 859 h 887"/>
                <a:gd name="T28" fmla="*/ 853 w 954"/>
                <a:gd name="T29" fmla="*/ 842 h 887"/>
                <a:gd name="T30" fmla="*/ 809 w 954"/>
                <a:gd name="T31" fmla="*/ 781 h 887"/>
                <a:gd name="T32" fmla="*/ 759 w 954"/>
                <a:gd name="T33" fmla="*/ 770 h 887"/>
                <a:gd name="T34" fmla="*/ 615 w 954"/>
                <a:gd name="T35" fmla="*/ 825 h 887"/>
                <a:gd name="T36" fmla="*/ 527 w 954"/>
                <a:gd name="T37" fmla="*/ 775 h 887"/>
                <a:gd name="T38" fmla="*/ 372 w 954"/>
                <a:gd name="T39" fmla="*/ 709 h 887"/>
                <a:gd name="T40" fmla="*/ 372 w 954"/>
                <a:gd name="T41" fmla="*/ 731 h 887"/>
                <a:gd name="T42" fmla="*/ 416 w 954"/>
                <a:gd name="T43" fmla="*/ 842 h 887"/>
                <a:gd name="T44" fmla="*/ 432 w 954"/>
                <a:gd name="T45" fmla="*/ 886 h 887"/>
                <a:gd name="T46" fmla="*/ 366 w 954"/>
                <a:gd name="T47" fmla="*/ 875 h 887"/>
                <a:gd name="T48" fmla="*/ 333 w 954"/>
                <a:gd name="T49" fmla="*/ 825 h 887"/>
                <a:gd name="T50" fmla="*/ 255 w 954"/>
                <a:gd name="T51" fmla="*/ 753 h 887"/>
                <a:gd name="T52" fmla="*/ 200 w 954"/>
                <a:gd name="T53" fmla="*/ 703 h 887"/>
                <a:gd name="T54" fmla="*/ 122 w 954"/>
                <a:gd name="T55" fmla="*/ 593 h 887"/>
                <a:gd name="T56" fmla="*/ 106 w 954"/>
                <a:gd name="T57" fmla="*/ 554 h 887"/>
                <a:gd name="T58" fmla="*/ 22 w 954"/>
                <a:gd name="T59" fmla="*/ 504 h 887"/>
                <a:gd name="T60" fmla="*/ 0 w 954"/>
                <a:gd name="T61" fmla="*/ 476 h 887"/>
                <a:gd name="T62" fmla="*/ 28 w 954"/>
                <a:gd name="T63" fmla="*/ 38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887">
                  <a:moveTo>
                    <a:pt x="28" y="382"/>
                  </a:moveTo>
                  <a:lnTo>
                    <a:pt x="28" y="382"/>
                  </a:lnTo>
                  <a:cubicBezTo>
                    <a:pt x="55" y="393"/>
                    <a:pt x="61" y="410"/>
                    <a:pt x="78" y="432"/>
                  </a:cubicBezTo>
                  <a:cubicBezTo>
                    <a:pt x="94" y="449"/>
                    <a:pt x="106" y="471"/>
                    <a:pt x="133" y="471"/>
                  </a:cubicBezTo>
                  <a:cubicBezTo>
                    <a:pt x="172" y="471"/>
                    <a:pt x="172" y="471"/>
                    <a:pt x="172" y="471"/>
                  </a:cubicBezTo>
                  <a:cubicBezTo>
                    <a:pt x="194" y="471"/>
                    <a:pt x="211" y="460"/>
                    <a:pt x="239" y="460"/>
                  </a:cubicBezTo>
                  <a:cubicBezTo>
                    <a:pt x="239" y="437"/>
                    <a:pt x="227" y="421"/>
                    <a:pt x="227" y="393"/>
                  </a:cubicBezTo>
                  <a:cubicBezTo>
                    <a:pt x="227" y="332"/>
                    <a:pt x="255" y="288"/>
                    <a:pt x="305" y="255"/>
                  </a:cubicBezTo>
                  <a:cubicBezTo>
                    <a:pt x="321" y="243"/>
                    <a:pt x="333" y="232"/>
                    <a:pt x="349" y="227"/>
                  </a:cubicBezTo>
                  <a:cubicBezTo>
                    <a:pt x="394" y="216"/>
                    <a:pt x="427" y="216"/>
                    <a:pt x="466" y="199"/>
                  </a:cubicBezTo>
                  <a:cubicBezTo>
                    <a:pt x="532" y="171"/>
                    <a:pt x="571" y="149"/>
                    <a:pt x="626" y="105"/>
                  </a:cubicBezTo>
                  <a:cubicBezTo>
                    <a:pt x="654" y="83"/>
                    <a:pt x="660" y="61"/>
                    <a:pt x="682" y="33"/>
                  </a:cubicBezTo>
                  <a:cubicBezTo>
                    <a:pt x="687" y="22"/>
                    <a:pt x="687" y="11"/>
                    <a:pt x="698" y="11"/>
                  </a:cubicBezTo>
                  <a:cubicBezTo>
                    <a:pt x="720" y="0"/>
                    <a:pt x="737" y="0"/>
                    <a:pt x="765" y="0"/>
                  </a:cubicBezTo>
                  <a:cubicBezTo>
                    <a:pt x="793" y="0"/>
                    <a:pt x="809" y="22"/>
                    <a:pt x="826" y="50"/>
                  </a:cubicBezTo>
                  <a:cubicBezTo>
                    <a:pt x="859" y="88"/>
                    <a:pt x="865" y="127"/>
                    <a:pt x="914" y="149"/>
                  </a:cubicBezTo>
                  <a:lnTo>
                    <a:pt x="914" y="149"/>
                  </a:lnTo>
                  <a:cubicBezTo>
                    <a:pt x="914" y="155"/>
                    <a:pt x="914" y="155"/>
                    <a:pt x="914" y="155"/>
                  </a:cubicBezTo>
                  <a:cubicBezTo>
                    <a:pt x="914" y="177"/>
                    <a:pt x="920" y="188"/>
                    <a:pt x="920" y="210"/>
                  </a:cubicBezTo>
                  <a:cubicBezTo>
                    <a:pt x="920" y="221"/>
                    <a:pt x="926" y="227"/>
                    <a:pt x="931" y="232"/>
                  </a:cubicBezTo>
                  <a:cubicBezTo>
                    <a:pt x="948" y="255"/>
                    <a:pt x="953" y="266"/>
                    <a:pt x="953" y="293"/>
                  </a:cubicBezTo>
                  <a:cubicBezTo>
                    <a:pt x="953" y="338"/>
                    <a:pt x="931" y="365"/>
                    <a:pt x="931" y="410"/>
                  </a:cubicBezTo>
                  <a:cubicBezTo>
                    <a:pt x="931" y="432"/>
                    <a:pt x="948" y="437"/>
                    <a:pt x="948" y="460"/>
                  </a:cubicBezTo>
                  <a:cubicBezTo>
                    <a:pt x="948" y="482"/>
                    <a:pt x="937" y="493"/>
                    <a:pt x="926" y="515"/>
                  </a:cubicBezTo>
                  <a:cubicBezTo>
                    <a:pt x="914" y="554"/>
                    <a:pt x="904" y="576"/>
                    <a:pt x="904" y="615"/>
                  </a:cubicBezTo>
                  <a:cubicBezTo>
                    <a:pt x="904" y="648"/>
                    <a:pt x="904" y="648"/>
                    <a:pt x="904" y="648"/>
                  </a:cubicBezTo>
                  <a:cubicBezTo>
                    <a:pt x="914" y="731"/>
                    <a:pt x="914" y="731"/>
                    <a:pt x="914" y="731"/>
                  </a:cubicBezTo>
                  <a:cubicBezTo>
                    <a:pt x="914" y="781"/>
                    <a:pt x="909" y="814"/>
                    <a:pt x="876" y="859"/>
                  </a:cubicBezTo>
                  <a:lnTo>
                    <a:pt x="876" y="859"/>
                  </a:lnTo>
                  <a:cubicBezTo>
                    <a:pt x="865" y="853"/>
                    <a:pt x="865" y="842"/>
                    <a:pt x="853" y="842"/>
                  </a:cubicBezTo>
                  <a:cubicBezTo>
                    <a:pt x="831" y="842"/>
                    <a:pt x="809" y="836"/>
                    <a:pt x="809" y="814"/>
                  </a:cubicBezTo>
                  <a:cubicBezTo>
                    <a:pt x="809" y="781"/>
                    <a:pt x="809" y="781"/>
                    <a:pt x="809" y="781"/>
                  </a:cubicBezTo>
                  <a:cubicBezTo>
                    <a:pt x="809" y="775"/>
                    <a:pt x="809" y="775"/>
                    <a:pt x="804" y="775"/>
                  </a:cubicBezTo>
                  <a:cubicBezTo>
                    <a:pt x="787" y="775"/>
                    <a:pt x="776" y="781"/>
                    <a:pt x="759" y="770"/>
                  </a:cubicBezTo>
                  <a:cubicBezTo>
                    <a:pt x="732" y="764"/>
                    <a:pt x="720" y="748"/>
                    <a:pt x="687" y="748"/>
                  </a:cubicBezTo>
                  <a:cubicBezTo>
                    <a:pt x="648" y="748"/>
                    <a:pt x="632" y="787"/>
                    <a:pt x="615" y="825"/>
                  </a:cubicBezTo>
                  <a:cubicBezTo>
                    <a:pt x="604" y="825"/>
                    <a:pt x="604" y="825"/>
                    <a:pt x="604" y="825"/>
                  </a:cubicBezTo>
                  <a:cubicBezTo>
                    <a:pt x="576" y="803"/>
                    <a:pt x="560" y="787"/>
                    <a:pt x="527" y="775"/>
                  </a:cubicBezTo>
                  <a:cubicBezTo>
                    <a:pt x="510" y="770"/>
                    <a:pt x="493" y="770"/>
                    <a:pt x="482" y="759"/>
                  </a:cubicBezTo>
                  <a:cubicBezTo>
                    <a:pt x="443" y="737"/>
                    <a:pt x="421" y="715"/>
                    <a:pt x="372" y="709"/>
                  </a:cubicBezTo>
                  <a:cubicBezTo>
                    <a:pt x="372" y="709"/>
                    <a:pt x="372" y="709"/>
                    <a:pt x="372" y="715"/>
                  </a:cubicBezTo>
                  <a:cubicBezTo>
                    <a:pt x="372" y="720"/>
                    <a:pt x="372" y="720"/>
                    <a:pt x="372" y="731"/>
                  </a:cubicBezTo>
                  <a:cubicBezTo>
                    <a:pt x="372" y="748"/>
                    <a:pt x="394" y="753"/>
                    <a:pt x="399" y="775"/>
                  </a:cubicBezTo>
                  <a:cubicBezTo>
                    <a:pt x="405" y="803"/>
                    <a:pt x="410" y="814"/>
                    <a:pt x="416" y="842"/>
                  </a:cubicBezTo>
                  <a:cubicBezTo>
                    <a:pt x="421" y="853"/>
                    <a:pt x="432" y="859"/>
                    <a:pt x="432" y="875"/>
                  </a:cubicBezTo>
                  <a:cubicBezTo>
                    <a:pt x="432" y="881"/>
                    <a:pt x="432" y="881"/>
                    <a:pt x="432" y="886"/>
                  </a:cubicBezTo>
                  <a:cubicBezTo>
                    <a:pt x="399" y="886"/>
                    <a:pt x="399" y="886"/>
                    <a:pt x="399" y="886"/>
                  </a:cubicBezTo>
                  <a:cubicBezTo>
                    <a:pt x="388" y="886"/>
                    <a:pt x="372" y="886"/>
                    <a:pt x="366" y="875"/>
                  </a:cubicBezTo>
                  <a:cubicBezTo>
                    <a:pt x="360" y="864"/>
                    <a:pt x="372" y="853"/>
                    <a:pt x="360" y="842"/>
                  </a:cubicBezTo>
                  <a:cubicBezTo>
                    <a:pt x="355" y="831"/>
                    <a:pt x="344" y="831"/>
                    <a:pt x="333" y="825"/>
                  </a:cubicBezTo>
                  <a:cubicBezTo>
                    <a:pt x="310" y="809"/>
                    <a:pt x="305" y="792"/>
                    <a:pt x="283" y="775"/>
                  </a:cubicBezTo>
                  <a:cubicBezTo>
                    <a:pt x="272" y="764"/>
                    <a:pt x="261" y="764"/>
                    <a:pt x="255" y="753"/>
                  </a:cubicBezTo>
                  <a:cubicBezTo>
                    <a:pt x="249" y="731"/>
                    <a:pt x="239" y="720"/>
                    <a:pt x="222" y="715"/>
                  </a:cubicBezTo>
                  <a:cubicBezTo>
                    <a:pt x="216" y="709"/>
                    <a:pt x="205" y="709"/>
                    <a:pt x="200" y="703"/>
                  </a:cubicBezTo>
                  <a:cubicBezTo>
                    <a:pt x="188" y="687"/>
                    <a:pt x="183" y="676"/>
                    <a:pt x="166" y="659"/>
                  </a:cubicBezTo>
                  <a:cubicBezTo>
                    <a:pt x="144" y="642"/>
                    <a:pt x="128" y="620"/>
                    <a:pt x="122" y="593"/>
                  </a:cubicBezTo>
                  <a:cubicBezTo>
                    <a:pt x="122" y="587"/>
                    <a:pt x="122" y="587"/>
                    <a:pt x="122" y="587"/>
                  </a:cubicBezTo>
                  <a:cubicBezTo>
                    <a:pt x="111" y="587"/>
                    <a:pt x="106" y="570"/>
                    <a:pt x="106" y="554"/>
                  </a:cubicBezTo>
                  <a:cubicBezTo>
                    <a:pt x="94" y="532"/>
                    <a:pt x="78" y="526"/>
                    <a:pt x="55" y="515"/>
                  </a:cubicBezTo>
                  <a:cubicBezTo>
                    <a:pt x="45" y="509"/>
                    <a:pt x="28" y="515"/>
                    <a:pt x="22" y="504"/>
                  </a:cubicBezTo>
                  <a:cubicBezTo>
                    <a:pt x="17" y="498"/>
                    <a:pt x="22" y="482"/>
                    <a:pt x="11" y="482"/>
                  </a:cubicBezTo>
                  <a:cubicBezTo>
                    <a:pt x="6" y="476"/>
                    <a:pt x="0" y="476"/>
                    <a:pt x="0" y="476"/>
                  </a:cubicBezTo>
                  <a:lnTo>
                    <a:pt x="0" y="476"/>
                  </a:lnTo>
                  <a:cubicBezTo>
                    <a:pt x="0" y="437"/>
                    <a:pt x="0" y="410"/>
                    <a:pt x="28" y="382"/>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5" name="Freeform 121"/>
            <p:cNvSpPr>
              <a:spLocks noChangeArrowheads="1"/>
            </p:cNvSpPr>
            <p:nvPr/>
          </p:nvSpPr>
          <p:spPr bwMode="auto">
            <a:xfrm>
              <a:off x="17643914" y="3867151"/>
              <a:ext cx="412723" cy="479425"/>
            </a:xfrm>
            <a:custGeom>
              <a:avLst/>
              <a:gdLst>
                <a:gd name="T0" fmla="*/ 499 w 1148"/>
                <a:gd name="T1" fmla="*/ 1246 h 1330"/>
                <a:gd name="T2" fmla="*/ 443 w 1148"/>
                <a:gd name="T3" fmla="*/ 1262 h 1330"/>
                <a:gd name="T4" fmla="*/ 515 w 1148"/>
                <a:gd name="T5" fmla="*/ 1329 h 1330"/>
                <a:gd name="T6" fmla="*/ 570 w 1148"/>
                <a:gd name="T7" fmla="*/ 1301 h 1330"/>
                <a:gd name="T8" fmla="*/ 526 w 1148"/>
                <a:gd name="T9" fmla="*/ 1273 h 1330"/>
                <a:gd name="T10" fmla="*/ 1147 w 1148"/>
                <a:gd name="T11" fmla="*/ 1013 h 1330"/>
                <a:gd name="T12" fmla="*/ 1119 w 1148"/>
                <a:gd name="T13" fmla="*/ 1107 h 1330"/>
                <a:gd name="T14" fmla="*/ 1092 w 1148"/>
                <a:gd name="T15" fmla="*/ 1102 h 1330"/>
                <a:gd name="T16" fmla="*/ 1003 w 1148"/>
                <a:gd name="T17" fmla="*/ 1068 h 1330"/>
                <a:gd name="T18" fmla="*/ 964 w 1148"/>
                <a:gd name="T19" fmla="*/ 1030 h 1330"/>
                <a:gd name="T20" fmla="*/ 859 w 1148"/>
                <a:gd name="T21" fmla="*/ 930 h 1330"/>
                <a:gd name="T22" fmla="*/ 765 w 1148"/>
                <a:gd name="T23" fmla="*/ 863 h 1330"/>
                <a:gd name="T24" fmla="*/ 587 w 1148"/>
                <a:gd name="T25" fmla="*/ 730 h 1330"/>
                <a:gd name="T26" fmla="*/ 521 w 1148"/>
                <a:gd name="T27" fmla="*/ 675 h 1330"/>
                <a:gd name="T28" fmla="*/ 509 w 1148"/>
                <a:gd name="T29" fmla="*/ 592 h 1330"/>
                <a:gd name="T30" fmla="*/ 371 w 1148"/>
                <a:gd name="T31" fmla="*/ 481 h 1330"/>
                <a:gd name="T32" fmla="*/ 116 w 1148"/>
                <a:gd name="T33" fmla="*/ 171 h 1330"/>
                <a:gd name="T34" fmla="*/ 0 w 1148"/>
                <a:gd name="T35" fmla="*/ 99 h 1330"/>
                <a:gd name="T36" fmla="*/ 72 w 1148"/>
                <a:gd name="T37" fmla="*/ 33 h 1330"/>
                <a:gd name="T38" fmla="*/ 171 w 1148"/>
                <a:gd name="T39" fmla="*/ 0 h 1330"/>
                <a:gd name="T40" fmla="*/ 299 w 1148"/>
                <a:gd name="T41" fmla="*/ 121 h 1330"/>
                <a:gd name="T42" fmla="*/ 404 w 1148"/>
                <a:gd name="T43" fmla="*/ 193 h 1330"/>
                <a:gd name="T44" fmla="*/ 521 w 1148"/>
                <a:gd name="T45" fmla="*/ 198 h 1330"/>
                <a:gd name="T46" fmla="*/ 515 w 1148"/>
                <a:gd name="T47" fmla="*/ 287 h 1330"/>
                <a:gd name="T48" fmla="*/ 637 w 1148"/>
                <a:gd name="T49" fmla="*/ 381 h 1330"/>
                <a:gd name="T50" fmla="*/ 753 w 1148"/>
                <a:gd name="T51" fmla="*/ 442 h 1330"/>
                <a:gd name="T52" fmla="*/ 759 w 1148"/>
                <a:gd name="T53" fmla="*/ 597 h 1330"/>
                <a:gd name="T54" fmla="*/ 715 w 1148"/>
                <a:gd name="T55" fmla="*/ 653 h 1330"/>
                <a:gd name="T56" fmla="*/ 765 w 1148"/>
                <a:gd name="T57" fmla="*/ 692 h 1330"/>
                <a:gd name="T58" fmla="*/ 864 w 1148"/>
                <a:gd name="T59" fmla="*/ 758 h 1330"/>
                <a:gd name="T60" fmla="*/ 914 w 1148"/>
                <a:gd name="T61" fmla="*/ 825 h 1330"/>
                <a:gd name="T62" fmla="*/ 1047 w 1148"/>
                <a:gd name="T63" fmla="*/ 852 h 1330"/>
                <a:gd name="T64" fmla="*/ 1147 w 1148"/>
                <a:gd name="T65" fmla="*/ 1013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8" h="1330">
                  <a:moveTo>
                    <a:pt x="499" y="1246"/>
                  </a:moveTo>
                  <a:lnTo>
                    <a:pt x="499" y="1246"/>
                  </a:lnTo>
                  <a:cubicBezTo>
                    <a:pt x="487" y="1246"/>
                    <a:pt x="482" y="1240"/>
                    <a:pt x="471" y="1240"/>
                  </a:cubicBezTo>
                  <a:cubicBezTo>
                    <a:pt x="460" y="1240"/>
                    <a:pt x="454" y="1251"/>
                    <a:pt x="443" y="1262"/>
                  </a:cubicBezTo>
                  <a:cubicBezTo>
                    <a:pt x="460" y="1273"/>
                    <a:pt x="476" y="1279"/>
                    <a:pt x="487" y="1296"/>
                  </a:cubicBezTo>
                  <a:cubicBezTo>
                    <a:pt x="499" y="1307"/>
                    <a:pt x="499" y="1329"/>
                    <a:pt x="515" y="1329"/>
                  </a:cubicBezTo>
                  <a:cubicBezTo>
                    <a:pt x="521" y="1329"/>
                    <a:pt x="521" y="1323"/>
                    <a:pt x="532" y="1323"/>
                  </a:cubicBezTo>
                  <a:cubicBezTo>
                    <a:pt x="548" y="1318"/>
                    <a:pt x="570" y="1318"/>
                    <a:pt x="570" y="1301"/>
                  </a:cubicBezTo>
                  <a:cubicBezTo>
                    <a:pt x="570" y="1279"/>
                    <a:pt x="570" y="1279"/>
                    <a:pt x="570" y="1279"/>
                  </a:cubicBezTo>
                  <a:cubicBezTo>
                    <a:pt x="554" y="1273"/>
                    <a:pt x="543" y="1279"/>
                    <a:pt x="526" y="1273"/>
                  </a:cubicBezTo>
                  <a:cubicBezTo>
                    <a:pt x="515" y="1268"/>
                    <a:pt x="504" y="1251"/>
                    <a:pt x="499" y="1246"/>
                  </a:cubicBezTo>
                  <a:close/>
                  <a:moveTo>
                    <a:pt x="1147" y="1013"/>
                  </a:moveTo>
                  <a:lnTo>
                    <a:pt x="1147" y="1013"/>
                  </a:lnTo>
                  <a:cubicBezTo>
                    <a:pt x="1119" y="1041"/>
                    <a:pt x="1119" y="1068"/>
                    <a:pt x="1119" y="1107"/>
                  </a:cubicBezTo>
                  <a:lnTo>
                    <a:pt x="1119" y="1107"/>
                  </a:lnTo>
                  <a:cubicBezTo>
                    <a:pt x="1108" y="1107"/>
                    <a:pt x="1102" y="1107"/>
                    <a:pt x="1092" y="1102"/>
                  </a:cubicBezTo>
                  <a:cubicBezTo>
                    <a:pt x="1075" y="1091"/>
                    <a:pt x="1069" y="1080"/>
                    <a:pt x="1053" y="1080"/>
                  </a:cubicBezTo>
                  <a:cubicBezTo>
                    <a:pt x="1031" y="1074"/>
                    <a:pt x="1014" y="1085"/>
                    <a:pt x="1003" y="1068"/>
                  </a:cubicBezTo>
                  <a:cubicBezTo>
                    <a:pt x="997" y="1057"/>
                    <a:pt x="997" y="1046"/>
                    <a:pt x="992" y="1041"/>
                  </a:cubicBezTo>
                  <a:cubicBezTo>
                    <a:pt x="981" y="1035"/>
                    <a:pt x="969" y="1035"/>
                    <a:pt x="964" y="1030"/>
                  </a:cubicBezTo>
                  <a:cubicBezTo>
                    <a:pt x="959" y="1013"/>
                    <a:pt x="959" y="1002"/>
                    <a:pt x="942" y="991"/>
                  </a:cubicBezTo>
                  <a:cubicBezTo>
                    <a:pt x="908" y="969"/>
                    <a:pt x="898" y="947"/>
                    <a:pt x="859" y="930"/>
                  </a:cubicBezTo>
                  <a:cubicBezTo>
                    <a:pt x="831" y="913"/>
                    <a:pt x="803" y="919"/>
                    <a:pt x="781" y="897"/>
                  </a:cubicBezTo>
                  <a:cubicBezTo>
                    <a:pt x="775" y="886"/>
                    <a:pt x="775" y="874"/>
                    <a:pt x="765" y="863"/>
                  </a:cubicBezTo>
                  <a:cubicBezTo>
                    <a:pt x="753" y="847"/>
                    <a:pt x="737" y="841"/>
                    <a:pt x="720" y="830"/>
                  </a:cubicBezTo>
                  <a:cubicBezTo>
                    <a:pt x="665" y="791"/>
                    <a:pt x="637" y="769"/>
                    <a:pt x="587" y="730"/>
                  </a:cubicBezTo>
                  <a:cubicBezTo>
                    <a:pt x="560" y="714"/>
                    <a:pt x="548" y="692"/>
                    <a:pt x="521" y="675"/>
                  </a:cubicBezTo>
                  <a:lnTo>
                    <a:pt x="521" y="675"/>
                  </a:lnTo>
                  <a:cubicBezTo>
                    <a:pt x="521" y="664"/>
                    <a:pt x="532" y="658"/>
                    <a:pt x="532" y="653"/>
                  </a:cubicBezTo>
                  <a:cubicBezTo>
                    <a:pt x="532" y="625"/>
                    <a:pt x="515" y="614"/>
                    <a:pt x="509" y="592"/>
                  </a:cubicBezTo>
                  <a:cubicBezTo>
                    <a:pt x="499" y="570"/>
                    <a:pt x="493" y="548"/>
                    <a:pt x="471" y="525"/>
                  </a:cubicBezTo>
                  <a:cubicBezTo>
                    <a:pt x="437" y="503"/>
                    <a:pt x="410" y="498"/>
                    <a:pt x="371" y="481"/>
                  </a:cubicBezTo>
                  <a:cubicBezTo>
                    <a:pt x="304" y="453"/>
                    <a:pt x="282" y="414"/>
                    <a:pt x="238" y="359"/>
                  </a:cubicBezTo>
                  <a:cubicBezTo>
                    <a:pt x="177" y="298"/>
                    <a:pt x="177" y="232"/>
                    <a:pt x="116" y="171"/>
                  </a:cubicBezTo>
                  <a:cubicBezTo>
                    <a:pt x="94" y="149"/>
                    <a:pt x="72" y="154"/>
                    <a:pt x="50" y="137"/>
                  </a:cubicBezTo>
                  <a:cubicBezTo>
                    <a:pt x="28" y="126"/>
                    <a:pt x="11" y="110"/>
                    <a:pt x="0" y="99"/>
                  </a:cubicBezTo>
                  <a:lnTo>
                    <a:pt x="0" y="99"/>
                  </a:lnTo>
                  <a:cubicBezTo>
                    <a:pt x="5" y="55"/>
                    <a:pt x="33" y="44"/>
                    <a:pt x="72" y="33"/>
                  </a:cubicBezTo>
                  <a:cubicBezTo>
                    <a:pt x="110" y="22"/>
                    <a:pt x="133" y="17"/>
                    <a:pt x="171" y="0"/>
                  </a:cubicBezTo>
                  <a:lnTo>
                    <a:pt x="171" y="0"/>
                  </a:lnTo>
                  <a:cubicBezTo>
                    <a:pt x="183" y="17"/>
                    <a:pt x="194" y="22"/>
                    <a:pt x="210" y="33"/>
                  </a:cubicBezTo>
                  <a:cubicBezTo>
                    <a:pt x="243" y="65"/>
                    <a:pt x="260" y="88"/>
                    <a:pt x="299" y="121"/>
                  </a:cubicBezTo>
                  <a:cubicBezTo>
                    <a:pt x="321" y="143"/>
                    <a:pt x="327" y="171"/>
                    <a:pt x="360" y="182"/>
                  </a:cubicBezTo>
                  <a:cubicBezTo>
                    <a:pt x="376" y="187"/>
                    <a:pt x="388" y="187"/>
                    <a:pt x="404" y="193"/>
                  </a:cubicBezTo>
                  <a:cubicBezTo>
                    <a:pt x="432" y="198"/>
                    <a:pt x="443" y="209"/>
                    <a:pt x="471" y="209"/>
                  </a:cubicBezTo>
                  <a:cubicBezTo>
                    <a:pt x="493" y="209"/>
                    <a:pt x="499" y="209"/>
                    <a:pt x="521" y="198"/>
                  </a:cubicBezTo>
                  <a:lnTo>
                    <a:pt x="521" y="198"/>
                  </a:lnTo>
                  <a:cubicBezTo>
                    <a:pt x="515" y="232"/>
                    <a:pt x="515" y="254"/>
                    <a:pt x="515" y="287"/>
                  </a:cubicBezTo>
                  <a:cubicBezTo>
                    <a:pt x="548" y="320"/>
                    <a:pt x="587" y="298"/>
                    <a:pt x="620" y="320"/>
                  </a:cubicBezTo>
                  <a:cubicBezTo>
                    <a:pt x="642" y="331"/>
                    <a:pt x="626" y="359"/>
                    <a:pt x="637" y="381"/>
                  </a:cubicBezTo>
                  <a:cubicBezTo>
                    <a:pt x="637" y="398"/>
                    <a:pt x="648" y="403"/>
                    <a:pt x="665" y="409"/>
                  </a:cubicBezTo>
                  <a:cubicBezTo>
                    <a:pt x="693" y="431"/>
                    <a:pt x="715" y="442"/>
                    <a:pt x="753" y="442"/>
                  </a:cubicBezTo>
                  <a:cubicBezTo>
                    <a:pt x="792" y="448"/>
                    <a:pt x="842" y="453"/>
                    <a:pt x="842" y="492"/>
                  </a:cubicBezTo>
                  <a:cubicBezTo>
                    <a:pt x="842" y="548"/>
                    <a:pt x="798" y="564"/>
                    <a:pt x="759" y="597"/>
                  </a:cubicBezTo>
                  <a:cubicBezTo>
                    <a:pt x="737" y="614"/>
                    <a:pt x="709" y="614"/>
                    <a:pt x="709" y="636"/>
                  </a:cubicBezTo>
                  <a:cubicBezTo>
                    <a:pt x="709" y="642"/>
                    <a:pt x="715" y="647"/>
                    <a:pt x="715" y="653"/>
                  </a:cubicBezTo>
                  <a:cubicBezTo>
                    <a:pt x="720" y="664"/>
                    <a:pt x="715" y="675"/>
                    <a:pt x="726" y="681"/>
                  </a:cubicBezTo>
                  <a:cubicBezTo>
                    <a:pt x="737" y="692"/>
                    <a:pt x="748" y="686"/>
                    <a:pt x="765" y="692"/>
                  </a:cubicBezTo>
                  <a:cubicBezTo>
                    <a:pt x="787" y="692"/>
                    <a:pt x="798" y="703"/>
                    <a:pt x="820" y="719"/>
                  </a:cubicBezTo>
                  <a:cubicBezTo>
                    <a:pt x="842" y="730"/>
                    <a:pt x="853" y="736"/>
                    <a:pt x="864" y="758"/>
                  </a:cubicBezTo>
                  <a:cubicBezTo>
                    <a:pt x="875" y="775"/>
                    <a:pt x="864" y="791"/>
                    <a:pt x="875" y="808"/>
                  </a:cubicBezTo>
                  <a:cubicBezTo>
                    <a:pt x="881" y="819"/>
                    <a:pt x="898" y="825"/>
                    <a:pt x="914" y="825"/>
                  </a:cubicBezTo>
                  <a:cubicBezTo>
                    <a:pt x="981" y="825"/>
                    <a:pt x="981" y="825"/>
                    <a:pt x="981" y="825"/>
                  </a:cubicBezTo>
                  <a:cubicBezTo>
                    <a:pt x="1008" y="825"/>
                    <a:pt x="1025" y="841"/>
                    <a:pt x="1047" y="852"/>
                  </a:cubicBezTo>
                  <a:cubicBezTo>
                    <a:pt x="1097" y="880"/>
                    <a:pt x="1113" y="913"/>
                    <a:pt x="1130" y="969"/>
                  </a:cubicBezTo>
                  <a:cubicBezTo>
                    <a:pt x="1141" y="985"/>
                    <a:pt x="1147" y="996"/>
                    <a:pt x="1147" y="1013"/>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6" name="Freeform 122"/>
            <p:cNvSpPr>
              <a:spLocks noChangeArrowheads="1"/>
            </p:cNvSpPr>
            <p:nvPr/>
          </p:nvSpPr>
          <p:spPr bwMode="auto">
            <a:xfrm>
              <a:off x="18261410" y="3729038"/>
              <a:ext cx="488918" cy="285750"/>
            </a:xfrm>
            <a:custGeom>
              <a:avLst/>
              <a:gdLst>
                <a:gd name="T0" fmla="*/ 1185 w 1358"/>
                <a:gd name="T1" fmla="*/ 458 h 792"/>
                <a:gd name="T2" fmla="*/ 1152 w 1358"/>
                <a:gd name="T3" fmla="*/ 464 h 792"/>
                <a:gd name="T4" fmla="*/ 1080 w 1358"/>
                <a:gd name="T5" fmla="*/ 536 h 792"/>
                <a:gd name="T6" fmla="*/ 1075 w 1358"/>
                <a:gd name="T7" fmla="*/ 619 h 792"/>
                <a:gd name="T8" fmla="*/ 1075 w 1358"/>
                <a:gd name="T9" fmla="*/ 686 h 792"/>
                <a:gd name="T10" fmla="*/ 1091 w 1358"/>
                <a:gd name="T11" fmla="*/ 741 h 792"/>
                <a:gd name="T12" fmla="*/ 1169 w 1358"/>
                <a:gd name="T13" fmla="*/ 719 h 792"/>
                <a:gd name="T14" fmla="*/ 1236 w 1358"/>
                <a:gd name="T15" fmla="*/ 724 h 792"/>
                <a:gd name="T16" fmla="*/ 1318 w 1358"/>
                <a:gd name="T17" fmla="*/ 686 h 792"/>
                <a:gd name="T18" fmla="*/ 1357 w 1358"/>
                <a:gd name="T19" fmla="*/ 580 h 792"/>
                <a:gd name="T20" fmla="*/ 1269 w 1358"/>
                <a:gd name="T21" fmla="*/ 492 h 792"/>
                <a:gd name="T22" fmla="*/ 1224 w 1358"/>
                <a:gd name="T23" fmla="*/ 464 h 792"/>
                <a:gd name="T24" fmla="*/ 1185 w 1358"/>
                <a:gd name="T25" fmla="*/ 458 h 792"/>
                <a:gd name="T26" fmla="*/ 260 w 1358"/>
                <a:gd name="T27" fmla="*/ 27 h 792"/>
                <a:gd name="T28" fmla="*/ 277 w 1358"/>
                <a:gd name="T29" fmla="*/ 83 h 792"/>
                <a:gd name="T30" fmla="*/ 277 w 1358"/>
                <a:gd name="T31" fmla="*/ 133 h 792"/>
                <a:gd name="T32" fmla="*/ 249 w 1358"/>
                <a:gd name="T33" fmla="*/ 94 h 792"/>
                <a:gd name="T34" fmla="*/ 232 w 1358"/>
                <a:gd name="T35" fmla="*/ 60 h 792"/>
                <a:gd name="T36" fmla="*/ 194 w 1358"/>
                <a:gd name="T37" fmla="*/ 38 h 792"/>
                <a:gd name="T38" fmla="*/ 121 w 1358"/>
                <a:gd name="T39" fmla="*/ 138 h 792"/>
                <a:gd name="T40" fmla="*/ 55 w 1358"/>
                <a:gd name="T41" fmla="*/ 199 h 792"/>
                <a:gd name="T42" fmla="*/ 33 w 1358"/>
                <a:gd name="T43" fmla="*/ 260 h 792"/>
                <a:gd name="T44" fmla="*/ 83 w 1358"/>
                <a:gd name="T45" fmla="*/ 277 h 792"/>
                <a:gd name="T46" fmla="*/ 194 w 1358"/>
                <a:gd name="T47" fmla="*/ 265 h 792"/>
                <a:gd name="T48" fmla="*/ 315 w 1358"/>
                <a:gd name="T49" fmla="*/ 404 h 792"/>
                <a:gd name="T50" fmla="*/ 349 w 1358"/>
                <a:gd name="T51" fmla="*/ 503 h 792"/>
                <a:gd name="T52" fmla="*/ 438 w 1358"/>
                <a:gd name="T53" fmla="*/ 630 h 792"/>
                <a:gd name="T54" fmla="*/ 593 w 1358"/>
                <a:gd name="T55" fmla="*/ 724 h 792"/>
                <a:gd name="T56" fmla="*/ 659 w 1358"/>
                <a:gd name="T57" fmla="*/ 614 h 792"/>
                <a:gd name="T58" fmla="*/ 681 w 1358"/>
                <a:gd name="T59" fmla="*/ 519 h 792"/>
                <a:gd name="T60" fmla="*/ 631 w 1358"/>
                <a:gd name="T61" fmla="*/ 442 h 792"/>
                <a:gd name="T62" fmla="*/ 520 w 1358"/>
                <a:gd name="T63" fmla="*/ 415 h 792"/>
                <a:gd name="T64" fmla="*/ 426 w 1358"/>
                <a:gd name="T65" fmla="*/ 188 h 792"/>
                <a:gd name="T66" fmla="*/ 399 w 1358"/>
                <a:gd name="T67" fmla="*/ 72 h 792"/>
                <a:gd name="T68" fmla="*/ 360 w 1358"/>
                <a:gd name="T69" fmla="*/ 22 h 792"/>
                <a:gd name="T70" fmla="*/ 327 w 1358"/>
                <a:gd name="T71" fmla="*/ 2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8" h="792">
                  <a:moveTo>
                    <a:pt x="1185" y="458"/>
                  </a:moveTo>
                  <a:lnTo>
                    <a:pt x="1185" y="458"/>
                  </a:lnTo>
                  <a:cubicBezTo>
                    <a:pt x="1185" y="458"/>
                    <a:pt x="1180" y="458"/>
                    <a:pt x="1174" y="458"/>
                  </a:cubicBezTo>
                  <a:cubicBezTo>
                    <a:pt x="1169" y="458"/>
                    <a:pt x="1163" y="464"/>
                    <a:pt x="1152" y="464"/>
                  </a:cubicBezTo>
                  <a:cubicBezTo>
                    <a:pt x="1108" y="464"/>
                    <a:pt x="1108" y="464"/>
                    <a:pt x="1108" y="464"/>
                  </a:cubicBezTo>
                  <a:cubicBezTo>
                    <a:pt x="1075" y="464"/>
                    <a:pt x="1097" y="514"/>
                    <a:pt x="1080" y="536"/>
                  </a:cubicBezTo>
                  <a:cubicBezTo>
                    <a:pt x="1069" y="564"/>
                    <a:pt x="1069" y="580"/>
                    <a:pt x="1058" y="608"/>
                  </a:cubicBezTo>
                  <a:cubicBezTo>
                    <a:pt x="1064" y="608"/>
                    <a:pt x="1075" y="614"/>
                    <a:pt x="1075" y="619"/>
                  </a:cubicBezTo>
                  <a:cubicBezTo>
                    <a:pt x="1075" y="636"/>
                    <a:pt x="1064" y="647"/>
                    <a:pt x="1064" y="664"/>
                  </a:cubicBezTo>
                  <a:cubicBezTo>
                    <a:pt x="1064" y="675"/>
                    <a:pt x="1075" y="675"/>
                    <a:pt x="1075" y="686"/>
                  </a:cubicBezTo>
                  <a:cubicBezTo>
                    <a:pt x="1080" y="702"/>
                    <a:pt x="1075" y="708"/>
                    <a:pt x="1075" y="724"/>
                  </a:cubicBezTo>
                  <a:cubicBezTo>
                    <a:pt x="1075" y="736"/>
                    <a:pt x="1080" y="741"/>
                    <a:pt x="1091" y="741"/>
                  </a:cubicBezTo>
                  <a:cubicBezTo>
                    <a:pt x="1108" y="741"/>
                    <a:pt x="1119" y="736"/>
                    <a:pt x="1136" y="730"/>
                  </a:cubicBezTo>
                  <a:cubicBezTo>
                    <a:pt x="1152" y="724"/>
                    <a:pt x="1163" y="730"/>
                    <a:pt x="1169" y="719"/>
                  </a:cubicBezTo>
                  <a:cubicBezTo>
                    <a:pt x="1191" y="664"/>
                    <a:pt x="1169" y="669"/>
                    <a:pt x="1219" y="713"/>
                  </a:cubicBezTo>
                  <a:cubicBezTo>
                    <a:pt x="1224" y="719"/>
                    <a:pt x="1230" y="719"/>
                    <a:pt x="1236" y="724"/>
                  </a:cubicBezTo>
                  <a:cubicBezTo>
                    <a:pt x="1252" y="791"/>
                    <a:pt x="1236" y="741"/>
                    <a:pt x="1274" y="730"/>
                  </a:cubicBezTo>
                  <a:cubicBezTo>
                    <a:pt x="1296" y="724"/>
                    <a:pt x="1318" y="713"/>
                    <a:pt x="1318" y="686"/>
                  </a:cubicBezTo>
                  <a:cubicBezTo>
                    <a:pt x="1318" y="675"/>
                    <a:pt x="1335" y="675"/>
                    <a:pt x="1341" y="658"/>
                  </a:cubicBezTo>
                  <a:cubicBezTo>
                    <a:pt x="1352" y="630"/>
                    <a:pt x="1357" y="614"/>
                    <a:pt x="1357" y="580"/>
                  </a:cubicBezTo>
                  <a:cubicBezTo>
                    <a:pt x="1357" y="553"/>
                    <a:pt x="1330" y="542"/>
                    <a:pt x="1302" y="525"/>
                  </a:cubicBezTo>
                  <a:cubicBezTo>
                    <a:pt x="1291" y="514"/>
                    <a:pt x="1291" y="492"/>
                    <a:pt x="1269" y="492"/>
                  </a:cubicBezTo>
                  <a:cubicBezTo>
                    <a:pt x="1263" y="492"/>
                    <a:pt x="1258" y="492"/>
                    <a:pt x="1252" y="497"/>
                  </a:cubicBezTo>
                  <a:cubicBezTo>
                    <a:pt x="1246" y="481"/>
                    <a:pt x="1241" y="464"/>
                    <a:pt x="1224" y="464"/>
                  </a:cubicBezTo>
                  <a:cubicBezTo>
                    <a:pt x="1213" y="464"/>
                    <a:pt x="1208" y="470"/>
                    <a:pt x="1197" y="470"/>
                  </a:cubicBezTo>
                  <a:cubicBezTo>
                    <a:pt x="1197" y="470"/>
                    <a:pt x="1191" y="458"/>
                    <a:pt x="1185" y="458"/>
                  </a:cubicBezTo>
                  <a:close/>
                  <a:moveTo>
                    <a:pt x="260" y="27"/>
                  </a:moveTo>
                  <a:lnTo>
                    <a:pt x="260" y="27"/>
                  </a:lnTo>
                  <a:cubicBezTo>
                    <a:pt x="266" y="38"/>
                    <a:pt x="277" y="44"/>
                    <a:pt x="277" y="49"/>
                  </a:cubicBezTo>
                  <a:cubicBezTo>
                    <a:pt x="277" y="60"/>
                    <a:pt x="277" y="72"/>
                    <a:pt x="277" y="83"/>
                  </a:cubicBezTo>
                  <a:cubicBezTo>
                    <a:pt x="282" y="99"/>
                    <a:pt x="288" y="110"/>
                    <a:pt x="293" y="133"/>
                  </a:cubicBezTo>
                  <a:cubicBezTo>
                    <a:pt x="277" y="133"/>
                    <a:pt x="277" y="133"/>
                    <a:pt x="277" y="133"/>
                  </a:cubicBezTo>
                  <a:cubicBezTo>
                    <a:pt x="266" y="133"/>
                    <a:pt x="260" y="121"/>
                    <a:pt x="249" y="116"/>
                  </a:cubicBezTo>
                  <a:cubicBezTo>
                    <a:pt x="249" y="110"/>
                    <a:pt x="249" y="105"/>
                    <a:pt x="249" y="94"/>
                  </a:cubicBezTo>
                  <a:cubicBezTo>
                    <a:pt x="249" y="88"/>
                    <a:pt x="254" y="88"/>
                    <a:pt x="254" y="83"/>
                  </a:cubicBezTo>
                  <a:cubicBezTo>
                    <a:pt x="254" y="72"/>
                    <a:pt x="238" y="72"/>
                    <a:pt x="232" y="60"/>
                  </a:cubicBezTo>
                  <a:cubicBezTo>
                    <a:pt x="221" y="49"/>
                    <a:pt x="227" y="33"/>
                    <a:pt x="210" y="33"/>
                  </a:cubicBezTo>
                  <a:cubicBezTo>
                    <a:pt x="205" y="33"/>
                    <a:pt x="199" y="38"/>
                    <a:pt x="194" y="38"/>
                  </a:cubicBezTo>
                  <a:cubicBezTo>
                    <a:pt x="155" y="49"/>
                    <a:pt x="110" y="66"/>
                    <a:pt x="110" y="105"/>
                  </a:cubicBezTo>
                  <a:cubicBezTo>
                    <a:pt x="110" y="121"/>
                    <a:pt x="121" y="121"/>
                    <a:pt x="121" y="138"/>
                  </a:cubicBezTo>
                  <a:cubicBezTo>
                    <a:pt x="121" y="155"/>
                    <a:pt x="105" y="160"/>
                    <a:pt x="88" y="171"/>
                  </a:cubicBezTo>
                  <a:cubicBezTo>
                    <a:pt x="72" y="182"/>
                    <a:pt x="66" y="188"/>
                    <a:pt x="55" y="199"/>
                  </a:cubicBezTo>
                  <a:cubicBezTo>
                    <a:pt x="33" y="210"/>
                    <a:pt x="0" y="216"/>
                    <a:pt x="0" y="243"/>
                  </a:cubicBezTo>
                  <a:cubicBezTo>
                    <a:pt x="0" y="254"/>
                    <a:pt x="22" y="260"/>
                    <a:pt x="33" y="260"/>
                  </a:cubicBezTo>
                  <a:cubicBezTo>
                    <a:pt x="44" y="260"/>
                    <a:pt x="49" y="254"/>
                    <a:pt x="61" y="254"/>
                  </a:cubicBezTo>
                  <a:cubicBezTo>
                    <a:pt x="72" y="260"/>
                    <a:pt x="72" y="271"/>
                    <a:pt x="83" y="277"/>
                  </a:cubicBezTo>
                  <a:cubicBezTo>
                    <a:pt x="105" y="288"/>
                    <a:pt x="121" y="282"/>
                    <a:pt x="149" y="282"/>
                  </a:cubicBezTo>
                  <a:cubicBezTo>
                    <a:pt x="166" y="282"/>
                    <a:pt x="177" y="265"/>
                    <a:pt x="194" y="265"/>
                  </a:cubicBezTo>
                  <a:cubicBezTo>
                    <a:pt x="243" y="265"/>
                    <a:pt x="288" y="288"/>
                    <a:pt x="299" y="338"/>
                  </a:cubicBezTo>
                  <a:cubicBezTo>
                    <a:pt x="305" y="360"/>
                    <a:pt x="299" y="387"/>
                    <a:pt x="315" y="404"/>
                  </a:cubicBezTo>
                  <a:cubicBezTo>
                    <a:pt x="332" y="421"/>
                    <a:pt x="360" y="426"/>
                    <a:pt x="360" y="447"/>
                  </a:cubicBezTo>
                  <a:cubicBezTo>
                    <a:pt x="349" y="503"/>
                    <a:pt x="349" y="503"/>
                    <a:pt x="349" y="503"/>
                  </a:cubicBezTo>
                  <a:cubicBezTo>
                    <a:pt x="365" y="531"/>
                    <a:pt x="365" y="553"/>
                    <a:pt x="376" y="580"/>
                  </a:cubicBezTo>
                  <a:cubicBezTo>
                    <a:pt x="393" y="608"/>
                    <a:pt x="415" y="614"/>
                    <a:pt x="438" y="630"/>
                  </a:cubicBezTo>
                  <a:cubicBezTo>
                    <a:pt x="476" y="658"/>
                    <a:pt x="498" y="680"/>
                    <a:pt x="543" y="697"/>
                  </a:cubicBezTo>
                  <a:cubicBezTo>
                    <a:pt x="565" y="702"/>
                    <a:pt x="571" y="724"/>
                    <a:pt x="593" y="724"/>
                  </a:cubicBezTo>
                  <a:cubicBezTo>
                    <a:pt x="615" y="724"/>
                    <a:pt x="615" y="697"/>
                    <a:pt x="626" y="680"/>
                  </a:cubicBezTo>
                  <a:cubicBezTo>
                    <a:pt x="642" y="658"/>
                    <a:pt x="659" y="641"/>
                    <a:pt x="659" y="614"/>
                  </a:cubicBezTo>
                  <a:cubicBezTo>
                    <a:pt x="659" y="558"/>
                    <a:pt x="659" y="558"/>
                    <a:pt x="659" y="558"/>
                  </a:cubicBezTo>
                  <a:cubicBezTo>
                    <a:pt x="659" y="542"/>
                    <a:pt x="670" y="531"/>
                    <a:pt x="681" y="519"/>
                  </a:cubicBezTo>
                  <a:cubicBezTo>
                    <a:pt x="704" y="492"/>
                    <a:pt x="748" y="464"/>
                    <a:pt x="692" y="464"/>
                  </a:cubicBezTo>
                  <a:cubicBezTo>
                    <a:pt x="665" y="464"/>
                    <a:pt x="653" y="447"/>
                    <a:pt x="631" y="442"/>
                  </a:cubicBezTo>
                  <a:cubicBezTo>
                    <a:pt x="598" y="442"/>
                    <a:pt x="576" y="437"/>
                    <a:pt x="548" y="426"/>
                  </a:cubicBezTo>
                  <a:cubicBezTo>
                    <a:pt x="537" y="421"/>
                    <a:pt x="526" y="421"/>
                    <a:pt x="520" y="415"/>
                  </a:cubicBezTo>
                  <a:cubicBezTo>
                    <a:pt x="482" y="354"/>
                    <a:pt x="476" y="310"/>
                    <a:pt x="448" y="243"/>
                  </a:cubicBezTo>
                  <a:cubicBezTo>
                    <a:pt x="443" y="221"/>
                    <a:pt x="432" y="210"/>
                    <a:pt x="426" y="188"/>
                  </a:cubicBezTo>
                  <a:cubicBezTo>
                    <a:pt x="415" y="160"/>
                    <a:pt x="421" y="144"/>
                    <a:pt x="421" y="121"/>
                  </a:cubicBezTo>
                  <a:cubicBezTo>
                    <a:pt x="415" y="99"/>
                    <a:pt x="410" y="94"/>
                    <a:pt x="399" y="72"/>
                  </a:cubicBezTo>
                  <a:cubicBezTo>
                    <a:pt x="393" y="60"/>
                    <a:pt x="393" y="49"/>
                    <a:pt x="387" y="38"/>
                  </a:cubicBezTo>
                  <a:cubicBezTo>
                    <a:pt x="382" y="27"/>
                    <a:pt x="365" y="27"/>
                    <a:pt x="360" y="22"/>
                  </a:cubicBezTo>
                  <a:cubicBezTo>
                    <a:pt x="354" y="16"/>
                    <a:pt x="354" y="11"/>
                    <a:pt x="349" y="5"/>
                  </a:cubicBezTo>
                  <a:cubicBezTo>
                    <a:pt x="343" y="0"/>
                    <a:pt x="332" y="11"/>
                    <a:pt x="327" y="22"/>
                  </a:cubicBezTo>
                  <a:cubicBezTo>
                    <a:pt x="305" y="33"/>
                    <a:pt x="288" y="27"/>
                    <a:pt x="260" y="27"/>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7" name="Freeform 446"/>
            <p:cNvSpPr>
              <a:spLocks noChangeArrowheads="1"/>
            </p:cNvSpPr>
            <p:nvPr/>
          </p:nvSpPr>
          <p:spPr bwMode="auto">
            <a:xfrm>
              <a:off x="17828052" y="3781425"/>
              <a:ext cx="574638" cy="482600"/>
            </a:xfrm>
            <a:custGeom>
              <a:avLst/>
              <a:gdLst>
                <a:gd name="T0" fmla="*/ 632 w 1597"/>
                <a:gd name="T1" fmla="*/ 1251 h 1341"/>
                <a:gd name="T2" fmla="*/ 737 w 1597"/>
                <a:gd name="T3" fmla="*/ 1340 h 1341"/>
                <a:gd name="T4" fmla="*/ 843 w 1597"/>
                <a:gd name="T5" fmla="*/ 1329 h 1341"/>
                <a:gd name="T6" fmla="*/ 909 w 1597"/>
                <a:gd name="T7" fmla="*/ 1124 h 1341"/>
                <a:gd name="T8" fmla="*/ 1070 w 1597"/>
                <a:gd name="T9" fmla="*/ 1068 h 1341"/>
                <a:gd name="T10" fmla="*/ 1286 w 1597"/>
                <a:gd name="T11" fmla="*/ 902 h 1341"/>
                <a:gd name="T12" fmla="*/ 1369 w 1597"/>
                <a:gd name="T13" fmla="*/ 869 h 1341"/>
                <a:gd name="T14" fmla="*/ 1518 w 1597"/>
                <a:gd name="T15" fmla="*/ 1018 h 1341"/>
                <a:gd name="T16" fmla="*/ 1518 w 1597"/>
                <a:gd name="T17" fmla="*/ 1007 h 1341"/>
                <a:gd name="T18" fmla="*/ 1568 w 1597"/>
                <a:gd name="T19" fmla="*/ 874 h 1341"/>
                <a:gd name="T20" fmla="*/ 1518 w 1597"/>
                <a:gd name="T21" fmla="*/ 808 h 1341"/>
                <a:gd name="T22" fmla="*/ 1535 w 1597"/>
                <a:gd name="T23" fmla="*/ 719 h 1341"/>
                <a:gd name="T24" fmla="*/ 1579 w 1597"/>
                <a:gd name="T25" fmla="*/ 647 h 1341"/>
                <a:gd name="T26" fmla="*/ 1596 w 1597"/>
                <a:gd name="T27" fmla="*/ 614 h 1341"/>
                <a:gd name="T28" fmla="*/ 1508 w 1597"/>
                <a:gd name="T29" fmla="*/ 442 h 1341"/>
                <a:gd name="T30" fmla="*/ 1502 w 1597"/>
                <a:gd name="T31" fmla="*/ 370 h 1341"/>
                <a:gd name="T32" fmla="*/ 1413 w 1597"/>
                <a:gd name="T33" fmla="*/ 293 h 1341"/>
                <a:gd name="T34" fmla="*/ 1375 w 1597"/>
                <a:gd name="T35" fmla="*/ 249 h 1341"/>
                <a:gd name="T36" fmla="*/ 1252 w 1597"/>
                <a:gd name="T37" fmla="*/ 238 h 1341"/>
                <a:gd name="T38" fmla="*/ 1180 w 1597"/>
                <a:gd name="T39" fmla="*/ 238 h 1341"/>
                <a:gd name="T40" fmla="*/ 1119 w 1597"/>
                <a:gd name="T41" fmla="*/ 216 h 1341"/>
                <a:gd name="T42" fmla="*/ 1081 w 1597"/>
                <a:gd name="T43" fmla="*/ 255 h 1341"/>
                <a:gd name="T44" fmla="*/ 1053 w 1597"/>
                <a:gd name="T45" fmla="*/ 326 h 1341"/>
                <a:gd name="T46" fmla="*/ 1047 w 1597"/>
                <a:gd name="T47" fmla="*/ 260 h 1341"/>
                <a:gd name="T48" fmla="*/ 1036 w 1597"/>
                <a:gd name="T49" fmla="*/ 238 h 1341"/>
                <a:gd name="T50" fmla="*/ 1103 w 1597"/>
                <a:gd name="T51" fmla="*/ 133 h 1341"/>
                <a:gd name="T52" fmla="*/ 1047 w 1597"/>
                <a:gd name="T53" fmla="*/ 99 h 1341"/>
                <a:gd name="T54" fmla="*/ 1003 w 1597"/>
                <a:gd name="T55" fmla="*/ 77 h 1341"/>
                <a:gd name="T56" fmla="*/ 976 w 1597"/>
                <a:gd name="T57" fmla="*/ 27 h 1341"/>
                <a:gd name="T58" fmla="*/ 964 w 1597"/>
                <a:gd name="T59" fmla="*/ 44 h 1341"/>
                <a:gd name="T60" fmla="*/ 953 w 1597"/>
                <a:gd name="T61" fmla="*/ 5 h 1341"/>
                <a:gd name="T62" fmla="*/ 887 w 1597"/>
                <a:gd name="T63" fmla="*/ 11 h 1341"/>
                <a:gd name="T64" fmla="*/ 759 w 1597"/>
                <a:gd name="T65" fmla="*/ 5 h 1341"/>
                <a:gd name="T66" fmla="*/ 632 w 1597"/>
                <a:gd name="T67" fmla="*/ 38 h 1341"/>
                <a:gd name="T68" fmla="*/ 549 w 1597"/>
                <a:gd name="T69" fmla="*/ 121 h 1341"/>
                <a:gd name="T70" fmla="*/ 493 w 1597"/>
                <a:gd name="T71" fmla="*/ 260 h 1341"/>
                <a:gd name="T72" fmla="*/ 405 w 1597"/>
                <a:gd name="T73" fmla="*/ 266 h 1341"/>
                <a:gd name="T74" fmla="*/ 355 w 1597"/>
                <a:gd name="T75" fmla="*/ 177 h 1341"/>
                <a:gd name="T76" fmla="*/ 178 w 1597"/>
                <a:gd name="T77" fmla="*/ 320 h 1341"/>
                <a:gd name="T78" fmla="*/ 33 w 1597"/>
                <a:gd name="T79" fmla="*/ 398 h 1341"/>
                <a:gd name="T80" fmla="*/ 6 w 1597"/>
                <a:gd name="T81" fmla="*/ 436 h 1341"/>
                <a:gd name="T82" fmla="*/ 105 w 1597"/>
                <a:gd name="T83" fmla="*/ 558 h 1341"/>
                <a:gd name="T84" fmla="*/ 150 w 1597"/>
                <a:gd name="T85" fmla="*/ 647 h 1341"/>
                <a:gd name="T86" fmla="*/ 327 w 1597"/>
                <a:gd name="T87" fmla="*/ 730 h 1341"/>
                <a:gd name="T88" fmla="*/ 194 w 1597"/>
                <a:gd name="T89" fmla="*/ 874 h 1341"/>
                <a:gd name="T90" fmla="*/ 211 w 1597"/>
                <a:gd name="T91" fmla="*/ 919 h 1341"/>
                <a:gd name="T92" fmla="*/ 305 w 1597"/>
                <a:gd name="T93" fmla="*/ 957 h 1341"/>
                <a:gd name="T94" fmla="*/ 360 w 1597"/>
                <a:gd name="T95" fmla="*/ 1046 h 1341"/>
                <a:gd name="T96" fmla="*/ 466 w 1597"/>
                <a:gd name="T97" fmla="*/ 1063 h 1341"/>
                <a:gd name="T98" fmla="*/ 615 w 1597"/>
                <a:gd name="T99" fmla="*/ 1207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7" h="1341">
                  <a:moveTo>
                    <a:pt x="632" y="1251"/>
                  </a:moveTo>
                  <a:lnTo>
                    <a:pt x="632" y="1251"/>
                  </a:lnTo>
                  <a:cubicBezTo>
                    <a:pt x="659" y="1262"/>
                    <a:pt x="665" y="1279"/>
                    <a:pt x="682" y="1301"/>
                  </a:cubicBezTo>
                  <a:cubicBezTo>
                    <a:pt x="698" y="1318"/>
                    <a:pt x="710" y="1340"/>
                    <a:pt x="737" y="1340"/>
                  </a:cubicBezTo>
                  <a:cubicBezTo>
                    <a:pt x="776" y="1340"/>
                    <a:pt x="776" y="1340"/>
                    <a:pt x="776" y="1340"/>
                  </a:cubicBezTo>
                  <a:cubicBezTo>
                    <a:pt x="798" y="1340"/>
                    <a:pt x="815" y="1329"/>
                    <a:pt x="843" y="1329"/>
                  </a:cubicBezTo>
                  <a:cubicBezTo>
                    <a:pt x="843" y="1306"/>
                    <a:pt x="831" y="1290"/>
                    <a:pt x="831" y="1262"/>
                  </a:cubicBezTo>
                  <a:cubicBezTo>
                    <a:pt x="831" y="1201"/>
                    <a:pt x="859" y="1157"/>
                    <a:pt x="909" y="1124"/>
                  </a:cubicBezTo>
                  <a:cubicBezTo>
                    <a:pt x="925" y="1112"/>
                    <a:pt x="937" y="1101"/>
                    <a:pt x="953" y="1096"/>
                  </a:cubicBezTo>
                  <a:cubicBezTo>
                    <a:pt x="998" y="1085"/>
                    <a:pt x="1031" y="1085"/>
                    <a:pt x="1070" y="1068"/>
                  </a:cubicBezTo>
                  <a:cubicBezTo>
                    <a:pt x="1136" y="1040"/>
                    <a:pt x="1175" y="1018"/>
                    <a:pt x="1230" y="974"/>
                  </a:cubicBezTo>
                  <a:cubicBezTo>
                    <a:pt x="1258" y="952"/>
                    <a:pt x="1264" y="930"/>
                    <a:pt x="1286" y="902"/>
                  </a:cubicBezTo>
                  <a:cubicBezTo>
                    <a:pt x="1291" y="891"/>
                    <a:pt x="1291" y="880"/>
                    <a:pt x="1302" y="880"/>
                  </a:cubicBezTo>
                  <a:cubicBezTo>
                    <a:pt x="1324" y="869"/>
                    <a:pt x="1341" y="869"/>
                    <a:pt x="1369" y="869"/>
                  </a:cubicBezTo>
                  <a:cubicBezTo>
                    <a:pt x="1397" y="869"/>
                    <a:pt x="1413" y="891"/>
                    <a:pt x="1430" y="919"/>
                  </a:cubicBezTo>
                  <a:cubicBezTo>
                    <a:pt x="1463" y="957"/>
                    <a:pt x="1469" y="996"/>
                    <a:pt x="1518" y="1018"/>
                  </a:cubicBezTo>
                  <a:lnTo>
                    <a:pt x="1518" y="1018"/>
                  </a:lnTo>
                  <a:cubicBezTo>
                    <a:pt x="1518" y="1007"/>
                    <a:pt x="1518" y="1007"/>
                    <a:pt x="1518" y="1007"/>
                  </a:cubicBezTo>
                  <a:cubicBezTo>
                    <a:pt x="1518" y="974"/>
                    <a:pt x="1530" y="957"/>
                    <a:pt x="1541" y="930"/>
                  </a:cubicBezTo>
                  <a:cubicBezTo>
                    <a:pt x="1552" y="907"/>
                    <a:pt x="1568" y="896"/>
                    <a:pt x="1568" y="874"/>
                  </a:cubicBezTo>
                  <a:cubicBezTo>
                    <a:pt x="1568" y="858"/>
                    <a:pt x="1563" y="841"/>
                    <a:pt x="1552" y="830"/>
                  </a:cubicBezTo>
                  <a:cubicBezTo>
                    <a:pt x="1535" y="824"/>
                    <a:pt x="1518" y="824"/>
                    <a:pt x="1518" y="808"/>
                  </a:cubicBezTo>
                  <a:cubicBezTo>
                    <a:pt x="1518" y="791"/>
                    <a:pt x="1524" y="786"/>
                    <a:pt x="1530" y="774"/>
                  </a:cubicBezTo>
                  <a:cubicBezTo>
                    <a:pt x="1530" y="752"/>
                    <a:pt x="1530" y="741"/>
                    <a:pt x="1535" y="719"/>
                  </a:cubicBezTo>
                  <a:cubicBezTo>
                    <a:pt x="1541" y="697"/>
                    <a:pt x="1552" y="686"/>
                    <a:pt x="1563" y="669"/>
                  </a:cubicBezTo>
                  <a:cubicBezTo>
                    <a:pt x="1568" y="664"/>
                    <a:pt x="1579" y="652"/>
                    <a:pt x="1579" y="647"/>
                  </a:cubicBezTo>
                  <a:cubicBezTo>
                    <a:pt x="1579" y="647"/>
                    <a:pt x="1574" y="647"/>
                    <a:pt x="1574" y="641"/>
                  </a:cubicBezTo>
                  <a:cubicBezTo>
                    <a:pt x="1574" y="630"/>
                    <a:pt x="1596" y="625"/>
                    <a:pt x="1596" y="614"/>
                  </a:cubicBezTo>
                  <a:cubicBezTo>
                    <a:pt x="1596" y="558"/>
                    <a:pt x="1557" y="536"/>
                    <a:pt x="1530" y="492"/>
                  </a:cubicBezTo>
                  <a:cubicBezTo>
                    <a:pt x="1524" y="475"/>
                    <a:pt x="1508" y="464"/>
                    <a:pt x="1508" y="442"/>
                  </a:cubicBezTo>
                  <a:cubicBezTo>
                    <a:pt x="1508" y="409"/>
                    <a:pt x="1508" y="409"/>
                    <a:pt x="1508" y="409"/>
                  </a:cubicBezTo>
                  <a:cubicBezTo>
                    <a:pt x="1508" y="392"/>
                    <a:pt x="1513" y="387"/>
                    <a:pt x="1502" y="370"/>
                  </a:cubicBezTo>
                  <a:cubicBezTo>
                    <a:pt x="1491" y="353"/>
                    <a:pt x="1469" y="364"/>
                    <a:pt x="1446" y="353"/>
                  </a:cubicBezTo>
                  <a:cubicBezTo>
                    <a:pt x="1424" y="337"/>
                    <a:pt x="1413" y="320"/>
                    <a:pt x="1413" y="293"/>
                  </a:cubicBezTo>
                  <a:cubicBezTo>
                    <a:pt x="1413" y="282"/>
                    <a:pt x="1424" y="277"/>
                    <a:pt x="1424" y="260"/>
                  </a:cubicBezTo>
                  <a:cubicBezTo>
                    <a:pt x="1424" y="243"/>
                    <a:pt x="1397" y="249"/>
                    <a:pt x="1375" y="249"/>
                  </a:cubicBezTo>
                  <a:cubicBezTo>
                    <a:pt x="1358" y="249"/>
                    <a:pt x="1352" y="238"/>
                    <a:pt x="1330" y="238"/>
                  </a:cubicBezTo>
                  <a:cubicBezTo>
                    <a:pt x="1302" y="238"/>
                    <a:pt x="1280" y="238"/>
                    <a:pt x="1252" y="238"/>
                  </a:cubicBezTo>
                  <a:cubicBezTo>
                    <a:pt x="1242" y="238"/>
                    <a:pt x="1236" y="249"/>
                    <a:pt x="1230" y="249"/>
                  </a:cubicBezTo>
                  <a:cubicBezTo>
                    <a:pt x="1208" y="249"/>
                    <a:pt x="1203" y="238"/>
                    <a:pt x="1180" y="238"/>
                  </a:cubicBezTo>
                  <a:cubicBezTo>
                    <a:pt x="1164" y="232"/>
                    <a:pt x="1153" y="238"/>
                    <a:pt x="1142" y="232"/>
                  </a:cubicBezTo>
                  <a:cubicBezTo>
                    <a:pt x="1131" y="227"/>
                    <a:pt x="1131" y="221"/>
                    <a:pt x="1119" y="216"/>
                  </a:cubicBezTo>
                  <a:lnTo>
                    <a:pt x="1119" y="216"/>
                  </a:lnTo>
                  <a:cubicBezTo>
                    <a:pt x="1108" y="238"/>
                    <a:pt x="1086" y="238"/>
                    <a:pt x="1081" y="255"/>
                  </a:cubicBezTo>
                  <a:cubicBezTo>
                    <a:pt x="1064" y="282"/>
                    <a:pt x="1064" y="298"/>
                    <a:pt x="1053" y="326"/>
                  </a:cubicBezTo>
                  <a:cubicBezTo>
                    <a:pt x="1053" y="331"/>
                    <a:pt x="1053" y="331"/>
                    <a:pt x="1053" y="326"/>
                  </a:cubicBezTo>
                  <a:cubicBezTo>
                    <a:pt x="1047" y="314"/>
                    <a:pt x="1047" y="309"/>
                    <a:pt x="1047" y="298"/>
                  </a:cubicBezTo>
                  <a:cubicBezTo>
                    <a:pt x="1047" y="282"/>
                    <a:pt x="1047" y="277"/>
                    <a:pt x="1047" y="260"/>
                  </a:cubicBezTo>
                  <a:cubicBezTo>
                    <a:pt x="1047" y="249"/>
                    <a:pt x="1042" y="243"/>
                    <a:pt x="1036" y="238"/>
                  </a:cubicBezTo>
                  <a:lnTo>
                    <a:pt x="1036" y="238"/>
                  </a:lnTo>
                  <a:cubicBezTo>
                    <a:pt x="1042" y="221"/>
                    <a:pt x="1058" y="221"/>
                    <a:pt x="1064" y="210"/>
                  </a:cubicBezTo>
                  <a:cubicBezTo>
                    <a:pt x="1086" y="182"/>
                    <a:pt x="1103" y="166"/>
                    <a:pt x="1103" y="133"/>
                  </a:cubicBezTo>
                  <a:cubicBezTo>
                    <a:pt x="1103" y="116"/>
                    <a:pt x="1092" y="94"/>
                    <a:pt x="1075" y="94"/>
                  </a:cubicBezTo>
                  <a:cubicBezTo>
                    <a:pt x="1064" y="94"/>
                    <a:pt x="1058" y="99"/>
                    <a:pt x="1047" y="99"/>
                  </a:cubicBezTo>
                  <a:cubicBezTo>
                    <a:pt x="1036" y="99"/>
                    <a:pt x="1031" y="94"/>
                    <a:pt x="1025" y="88"/>
                  </a:cubicBezTo>
                  <a:cubicBezTo>
                    <a:pt x="1020" y="83"/>
                    <a:pt x="1009" y="83"/>
                    <a:pt x="1003" y="77"/>
                  </a:cubicBezTo>
                  <a:cubicBezTo>
                    <a:pt x="998" y="55"/>
                    <a:pt x="998" y="33"/>
                    <a:pt x="976" y="27"/>
                  </a:cubicBezTo>
                  <a:lnTo>
                    <a:pt x="976" y="27"/>
                  </a:lnTo>
                  <a:cubicBezTo>
                    <a:pt x="964" y="44"/>
                    <a:pt x="964" y="44"/>
                    <a:pt x="964" y="44"/>
                  </a:cubicBezTo>
                  <a:lnTo>
                    <a:pt x="964" y="44"/>
                  </a:lnTo>
                  <a:cubicBezTo>
                    <a:pt x="953" y="38"/>
                    <a:pt x="948" y="33"/>
                    <a:pt x="948" y="22"/>
                  </a:cubicBezTo>
                  <a:cubicBezTo>
                    <a:pt x="948" y="16"/>
                    <a:pt x="953" y="11"/>
                    <a:pt x="953" y="5"/>
                  </a:cubicBezTo>
                  <a:lnTo>
                    <a:pt x="953" y="5"/>
                  </a:lnTo>
                  <a:cubicBezTo>
                    <a:pt x="931" y="5"/>
                    <a:pt x="909" y="0"/>
                    <a:pt x="887" y="11"/>
                  </a:cubicBezTo>
                  <a:cubicBezTo>
                    <a:pt x="870" y="16"/>
                    <a:pt x="865" y="22"/>
                    <a:pt x="848" y="22"/>
                  </a:cubicBezTo>
                  <a:cubicBezTo>
                    <a:pt x="809" y="22"/>
                    <a:pt x="792" y="5"/>
                    <a:pt x="759" y="5"/>
                  </a:cubicBezTo>
                  <a:cubicBezTo>
                    <a:pt x="715" y="5"/>
                    <a:pt x="715" y="5"/>
                    <a:pt x="715" y="5"/>
                  </a:cubicBezTo>
                  <a:cubicBezTo>
                    <a:pt x="676" y="5"/>
                    <a:pt x="659" y="22"/>
                    <a:pt x="632" y="38"/>
                  </a:cubicBezTo>
                  <a:cubicBezTo>
                    <a:pt x="610" y="55"/>
                    <a:pt x="593" y="61"/>
                    <a:pt x="571" y="77"/>
                  </a:cubicBezTo>
                  <a:cubicBezTo>
                    <a:pt x="554" y="88"/>
                    <a:pt x="554" y="105"/>
                    <a:pt x="549" y="121"/>
                  </a:cubicBezTo>
                  <a:cubicBezTo>
                    <a:pt x="526" y="149"/>
                    <a:pt x="521" y="171"/>
                    <a:pt x="510" y="205"/>
                  </a:cubicBezTo>
                  <a:cubicBezTo>
                    <a:pt x="499" y="227"/>
                    <a:pt x="510" y="243"/>
                    <a:pt x="493" y="260"/>
                  </a:cubicBezTo>
                  <a:cubicBezTo>
                    <a:pt x="482" y="277"/>
                    <a:pt x="466" y="277"/>
                    <a:pt x="444" y="277"/>
                  </a:cubicBezTo>
                  <a:cubicBezTo>
                    <a:pt x="427" y="277"/>
                    <a:pt x="416" y="277"/>
                    <a:pt x="405" y="266"/>
                  </a:cubicBezTo>
                  <a:cubicBezTo>
                    <a:pt x="388" y="243"/>
                    <a:pt x="399" y="216"/>
                    <a:pt x="383" y="194"/>
                  </a:cubicBezTo>
                  <a:cubicBezTo>
                    <a:pt x="377" y="182"/>
                    <a:pt x="366" y="177"/>
                    <a:pt x="355" y="177"/>
                  </a:cubicBezTo>
                  <a:cubicBezTo>
                    <a:pt x="316" y="177"/>
                    <a:pt x="299" y="205"/>
                    <a:pt x="277" y="232"/>
                  </a:cubicBezTo>
                  <a:cubicBezTo>
                    <a:pt x="250" y="277"/>
                    <a:pt x="227" y="298"/>
                    <a:pt x="178" y="320"/>
                  </a:cubicBezTo>
                  <a:cubicBezTo>
                    <a:pt x="139" y="337"/>
                    <a:pt x="111" y="326"/>
                    <a:pt x="83" y="353"/>
                  </a:cubicBezTo>
                  <a:cubicBezTo>
                    <a:pt x="61" y="364"/>
                    <a:pt x="50" y="381"/>
                    <a:pt x="33" y="398"/>
                  </a:cubicBezTo>
                  <a:cubicBezTo>
                    <a:pt x="17" y="414"/>
                    <a:pt x="17" y="431"/>
                    <a:pt x="6" y="436"/>
                  </a:cubicBezTo>
                  <a:lnTo>
                    <a:pt x="6" y="436"/>
                  </a:lnTo>
                  <a:cubicBezTo>
                    <a:pt x="0" y="470"/>
                    <a:pt x="0" y="492"/>
                    <a:pt x="0" y="525"/>
                  </a:cubicBezTo>
                  <a:cubicBezTo>
                    <a:pt x="33" y="558"/>
                    <a:pt x="72" y="536"/>
                    <a:pt x="105" y="558"/>
                  </a:cubicBezTo>
                  <a:cubicBezTo>
                    <a:pt x="127" y="569"/>
                    <a:pt x="111" y="597"/>
                    <a:pt x="122" y="619"/>
                  </a:cubicBezTo>
                  <a:cubicBezTo>
                    <a:pt x="122" y="636"/>
                    <a:pt x="133" y="641"/>
                    <a:pt x="150" y="647"/>
                  </a:cubicBezTo>
                  <a:cubicBezTo>
                    <a:pt x="178" y="669"/>
                    <a:pt x="200" y="680"/>
                    <a:pt x="238" y="680"/>
                  </a:cubicBezTo>
                  <a:cubicBezTo>
                    <a:pt x="277" y="686"/>
                    <a:pt x="327" y="691"/>
                    <a:pt x="327" y="730"/>
                  </a:cubicBezTo>
                  <a:cubicBezTo>
                    <a:pt x="327" y="786"/>
                    <a:pt x="283" y="802"/>
                    <a:pt x="244" y="835"/>
                  </a:cubicBezTo>
                  <a:cubicBezTo>
                    <a:pt x="222" y="852"/>
                    <a:pt x="194" y="852"/>
                    <a:pt x="194" y="874"/>
                  </a:cubicBezTo>
                  <a:cubicBezTo>
                    <a:pt x="194" y="880"/>
                    <a:pt x="200" y="885"/>
                    <a:pt x="200" y="891"/>
                  </a:cubicBezTo>
                  <a:cubicBezTo>
                    <a:pt x="205" y="902"/>
                    <a:pt x="200" y="913"/>
                    <a:pt x="211" y="919"/>
                  </a:cubicBezTo>
                  <a:cubicBezTo>
                    <a:pt x="222" y="930"/>
                    <a:pt x="233" y="924"/>
                    <a:pt x="250" y="930"/>
                  </a:cubicBezTo>
                  <a:cubicBezTo>
                    <a:pt x="272" y="930"/>
                    <a:pt x="283" y="941"/>
                    <a:pt x="305" y="957"/>
                  </a:cubicBezTo>
                  <a:cubicBezTo>
                    <a:pt x="327" y="968"/>
                    <a:pt x="338" y="974"/>
                    <a:pt x="349" y="996"/>
                  </a:cubicBezTo>
                  <a:cubicBezTo>
                    <a:pt x="360" y="1013"/>
                    <a:pt x="349" y="1029"/>
                    <a:pt x="360" y="1046"/>
                  </a:cubicBezTo>
                  <a:cubicBezTo>
                    <a:pt x="366" y="1057"/>
                    <a:pt x="383" y="1063"/>
                    <a:pt x="399" y="1063"/>
                  </a:cubicBezTo>
                  <a:cubicBezTo>
                    <a:pt x="466" y="1063"/>
                    <a:pt x="466" y="1063"/>
                    <a:pt x="466" y="1063"/>
                  </a:cubicBezTo>
                  <a:cubicBezTo>
                    <a:pt x="493" y="1063"/>
                    <a:pt x="510" y="1079"/>
                    <a:pt x="532" y="1090"/>
                  </a:cubicBezTo>
                  <a:cubicBezTo>
                    <a:pt x="582" y="1118"/>
                    <a:pt x="598" y="1151"/>
                    <a:pt x="615" y="1207"/>
                  </a:cubicBezTo>
                  <a:cubicBezTo>
                    <a:pt x="626" y="1223"/>
                    <a:pt x="632" y="1234"/>
                    <a:pt x="632" y="1251"/>
                  </a:cubicBezTo>
                </a:path>
              </a:pathLst>
            </a:custGeom>
            <a:solidFill>
              <a:srgbClr val="006772"/>
            </a:solid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8" name="Freeform 447"/>
            <p:cNvSpPr>
              <a:spLocks noChangeArrowheads="1"/>
            </p:cNvSpPr>
            <p:nvPr/>
          </p:nvSpPr>
          <p:spPr bwMode="auto">
            <a:xfrm>
              <a:off x="17699473" y="3624263"/>
              <a:ext cx="474632" cy="317500"/>
            </a:xfrm>
            <a:custGeom>
              <a:avLst/>
              <a:gdLst>
                <a:gd name="T0" fmla="*/ 16 w 1320"/>
                <a:gd name="T1" fmla="*/ 671 h 881"/>
                <a:gd name="T2" fmla="*/ 16 w 1320"/>
                <a:gd name="T3" fmla="*/ 671 h 881"/>
                <a:gd name="T4" fmla="*/ 55 w 1320"/>
                <a:gd name="T5" fmla="*/ 704 h 881"/>
                <a:gd name="T6" fmla="*/ 144 w 1320"/>
                <a:gd name="T7" fmla="*/ 792 h 881"/>
                <a:gd name="T8" fmla="*/ 205 w 1320"/>
                <a:gd name="T9" fmla="*/ 853 h 881"/>
                <a:gd name="T10" fmla="*/ 249 w 1320"/>
                <a:gd name="T11" fmla="*/ 864 h 881"/>
                <a:gd name="T12" fmla="*/ 316 w 1320"/>
                <a:gd name="T13" fmla="*/ 880 h 881"/>
                <a:gd name="T14" fmla="*/ 366 w 1320"/>
                <a:gd name="T15" fmla="*/ 869 h 881"/>
                <a:gd name="T16" fmla="*/ 366 w 1320"/>
                <a:gd name="T17" fmla="*/ 869 h 881"/>
                <a:gd name="T18" fmla="*/ 393 w 1320"/>
                <a:gd name="T19" fmla="*/ 831 h 881"/>
                <a:gd name="T20" fmla="*/ 443 w 1320"/>
                <a:gd name="T21" fmla="*/ 786 h 881"/>
                <a:gd name="T22" fmla="*/ 538 w 1320"/>
                <a:gd name="T23" fmla="*/ 753 h 881"/>
                <a:gd name="T24" fmla="*/ 637 w 1320"/>
                <a:gd name="T25" fmla="*/ 665 h 881"/>
                <a:gd name="T26" fmla="*/ 715 w 1320"/>
                <a:gd name="T27" fmla="*/ 610 h 881"/>
                <a:gd name="T28" fmla="*/ 743 w 1320"/>
                <a:gd name="T29" fmla="*/ 627 h 881"/>
                <a:gd name="T30" fmla="*/ 765 w 1320"/>
                <a:gd name="T31" fmla="*/ 699 h 881"/>
                <a:gd name="T32" fmla="*/ 804 w 1320"/>
                <a:gd name="T33" fmla="*/ 710 h 881"/>
                <a:gd name="T34" fmla="*/ 853 w 1320"/>
                <a:gd name="T35" fmla="*/ 693 h 881"/>
                <a:gd name="T36" fmla="*/ 870 w 1320"/>
                <a:gd name="T37" fmla="*/ 638 h 881"/>
                <a:gd name="T38" fmla="*/ 909 w 1320"/>
                <a:gd name="T39" fmla="*/ 554 h 881"/>
                <a:gd name="T40" fmla="*/ 931 w 1320"/>
                <a:gd name="T41" fmla="*/ 510 h 881"/>
                <a:gd name="T42" fmla="*/ 992 w 1320"/>
                <a:gd name="T43" fmla="*/ 471 h 881"/>
                <a:gd name="T44" fmla="*/ 1075 w 1320"/>
                <a:gd name="T45" fmla="*/ 438 h 881"/>
                <a:gd name="T46" fmla="*/ 1119 w 1320"/>
                <a:gd name="T47" fmla="*/ 438 h 881"/>
                <a:gd name="T48" fmla="*/ 1208 w 1320"/>
                <a:gd name="T49" fmla="*/ 455 h 881"/>
                <a:gd name="T50" fmla="*/ 1247 w 1320"/>
                <a:gd name="T51" fmla="*/ 444 h 881"/>
                <a:gd name="T52" fmla="*/ 1313 w 1320"/>
                <a:gd name="T53" fmla="*/ 438 h 881"/>
                <a:gd name="T54" fmla="*/ 1313 w 1320"/>
                <a:gd name="T55" fmla="*/ 438 h 881"/>
                <a:gd name="T56" fmla="*/ 1319 w 1320"/>
                <a:gd name="T57" fmla="*/ 410 h 881"/>
                <a:gd name="T58" fmla="*/ 1274 w 1320"/>
                <a:gd name="T59" fmla="*/ 277 h 881"/>
                <a:gd name="T60" fmla="*/ 1274 w 1320"/>
                <a:gd name="T61" fmla="*/ 205 h 881"/>
                <a:gd name="T62" fmla="*/ 1263 w 1320"/>
                <a:gd name="T63" fmla="*/ 106 h 881"/>
                <a:gd name="T64" fmla="*/ 1258 w 1320"/>
                <a:gd name="T65" fmla="*/ 100 h 881"/>
                <a:gd name="T66" fmla="*/ 1225 w 1320"/>
                <a:gd name="T67" fmla="*/ 100 h 881"/>
                <a:gd name="T68" fmla="*/ 1186 w 1320"/>
                <a:gd name="T69" fmla="*/ 122 h 881"/>
                <a:gd name="T70" fmla="*/ 1064 w 1320"/>
                <a:gd name="T71" fmla="*/ 78 h 881"/>
                <a:gd name="T72" fmla="*/ 1025 w 1320"/>
                <a:gd name="T73" fmla="*/ 117 h 881"/>
                <a:gd name="T74" fmla="*/ 1019 w 1320"/>
                <a:gd name="T75" fmla="*/ 117 h 881"/>
                <a:gd name="T76" fmla="*/ 931 w 1320"/>
                <a:gd name="T77" fmla="*/ 39 h 881"/>
                <a:gd name="T78" fmla="*/ 870 w 1320"/>
                <a:gd name="T79" fmla="*/ 0 h 881"/>
                <a:gd name="T80" fmla="*/ 870 w 1320"/>
                <a:gd name="T81" fmla="*/ 0 h 881"/>
                <a:gd name="T82" fmla="*/ 676 w 1320"/>
                <a:gd name="T83" fmla="*/ 17 h 881"/>
                <a:gd name="T84" fmla="*/ 610 w 1320"/>
                <a:gd name="T85" fmla="*/ 11 h 881"/>
                <a:gd name="T86" fmla="*/ 576 w 1320"/>
                <a:gd name="T87" fmla="*/ 72 h 881"/>
                <a:gd name="T88" fmla="*/ 538 w 1320"/>
                <a:gd name="T89" fmla="*/ 111 h 881"/>
                <a:gd name="T90" fmla="*/ 499 w 1320"/>
                <a:gd name="T91" fmla="*/ 133 h 881"/>
                <a:gd name="T92" fmla="*/ 388 w 1320"/>
                <a:gd name="T93" fmla="*/ 89 h 881"/>
                <a:gd name="T94" fmla="*/ 344 w 1320"/>
                <a:gd name="T95" fmla="*/ 50 h 881"/>
                <a:gd name="T96" fmla="*/ 255 w 1320"/>
                <a:gd name="T97" fmla="*/ 78 h 881"/>
                <a:gd name="T98" fmla="*/ 216 w 1320"/>
                <a:gd name="T99" fmla="*/ 100 h 881"/>
                <a:gd name="T100" fmla="*/ 205 w 1320"/>
                <a:gd name="T101" fmla="*/ 100 h 881"/>
                <a:gd name="T102" fmla="*/ 205 w 1320"/>
                <a:gd name="T103" fmla="*/ 100 h 881"/>
                <a:gd name="T104" fmla="*/ 122 w 1320"/>
                <a:gd name="T105" fmla="*/ 228 h 881"/>
                <a:gd name="T106" fmla="*/ 28 w 1320"/>
                <a:gd name="T107" fmla="*/ 383 h 881"/>
                <a:gd name="T108" fmla="*/ 6 w 1320"/>
                <a:gd name="T109" fmla="*/ 527 h 881"/>
                <a:gd name="T110" fmla="*/ 16 w 1320"/>
                <a:gd name="T111" fmla="*/ 671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881">
                  <a:moveTo>
                    <a:pt x="16" y="671"/>
                  </a:moveTo>
                  <a:lnTo>
                    <a:pt x="16" y="671"/>
                  </a:lnTo>
                  <a:cubicBezTo>
                    <a:pt x="28" y="688"/>
                    <a:pt x="39" y="693"/>
                    <a:pt x="55" y="704"/>
                  </a:cubicBezTo>
                  <a:cubicBezTo>
                    <a:pt x="88" y="736"/>
                    <a:pt x="105" y="759"/>
                    <a:pt x="144" y="792"/>
                  </a:cubicBezTo>
                  <a:cubicBezTo>
                    <a:pt x="166" y="814"/>
                    <a:pt x="172" y="842"/>
                    <a:pt x="205" y="853"/>
                  </a:cubicBezTo>
                  <a:cubicBezTo>
                    <a:pt x="221" y="858"/>
                    <a:pt x="233" y="858"/>
                    <a:pt x="249" y="864"/>
                  </a:cubicBezTo>
                  <a:cubicBezTo>
                    <a:pt x="277" y="869"/>
                    <a:pt x="288" y="880"/>
                    <a:pt x="316" y="880"/>
                  </a:cubicBezTo>
                  <a:cubicBezTo>
                    <a:pt x="338" y="880"/>
                    <a:pt x="344" y="880"/>
                    <a:pt x="366" y="869"/>
                  </a:cubicBezTo>
                  <a:lnTo>
                    <a:pt x="366" y="869"/>
                  </a:lnTo>
                  <a:cubicBezTo>
                    <a:pt x="377" y="864"/>
                    <a:pt x="377" y="847"/>
                    <a:pt x="393" y="831"/>
                  </a:cubicBezTo>
                  <a:cubicBezTo>
                    <a:pt x="410" y="814"/>
                    <a:pt x="421" y="797"/>
                    <a:pt x="443" y="786"/>
                  </a:cubicBezTo>
                  <a:cubicBezTo>
                    <a:pt x="471" y="759"/>
                    <a:pt x="499" y="770"/>
                    <a:pt x="538" y="753"/>
                  </a:cubicBezTo>
                  <a:cubicBezTo>
                    <a:pt x="587" y="731"/>
                    <a:pt x="610" y="710"/>
                    <a:pt x="637" y="665"/>
                  </a:cubicBezTo>
                  <a:cubicBezTo>
                    <a:pt x="659" y="638"/>
                    <a:pt x="676" y="610"/>
                    <a:pt x="715" y="610"/>
                  </a:cubicBezTo>
                  <a:cubicBezTo>
                    <a:pt x="726" y="610"/>
                    <a:pt x="737" y="615"/>
                    <a:pt x="743" y="627"/>
                  </a:cubicBezTo>
                  <a:cubicBezTo>
                    <a:pt x="759" y="649"/>
                    <a:pt x="748" y="676"/>
                    <a:pt x="765" y="699"/>
                  </a:cubicBezTo>
                  <a:cubicBezTo>
                    <a:pt x="776" y="710"/>
                    <a:pt x="787" y="710"/>
                    <a:pt x="804" y="710"/>
                  </a:cubicBezTo>
                  <a:cubicBezTo>
                    <a:pt x="826" y="710"/>
                    <a:pt x="842" y="710"/>
                    <a:pt x="853" y="693"/>
                  </a:cubicBezTo>
                  <a:cubicBezTo>
                    <a:pt x="870" y="676"/>
                    <a:pt x="859" y="660"/>
                    <a:pt x="870" y="638"/>
                  </a:cubicBezTo>
                  <a:cubicBezTo>
                    <a:pt x="881" y="604"/>
                    <a:pt x="886" y="582"/>
                    <a:pt x="909" y="554"/>
                  </a:cubicBezTo>
                  <a:cubicBezTo>
                    <a:pt x="914" y="538"/>
                    <a:pt x="914" y="521"/>
                    <a:pt x="931" y="510"/>
                  </a:cubicBezTo>
                  <a:cubicBezTo>
                    <a:pt x="953" y="494"/>
                    <a:pt x="970" y="488"/>
                    <a:pt x="992" y="471"/>
                  </a:cubicBezTo>
                  <a:cubicBezTo>
                    <a:pt x="1019" y="455"/>
                    <a:pt x="1036" y="438"/>
                    <a:pt x="1075" y="438"/>
                  </a:cubicBezTo>
                  <a:cubicBezTo>
                    <a:pt x="1119" y="438"/>
                    <a:pt x="1119" y="438"/>
                    <a:pt x="1119" y="438"/>
                  </a:cubicBezTo>
                  <a:cubicBezTo>
                    <a:pt x="1152" y="438"/>
                    <a:pt x="1169" y="455"/>
                    <a:pt x="1208" y="455"/>
                  </a:cubicBezTo>
                  <a:cubicBezTo>
                    <a:pt x="1225" y="455"/>
                    <a:pt x="1230" y="449"/>
                    <a:pt x="1247" y="444"/>
                  </a:cubicBezTo>
                  <a:cubicBezTo>
                    <a:pt x="1269" y="433"/>
                    <a:pt x="1291" y="438"/>
                    <a:pt x="1313" y="438"/>
                  </a:cubicBezTo>
                  <a:lnTo>
                    <a:pt x="1313" y="438"/>
                  </a:lnTo>
                  <a:cubicBezTo>
                    <a:pt x="1319" y="427"/>
                    <a:pt x="1319" y="422"/>
                    <a:pt x="1319" y="410"/>
                  </a:cubicBezTo>
                  <a:cubicBezTo>
                    <a:pt x="1319" y="355"/>
                    <a:pt x="1274" y="333"/>
                    <a:pt x="1274" y="277"/>
                  </a:cubicBezTo>
                  <a:cubicBezTo>
                    <a:pt x="1274" y="205"/>
                    <a:pt x="1274" y="205"/>
                    <a:pt x="1274" y="205"/>
                  </a:cubicBezTo>
                  <a:cubicBezTo>
                    <a:pt x="1274" y="167"/>
                    <a:pt x="1263" y="144"/>
                    <a:pt x="1263" y="106"/>
                  </a:cubicBezTo>
                  <a:cubicBezTo>
                    <a:pt x="1263" y="100"/>
                    <a:pt x="1263" y="100"/>
                    <a:pt x="1258" y="100"/>
                  </a:cubicBezTo>
                  <a:cubicBezTo>
                    <a:pt x="1225" y="100"/>
                    <a:pt x="1225" y="100"/>
                    <a:pt x="1225" y="100"/>
                  </a:cubicBezTo>
                  <a:cubicBezTo>
                    <a:pt x="1186" y="122"/>
                    <a:pt x="1186" y="122"/>
                    <a:pt x="1186" y="122"/>
                  </a:cubicBezTo>
                  <a:cubicBezTo>
                    <a:pt x="1142" y="100"/>
                    <a:pt x="1114" y="78"/>
                    <a:pt x="1064" y="78"/>
                  </a:cubicBezTo>
                  <a:cubicBezTo>
                    <a:pt x="1042" y="78"/>
                    <a:pt x="1031" y="95"/>
                    <a:pt x="1025" y="117"/>
                  </a:cubicBezTo>
                  <a:cubicBezTo>
                    <a:pt x="1019" y="122"/>
                    <a:pt x="1019" y="122"/>
                    <a:pt x="1019" y="117"/>
                  </a:cubicBezTo>
                  <a:cubicBezTo>
                    <a:pt x="1003" y="72"/>
                    <a:pt x="970" y="61"/>
                    <a:pt x="931" y="39"/>
                  </a:cubicBezTo>
                  <a:cubicBezTo>
                    <a:pt x="903" y="28"/>
                    <a:pt x="886" y="11"/>
                    <a:pt x="870" y="0"/>
                  </a:cubicBezTo>
                  <a:lnTo>
                    <a:pt x="870" y="0"/>
                  </a:lnTo>
                  <a:cubicBezTo>
                    <a:pt x="798" y="6"/>
                    <a:pt x="753" y="17"/>
                    <a:pt x="676" y="17"/>
                  </a:cubicBezTo>
                  <a:cubicBezTo>
                    <a:pt x="648" y="17"/>
                    <a:pt x="637" y="11"/>
                    <a:pt x="610" y="11"/>
                  </a:cubicBezTo>
                  <a:cubicBezTo>
                    <a:pt x="582" y="11"/>
                    <a:pt x="582" y="45"/>
                    <a:pt x="576" y="72"/>
                  </a:cubicBezTo>
                  <a:cubicBezTo>
                    <a:pt x="571" y="89"/>
                    <a:pt x="554" y="95"/>
                    <a:pt x="538" y="111"/>
                  </a:cubicBezTo>
                  <a:cubicBezTo>
                    <a:pt x="526" y="122"/>
                    <a:pt x="515" y="133"/>
                    <a:pt x="499" y="133"/>
                  </a:cubicBezTo>
                  <a:cubicBezTo>
                    <a:pt x="449" y="133"/>
                    <a:pt x="421" y="117"/>
                    <a:pt x="388" y="89"/>
                  </a:cubicBezTo>
                  <a:cubicBezTo>
                    <a:pt x="371" y="72"/>
                    <a:pt x="366" y="50"/>
                    <a:pt x="344" y="50"/>
                  </a:cubicBezTo>
                  <a:cubicBezTo>
                    <a:pt x="305" y="50"/>
                    <a:pt x="282" y="56"/>
                    <a:pt x="255" y="78"/>
                  </a:cubicBezTo>
                  <a:cubicBezTo>
                    <a:pt x="238" y="89"/>
                    <a:pt x="233" y="100"/>
                    <a:pt x="216" y="100"/>
                  </a:cubicBezTo>
                  <a:cubicBezTo>
                    <a:pt x="211" y="100"/>
                    <a:pt x="211" y="100"/>
                    <a:pt x="205" y="100"/>
                  </a:cubicBezTo>
                  <a:lnTo>
                    <a:pt x="205" y="100"/>
                  </a:lnTo>
                  <a:cubicBezTo>
                    <a:pt x="172" y="150"/>
                    <a:pt x="149" y="178"/>
                    <a:pt x="122" y="228"/>
                  </a:cubicBezTo>
                  <a:cubicBezTo>
                    <a:pt x="88" y="289"/>
                    <a:pt x="55" y="316"/>
                    <a:pt x="28" y="383"/>
                  </a:cubicBezTo>
                  <a:cubicBezTo>
                    <a:pt x="0" y="433"/>
                    <a:pt x="6" y="471"/>
                    <a:pt x="6" y="527"/>
                  </a:cubicBezTo>
                  <a:cubicBezTo>
                    <a:pt x="6" y="582"/>
                    <a:pt x="6" y="615"/>
                    <a:pt x="16" y="671"/>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49" name="Freeform 448"/>
            <p:cNvSpPr>
              <a:spLocks noChangeArrowheads="1"/>
            </p:cNvSpPr>
            <p:nvPr/>
          </p:nvSpPr>
          <p:spPr bwMode="auto">
            <a:xfrm>
              <a:off x="18082036" y="2854325"/>
              <a:ext cx="763537" cy="750888"/>
            </a:xfrm>
            <a:custGeom>
              <a:avLst/>
              <a:gdLst>
                <a:gd name="T0" fmla="*/ 83 w 2123"/>
                <a:gd name="T1" fmla="*/ 1297 h 2085"/>
                <a:gd name="T2" fmla="*/ 66 w 2123"/>
                <a:gd name="T3" fmla="*/ 1319 h 2085"/>
                <a:gd name="T4" fmla="*/ 28 w 2123"/>
                <a:gd name="T5" fmla="*/ 1314 h 2085"/>
                <a:gd name="T6" fmla="*/ 50 w 2123"/>
                <a:gd name="T7" fmla="*/ 1386 h 2085"/>
                <a:gd name="T8" fmla="*/ 100 w 2123"/>
                <a:gd name="T9" fmla="*/ 1319 h 2085"/>
                <a:gd name="T10" fmla="*/ 83 w 2123"/>
                <a:gd name="T11" fmla="*/ 1297 h 2085"/>
                <a:gd name="T12" fmla="*/ 88 w 2123"/>
                <a:gd name="T13" fmla="*/ 1391 h 2085"/>
                <a:gd name="T14" fmla="*/ 105 w 2123"/>
                <a:gd name="T15" fmla="*/ 1463 h 2085"/>
                <a:gd name="T16" fmla="*/ 127 w 2123"/>
                <a:gd name="T17" fmla="*/ 1458 h 2085"/>
                <a:gd name="T18" fmla="*/ 116 w 2123"/>
                <a:gd name="T19" fmla="*/ 1424 h 2085"/>
                <a:gd name="T20" fmla="*/ 199 w 2123"/>
                <a:gd name="T21" fmla="*/ 1297 h 2085"/>
                <a:gd name="T22" fmla="*/ 227 w 2123"/>
                <a:gd name="T23" fmla="*/ 1297 h 2085"/>
                <a:gd name="T24" fmla="*/ 277 w 2123"/>
                <a:gd name="T25" fmla="*/ 1280 h 2085"/>
                <a:gd name="T26" fmla="*/ 277 w 2123"/>
                <a:gd name="T27" fmla="*/ 1303 h 2085"/>
                <a:gd name="T28" fmla="*/ 316 w 2123"/>
                <a:gd name="T29" fmla="*/ 1386 h 2085"/>
                <a:gd name="T30" fmla="*/ 277 w 2123"/>
                <a:gd name="T31" fmla="*/ 1447 h 2085"/>
                <a:gd name="T32" fmla="*/ 221 w 2123"/>
                <a:gd name="T33" fmla="*/ 1364 h 2085"/>
                <a:gd name="T34" fmla="*/ 144 w 2123"/>
                <a:gd name="T35" fmla="*/ 1380 h 2085"/>
                <a:gd name="T36" fmla="*/ 177 w 2123"/>
                <a:gd name="T37" fmla="*/ 1319 h 2085"/>
                <a:gd name="T38" fmla="*/ 277 w 2123"/>
                <a:gd name="T39" fmla="*/ 1801 h 2085"/>
                <a:gd name="T40" fmla="*/ 272 w 2123"/>
                <a:gd name="T41" fmla="*/ 1801 h 2085"/>
                <a:gd name="T42" fmla="*/ 221 w 2123"/>
                <a:gd name="T43" fmla="*/ 1879 h 2085"/>
                <a:gd name="T44" fmla="*/ 255 w 2123"/>
                <a:gd name="T45" fmla="*/ 1907 h 2085"/>
                <a:gd name="T46" fmla="*/ 404 w 2123"/>
                <a:gd name="T47" fmla="*/ 1918 h 2085"/>
                <a:gd name="T48" fmla="*/ 432 w 2123"/>
                <a:gd name="T49" fmla="*/ 1912 h 2085"/>
                <a:gd name="T50" fmla="*/ 371 w 2123"/>
                <a:gd name="T51" fmla="*/ 1884 h 2085"/>
                <a:gd name="T52" fmla="*/ 321 w 2123"/>
                <a:gd name="T53" fmla="*/ 1807 h 2085"/>
                <a:gd name="T54" fmla="*/ 166 w 2123"/>
                <a:gd name="T55" fmla="*/ 1968 h 2085"/>
                <a:gd name="T56" fmla="*/ 210 w 2123"/>
                <a:gd name="T57" fmla="*/ 1968 h 2085"/>
                <a:gd name="T58" fmla="*/ 255 w 2123"/>
                <a:gd name="T59" fmla="*/ 1968 h 2085"/>
                <a:gd name="T60" fmla="*/ 255 w 2123"/>
                <a:gd name="T61" fmla="*/ 2062 h 2085"/>
                <a:gd name="T62" fmla="*/ 194 w 2123"/>
                <a:gd name="T63" fmla="*/ 2084 h 2085"/>
                <a:gd name="T64" fmla="*/ 155 w 2123"/>
                <a:gd name="T65" fmla="*/ 2001 h 2085"/>
                <a:gd name="T66" fmla="*/ 166 w 2123"/>
                <a:gd name="T67" fmla="*/ 1968 h 2085"/>
                <a:gd name="T68" fmla="*/ 781 w 2123"/>
                <a:gd name="T69" fmla="*/ 521 h 2085"/>
                <a:gd name="T70" fmla="*/ 759 w 2123"/>
                <a:gd name="T71" fmla="*/ 488 h 2085"/>
                <a:gd name="T72" fmla="*/ 765 w 2123"/>
                <a:gd name="T73" fmla="*/ 538 h 2085"/>
                <a:gd name="T74" fmla="*/ 770 w 2123"/>
                <a:gd name="T75" fmla="*/ 599 h 2085"/>
                <a:gd name="T76" fmla="*/ 804 w 2123"/>
                <a:gd name="T77" fmla="*/ 554 h 2085"/>
                <a:gd name="T78" fmla="*/ 804 w 2123"/>
                <a:gd name="T79" fmla="*/ 521 h 2085"/>
                <a:gd name="T80" fmla="*/ 781 w 2123"/>
                <a:gd name="T81" fmla="*/ 521 h 2085"/>
                <a:gd name="T82" fmla="*/ 1003 w 2123"/>
                <a:gd name="T83" fmla="*/ 405 h 2085"/>
                <a:gd name="T84" fmla="*/ 1031 w 2123"/>
                <a:gd name="T85" fmla="*/ 421 h 2085"/>
                <a:gd name="T86" fmla="*/ 1003 w 2123"/>
                <a:gd name="T87" fmla="*/ 405 h 2085"/>
                <a:gd name="T88" fmla="*/ 2117 w 2123"/>
                <a:gd name="T89" fmla="*/ 527 h 2085"/>
                <a:gd name="T90" fmla="*/ 2078 w 2123"/>
                <a:gd name="T91" fmla="*/ 566 h 2085"/>
                <a:gd name="T92" fmla="*/ 2095 w 2123"/>
                <a:gd name="T93" fmla="*/ 588 h 2085"/>
                <a:gd name="T94" fmla="*/ 2117 w 2123"/>
                <a:gd name="T95" fmla="*/ 527 h 2085"/>
                <a:gd name="T96" fmla="*/ 1840 w 2123"/>
                <a:gd name="T97" fmla="*/ 0 h 2085"/>
                <a:gd name="T98" fmla="*/ 1751 w 2123"/>
                <a:gd name="T99" fmla="*/ 89 h 2085"/>
                <a:gd name="T100" fmla="*/ 1801 w 2123"/>
                <a:gd name="T101" fmla="*/ 211 h 2085"/>
                <a:gd name="T102" fmla="*/ 1890 w 2123"/>
                <a:gd name="T103" fmla="*/ 194 h 2085"/>
                <a:gd name="T104" fmla="*/ 1901 w 2123"/>
                <a:gd name="T105" fmla="*/ 139 h 2085"/>
                <a:gd name="T106" fmla="*/ 1895 w 2123"/>
                <a:gd name="T107" fmla="*/ 94 h 2085"/>
                <a:gd name="T108" fmla="*/ 1840 w 2123"/>
                <a:gd name="T109"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3" h="2085">
                  <a:moveTo>
                    <a:pt x="83" y="1297"/>
                  </a:moveTo>
                  <a:lnTo>
                    <a:pt x="83" y="1297"/>
                  </a:lnTo>
                  <a:lnTo>
                    <a:pt x="83" y="1303"/>
                  </a:lnTo>
                  <a:cubicBezTo>
                    <a:pt x="83" y="1314"/>
                    <a:pt x="78" y="1319"/>
                    <a:pt x="66" y="1319"/>
                  </a:cubicBezTo>
                  <a:cubicBezTo>
                    <a:pt x="61" y="1319"/>
                    <a:pt x="61" y="1303"/>
                    <a:pt x="50" y="1303"/>
                  </a:cubicBezTo>
                  <a:cubicBezTo>
                    <a:pt x="39" y="1303"/>
                    <a:pt x="33" y="1308"/>
                    <a:pt x="28" y="1314"/>
                  </a:cubicBezTo>
                  <a:cubicBezTo>
                    <a:pt x="16" y="1330"/>
                    <a:pt x="6" y="1336"/>
                    <a:pt x="0" y="1352"/>
                  </a:cubicBezTo>
                  <a:cubicBezTo>
                    <a:pt x="22" y="1364"/>
                    <a:pt x="28" y="1386"/>
                    <a:pt x="50" y="1386"/>
                  </a:cubicBezTo>
                  <a:cubicBezTo>
                    <a:pt x="61" y="1386"/>
                    <a:pt x="66" y="1375"/>
                    <a:pt x="72" y="1364"/>
                  </a:cubicBezTo>
                  <a:cubicBezTo>
                    <a:pt x="88" y="1347"/>
                    <a:pt x="100" y="1336"/>
                    <a:pt x="100" y="1319"/>
                  </a:cubicBezTo>
                  <a:cubicBezTo>
                    <a:pt x="100" y="1297"/>
                    <a:pt x="100" y="1297"/>
                    <a:pt x="100" y="1297"/>
                  </a:cubicBezTo>
                  <a:cubicBezTo>
                    <a:pt x="88" y="1297"/>
                    <a:pt x="88" y="1297"/>
                    <a:pt x="83" y="1297"/>
                  </a:cubicBezTo>
                  <a:close/>
                  <a:moveTo>
                    <a:pt x="88" y="1391"/>
                  </a:moveTo>
                  <a:lnTo>
                    <a:pt x="88" y="1391"/>
                  </a:lnTo>
                  <a:cubicBezTo>
                    <a:pt x="88" y="1397"/>
                    <a:pt x="88" y="1402"/>
                    <a:pt x="88" y="1408"/>
                  </a:cubicBezTo>
                  <a:cubicBezTo>
                    <a:pt x="88" y="1430"/>
                    <a:pt x="105" y="1441"/>
                    <a:pt x="105" y="1463"/>
                  </a:cubicBezTo>
                  <a:cubicBezTo>
                    <a:pt x="111" y="1463"/>
                    <a:pt x="116" y="1463"/>
                    <a:pt x="122" y="1463"/>
                  </a:cubicBezTo>
                  <a:cubicBezTo>
                    <a:pt x="122" y="1463"/>
                    <a:pt x="122" y="1458"/>
                    <a:pt x="127" y="1458"/>
                  </a:cubicBezTo>
                  <a:cubicBezTo>
                    <a:pt x="139" y="1452"/>
                    <a:pt x="144" y="1447"/>
                    <a:pt x="144" y="1441"/>
                  </a:cubicBezTo>
                  <a:cubicBezTo>
                    <a:pt x="144" y="1424"/>
                    <a:pt x="127" y="1424"/>
                    <a:pt x="116" y="1424"/>
                  </a:cubicBezTo>
                  <a:cubicBezTo>
                    <a:pt x="111" y="1408"/>
                    <a:pt x="105" y="1397"/>
                    <a:pt x="88" y="1391"/>
                  </a:cubicBezTo>
                  <a:close/>
                  <a:moveTo>
                    <a:pt x="199" y="1297"/>
                  </a:moveTo>
                  <a:lnTo>
                    <a:pt x="199" y="1297"/>
                  </a:lnTo>
                  <a:cubicBezTo>
                    <a:pt x="205" y="1291"/>
                    <a:pt x="227" y="1286"/>
                    <a:pt x="227" y="1297"/>
                  </a:cubicBezTo>
                  <a:cubicBezTo>
                    <a:pt x="249" y="1297"/>
                    <a:pt x="249" y="1297"/>
                    <a:pt x="249" y="1297"/>
                  </a:cubicBezTo>
                  <a:cubicBezTo>
                    <a:pt x="260" y="1297"/>
                    <a:pt x="266" y="1280"/>
                    <a:pt x="277" y="1280"/>
                  </a:cubicBezTo>
                  <a:cubicBezTo>
                    <a:pt x="282" y="1280"/>
                    <a:pt x="282" y="1286"/>
                    <a:pt x="282" y="1286"/>
                  </a:cubicBezTo>
                  <a:cubicBezTo>
                    <a:pt x="282" y="1291"/>
                    <a:pt x="277" y="1297"/>
                    <a:pt x="277" y="1303"/>
                  </a:cubicBezTo>
                  <a:cubicBezTo>
                    <a:pt x="277" y="1325"/>
                    <a:pt x="305" y="1319"/>
                    <a:pt x="310" y="1342"/>
                  </a:cubicBezTo>
                  <a:cubicBezTo>
                    <a:pt x="316" y="1358"/>
                    <a:pt x="316" y="1369"/>
                    <a:pt x="316" y="1386"/>
                  </a:cubicBezTo>
                  <a:cubicBezTo>
                    <a:pt x="316" y="1397"/>
                    <a:pt x="305" y="1402"/>
                    <a:pt x="299" y="1413"/>
                  </a:cubicBezTo>
                  <a:cubicBezTo>
                    <a:pt x="294" y="1424"/>
                    <a:pt x="294" y="1447"/>
                    <a:pt x="277" y="1447"/>
                  </a:cubicBezTo>
                  <a:cubicBezTo>
                    <a:pt x="244" y="1447"/>
                    <a:pt x="244" y="1408"/>
                    <a:pt x="216" y="1391"/>
                  </a:cubicBezTo>
                  <a:cubicBezTo>
                    <a:pt x="227" y="1375"/>
                    <a:pt x="249" y="1364"/>
                    <a:pt x="221" y="1364"/>
                  </a:cubicBezTo>
                  <a:cubicBezTo>
                    <a:pt x="199" y="1364"/>
                    <a:pt x="188" y="1380"/>
                    <a:pt x="166" y="1380"/>
                  </a:cubicBezTo>
                  <a:cubicBezTo>
                    <a:pt x="155" y="1380"/>
                    <a:pt x="155" y="1380"/>
                    <a:pt x="144" y="1380"/>
                  </a:cubicBezTo>
                  <a:cubicBezTo>
                    <a:pt x="144" y="1364"/>
                    <a:pt x="144" y="1358"/>
                    <a:pt x="144" y="1347"/>
                  </a:cubicBezTo>
                  <a:cubicBezTo>
                    <a:pt x="144" y="1330"/>
                    <a:pt x="166" y="1325"/>
                    <a:pt x="177" y="1319"/>
                  </a:cubicBezTo>
                  <a:cubicBezTo>
                    <a:pt x="188" y="1319"/>
                    <a:pt x="188" y="1303"/>
                    <a:pt x="199" y="1297"/>
                  </a:cubicBezTo>
                  <a:close/>
                  <a:moveTo>
                    <a:pt x="277" y="1801"/>
                  </a:moveTo>
                  <a:lnTo>
                    <a:pt x="277" y="1801"/>
                  </a:lnTo>
                  <a:cubicBezTo>
                    <a:pt x="277" y="1801"/>
                    <a:pt x="277" y="1801"/>
                    <a:pt x="272" y="1801"/>
                  </a:cubicBezTo>
                  <a:cubicBezTo>
                    <a:pt x="255" y="1801"/>
                    <a:pt x="260" y="1823"/>
                    <a:pt x="249" y="1840"/>
                  </a:cubicBezTo>
                  <a:cubicBezTo>
                    <a:pt x="244" y="1857"/>
                    <a:pt x="221" y="1862"/>
                    <a:pt x="221" y="1879"/>
                  </a:cubicBezTo>
                  <a:cubicBezTo>
                    <a:pt x="221" y="1884"/>
                    <a:pt x="233" y="1884"/>
                    <a:pt x="233" y="1890"/>
                  </a:cubicBezTo>
                  <a:cubicBezTo>
                    <a:pt x="238" y="1901"/>
                    <a:pt x="244" y="1907"/>
                    <a:pt x="255" y="1907"/>
                  </a:cubicBezTo>
                  <a:cubicBezTo>
                    <a:pt x="294" y="1907"/>
                    <a:pt x="310" y="1896"/>
                    <a:pt x="349" y="1896"/>
                  </a:cubicBezTo>
                  <a:cubicBezTo>
                    <a:pt x="371" y="1896"/>
                    <a:pt x="393" y="1901"/>
                    <a:pt x="404" y="1918"/>
                  </a:cubicBezTo>
                  <a:cubicBezTo>
                    <a:pt x="410" y="1929"/>
                    <a:pt x="415" y="1940"/>
                    <a:pt x="427" y="1945"/>
                  </a:cubicBezTo>
                  <a:cubicBezTo>
                    <a:pt x="432" y="1934"/>
                    <a:pt x="432" y="1923"/>
                    <a:pt x="432" y="1912"/>
                  </a:cubicBezTo>
                  <a:cubicBezTo>
                    <a:pt x="432" y="1884"/>
                    <a:pt x="415" y="1879"/>
                    <a:pt x="399" y="1862"/>
                  </a:cubicBezTo>
                  <a:cubicBezTo>
                    <a:pt x="388" y="1873"/>
                    <a:pt x="382" y="1879"/>
                    <a:pt x="371" y="1884"/>
                  </a:cubicBezTo>
                  <a:cubicBezTo>
                    <a:pt x="360" y="1857"/>
                    <a:pt x="349" y="1846"/>
                    <a:pt x="332" y="1835"/>
                  </a:cubicBezTo>
                  <a:cubicBezTo>
                    <a:pt x="321" y="1829"/>
                    <a:pt x="327" y="1818"/>
                    <a:pt x="321" y="1807"/>
                  </a:cubicBezTo>
                  <a:cubicBezTo>
                    <a:pt x="310" y="1796"/>
                    <a:pt x="294" y="1801"/>
                    <a:pt x="277" y="1801"/>
                  </a:cubicBezTo>
                  <a:close/>
                  <a:moveTo>
                    <a:pt x="166" y="1968"/>
                  </a:moveTo>
                  <a:lnTo>
                    <a:pt x="166" y="1968"/>
                  </a:lnTo>
                  <a:cubicBezTo>
                    <a:pt x="183" y="1968"/>
                    <a:pt x="194" y="1973"/>
                    <a:pt x="210" y="1968"/>
                  </a:cubicBezTo>
                  <a:cubicBezTo>
                    <a:pt x="221" y="1962"/>
                    <a:pt x="227" y="1940"/>
                    <a:pt x="244" y="1945"/>
                  </a:cubicBezTo>
                  <a:cubicBezTo>
                    <a:pt x="249" y="1945"/>
                    <a:pt x="249" y="1956"/>
                    <a:pt x="255" y="1968"/>
                  </a:cubicBezTo>
                  <a:cubicBezTo>
                    <a:pt x="260" y="1979"/>
                    <a:pt x="282" y="1973"/>
                    <a:pt x="282" y="1990"/>
                  </a:cubicBezTo>
                  <a:cubicBezTo>
                    <a:pt x="282" y="2017"/>
                    <a:pt x="266" y="2034"/>
                    <a:pt x="255" y="2062"/>
                  </a:cubicBezTo>
                  <a:cubicBezTo>
                    <a:pt x="244" y="2056"/>
                    <a:pt x="238" y="2056"/>
                    <a:pt x="227" y="2045"/>
                  </a:cubicBezTo>
                  <a:cubicBezTo>
                    <a:pt x="210" y="2056"/>
                    <a:pt x="210" y="2073"/>
                    <a:pt x="194" y="2084"/>
                  </a:cubicBezTo>
                  <a:cubicBezTo>
                    <a:pt x="177" y="2073"/>
                    <a:pt x="183" y="2051"/>
                    <a:pt x="177" y="2023"/>
                  </a:cubicBezTo>
                  <a:cubicBezTo>
                    <a:pt x="172" y="2012"/>
                    <a:pt x="155" y="2012"/>
                    <a:pt x="155" y="2001"/>
                  </a:cubicBezTo>
                  <a:cubicBezTo>
                    <a:pt x="155" y="1990"/>
                    <a:pt x="161" y="1984"/>
                    <a:pt x="161" y="1973"/>
                  </a:cubicBezTo>
                  <a:lnTo>
                    <a:pt x="166" y="1968"/>
                  </a:lnTo>
                  <a:close/>
                  <a:moveTo>
                    <a:pt x="781" y="521"/>
                  </a:moveTo>
                  <a:lnTo>
                    <a:pt x="781" y="521"/>
                  </a:lnTo>
                  <a:cubicBezTo>
                    <a:pt x="776" y="521"/>
                    <a:pt x="776" y="510"/>
                    <a:pt x="776" y="499"/>
                  </a:cubicBezTo>
                  <a:cubicBezTo>
                    <a:pt x="776" y="493"/>
                    <a:pt x="765" y="493"/>
                    <a:pt x="759" y="488"/>
                  </a:cubicBezTo>
                  <a:cubicBezTo>
                    <a:pt x="759" y="493"/>
                    <a:pt x="753" y="493"/>
                    <a:pt x="753" y="493"/>
                  </a:cubicBezTo>
                  <a:cubicBezTo>
                    <a:pt x="753" y="516"/>
                    <a:pt x="765" y="521"/>
                    <a:pt x="765" y="538"/>
                  </a:cubicBezTo>
                  <a:cubicBezTo>
                    <a:pt x="765" y="593"/>
                    <a:pt x="765" y="593"/>
                    <a:pt x="765" y="593"/>
                  </a:cubicBezTo>
                  <a:cubicBezTo>
                    <a:pt x="770" y="599"/>
                    <a:pt x="770" y="599"/>
                    <a:pt x="770" y="599"/>
                  </a:cubicBezTo>
                  <a:cubicBezTo>
                    <a:pt x="776" y="593"/>
                    <a:pt x="776" y="582"/>
                    <a:pt x="781" y="571"/>
                  </a:cubicBezTo>
                  <a:cubicBezTo>
                    <a:pt x="787" y="560"/>
                    <a:pt x="798" y="560"/>
                    <a:pt x="804" y="554"/>
                  </a:cubicBezTo>
                  <a:cubicBezTo>
                    <a:pt x="809" y="544"/>
                    <a:pt x="809" y="538"/>
                    <a:pt x="814" y="527"/>
                  </a:cubicBezTo>
                  <a:cubicBezTo>
                    <a:pt x="804" y="521"/>
                    <a:pt x="804" y="521"/>
                    <a:pt x="804" y="521"/>
                  </a:cubicBezTo>
                  <a:cubicBezTo>
                    <a:pt x="792" y="527"/>
                    <a:pt x="792" y="527"/>
                    <a:pt x="792" y="527"/>
                  </a:cubicBezTo>
                  <a:cubicBezTo>
                    <a:pt x="787" y="527"/>
                    <a:pt x="787" y="521"/>
                    <a:pt x="781" y="521"/>
                  </a:cubicBezTo>
                  <a:close/>
                  <a:moveTo>
                    <a:pt x="1003" y="405"/>
                  </a:moveTo>
                  <a:lnTo>
                    <a:pt x="1003" y="405"/>
                  </a:lnTo>
                  <a:cubicBezTo>
                    <a:pt x="1003" y="416"/>
                    <a:pt x="1014" y="421"/>
                    <a:pt x="1025" y="427"/>
                  </a:cubicBezTo>
                  <a:cubicBezTo>
                    <a:pt x="1025" y="427"/>
                    <a:pt x="1031" y="427"/>
                    <a:pt x="1031" y="421"/>
                  </a:cubicBezTo>
                  <a:cubicBezTo>
                    <a:pt x="1031" y="405"/>
                    <a:pt x="1031" y="377"/>
                    <a:pt x="1019" y="383"/>
                  </a:cubicBezTo>
                  <a:cubicBezTo>
                    <a:pt x="1008" y="383"/>
                    <a:pt x="1003" y="394"/>
                    <a:pt x="1003" y="405"/>
                  </a:cubicBezTo>
                  <a:close/>
                  <a:moveTo>
                    <a:pt x="2117" y="527"/>
                  </a:moveTo>
                  <a:lnTo>
                    <a:pt x="2117" y="527"/>
                  </a:lnTo>
                  <a:cubicBezTo>
                    <a:pt x="2111" y="521"/>
                    <a:pt x="2111" y="516"/>
                    <a:pt x="2106" y="510"/>
                  </a:cubicBezTo>
                  <a:cubicBezTo>
                    <a:pt x="2100" y="532"/>
                    <a:pt x="2078" y="544"/>
                    <a:pt x="2078" y="566"/>
                  </a:cubicBezTo>
                  <a:cubicBezTo>
                    <a:pt x="2078" y="588"/>
                    <a:pt x="2078" y="588"/>
                    <a:pt x="2078" y="588"/>
                  </a:cubicBezTo>
                  <a:cubicBezTo>
                    <a:pt x="2083" y="588"/>
                    <a:pt x="2089" y="588"/>
                    <a:pt x="2095" y="588"/>
                  </a:cubicBezTo>
                  <a:cubicBezTo>
                    <a:pt x="2111" y="588"/>
                    <a:pt x="2122" y="571"/>
                    <a:pt x="2122" y="554"/>
                  </a:cubicBezTo>
                  <a:cubicBezTo>
                    <a:pt x="2122" y="549"/>
                    <a:pt x="2122" y="532"/>
                    <a:pt x="2117" y="527"/>
                  </a:cubicBezTo>
                  <a:close/>
                  <a:moveTo>
                    <a:pt x="1840" y="0"/>
                  </a:moveTo>
                  <a:lnTo>
                    <a:pt x="1840" y="0"/>
                  </a:lnTo>
                  <a:cubicBezTo>
                    <a:pt x="1817" y="22"/>
                    <a:pt x="1806" y="34"/>
                    <a:pt x="1784" y="50"/>
                  </a:cubicBezTo>
                  <a:cubicBezTo>
                    <a:pt x="1773" y="67"/>
                    <a:pt x="1751" y="72"/>
                    <a:pt x="1751" y="89"/>
                  </a:cubicBezTo>
                  <a:cubicBezTo>
                    <a:pt x="1751" y="189"/>
                    <a:pt x="1862" y="161"/>
                    <a:pt x="1806" y="194"/>
                  </a:cubicBezTo>
                  <a:cubicBezTo>
                    <a:pt x="1801" y="200"/>
                    <a:pt x="1806" y="205"/>
                    <a:pt x="1801" y="211"/>
                  </a:cubicBezTo>
                  <a:cubicBezTo>
                    <a:pt x="1768" y="239"/>
                    <a:pt x="1812" y="239"/>
                    <a:pt x="1851" y="239"/>
                  </a:cubicBezTo>
                  <a:cubicBezTo>
                    <a:pt x="1873" y="239"/>
                    <a:pt x="1878" y="217"/>
                    <a:pt x="1890" y="194"/>
                  </a:cubicBezTo>
                  <a:cubicBezTo>
                    <a:pt x="1895" y="189"/>
                    <a:pt x="1901" y="183"/>
                    <a:pt x="1901" y="167"/>
                  </a:cubicBezTo>
                  <a:cubicBezTo>
                    <a:pt x="1901" y="139"/>
                    <a:pt x="1901" y="139"/>
                    <a:pt x="1901" y="139"/>
                  </a:cubicBezTo>
                  <a:cubicBezTo>
                    <a:pt x="1901" y="128"/>
                    <a:pt x="1906" y="117"/>
                    <a:pt x="1906" y="106"/>
                  </a:cubicBezTo>
                  <a:cubicBezTo>
                    <a:pt x="1906" y="100"/>
                    <a:pt x="1901" y="94"/>
                    <a:pt x="1895" y="94"/>
                  </a:cubicBezTo>
                  <a:cubicBezTo>
                    <a:pt x="1878" y="84"/>
                    <a:pt x="1873" y="67"/>
                    <a:pt x="1862" y="50"/>
                  </a:cubicBezTo>
                  <a:cubicBezTo>
                    <a:pt x="1851" y="34"/>
                    <a:pt x="1856" y="12"/>
                    <a:pt x="1840" y="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50" name="Freeform 449"/>
            <p:cNvSpPr>
              <a:spLocks noChangeArrowheads="1"/>
            </p:cNvSpPr>
            <p:nvPr/>
          </p:nvSpPr>
          <p:spPr bwMode="auto">
            <a:xfrm>
              <a:off x="17504223" y="3136901"/>
              <a:ext cx="558764" cy="536575"/>
            </a:xfrm>
            <a:custGeom>
              <a:avLst/>
              <a:gdLst>
                <a:gd name="T0" fmla="*/ 631 w 1553"/>
                <a:gd name="T1" fmla="*/ 122 h 1491"/>
                <a:gd name="T2" fmla="*/ 543 w 1553"/>
                <a:gd name="T3" fmla="*/ 194 h 1491"/>
                <a:gd name="T4" fmla="*/ 637 w 1553"/>
                <a:gd name="T5" fmla="*/ 282 h 1491"/>
                <a:gd name="T6" fmla="*/ 654 w 1553"/>
                <a:gd name="T7" fmla="*/ 133 h 1491"/>
                <a:gd name="T8" fmla="*/ 848 w 1553"/>
                <a:gd name="T9" fmla="*/ 354 h 1491"/>
                <a:gd name="T10" fmla="*/ 809 w 1553"/>
                <a:gd name="T11" fmla="*/ 360 h 1491"/>
                <a:gd name="T12" fmla="*/ 992 w 1553"/>
                <a:gd name="T13" fmla="*/ 460 h 1491"/>
                <a:gd name="T14" fmla="*/ 981 w 1553"/>
                <a:gd name="T15" fmla="*/ 365 h 1491"/>
                <a:gd name="T16" fmla="*/ 892 w 1553"/>
                <a:gd name="T17" fmla="*/ 354 h 1491"/>
                <a:gd name="T18" fmla="*/ 964 w 1553"/>
                <a:gd name="T19" fmla="*/ 476 h 1491"/>
                <a:gd name="T20" fmla="*/ 942 w 1553"/>
                <a:gd name="T21" fmla="*/ 620 h 1491"/>
                <a:gd name="T22" fmla="*/ 892 w 1553"/>
                <a:gd name="T23" fmla="*/ 509 h 1491"/>
                <a:gd name="T24" fmla="*/ 892 w 1553"/>
                <a:gd name="T25" fmla="*/ 421 h 1491"/>
                <a:gd name="T26" fmla="*/ 1091 w 1553"/>
                <a:gd name="T27" fmla="*/ 537 h 1491"/>
                <a:gd name="T28" fmla="*/ 1180 w 1553"/>
                <a:gd name="T29" fmla="*/ 620 h 1491"/>
                <a:gd name="T30" fmla="*/ 1280 w 1553"/>
                <a:gd name="T31" fmla="*/ 637 h 1491"/>
                <a:gd name="T32" fmla="*/ 1153 w 1553"/>
                <a:gd name="T33" fmla="*/ 526 h 1491"/>
                <a:gd name="T34" fmla="*/ 1069 w 1553"/>
                <a:gd name="T35" fmla="*/ 598 h 1491"/>
                <a:gd name="T36" fmla="*/ 997 w 1553"/>
                <a:gd name="T37" fmla="*/ 543 h 1491"/>
                <a:gd name="T38" fmla="*/ 975 w 1553"/>
                <a:gd name="T39" fmla="*/ 637 h 1491"/>
                <a:gd name="T40" fmla="*/ 1169 w 1553"/>
                <a:gd name="T41" fmla="*/ 687 h 1491"/>
                <a:gd name="T42" fmla="*/ 1169 w 1553"/>
                <a:gd name="T43" fmla="*/ 631 h 1491"/>
                <a:gd name="T44" fmla="*/ 1069 w 1553"/>
                <a:gd name="T45" fmla="*/ 598 h 1491"/>
                <a:gd name="T46" fmla="*/ 1369 w 1553"/>
                <a:gd name="T47" fmla="*/ 659 h 1491"/>
                <a:gd name="T48" fmla="*/ 1407 w 1553"/>
                <a:gd name="T49" fmla="*/ 715 h 1491"/>
                <a:gd name="T50" fmla="*/ 1419 w 1553"/>
                <a:gd name="T51" fmla="*/ 681 h 1491"/>
                <a:gd name="T52" fmla="*/ 1380 w 1553"/>
                <a:gd name="T53" fmla="*/ 537 h 1491"/>
                <a:gd name="T54" fmla="*/ 1402 w 1553"/>
                <a:gd name="T55" fmla="*/ 598 h 1491"/>
                <a:gd name="T56" fmla="*/ 1380 w 1553"/>
                <a:gd name="T57" fmla="*/ 537 h 1491"/>
                <a:gd name="T58" fmla="*/ 160 w 1553"/>
                <a:gd name="T59" fmla="*/ 83 h 1491"/>
                <a:gd name="T60" fmla="*/ 338 w 1553"/>
                <a:gd name="T61" fmla="*/ 210 h 1491"/>
                <a:gd name="T62" fmla="*/ 338 w 1553"/>
                <a:gd name="T63" fmla="*/ 44 h 1491"/>
                <a:gd name="T64" fmla="*/ 498 w 1553"/>
                <a:gd name="T65" fmla="*/ 155 h 1491"/>
                <a:gd name="T66" fmla="*/ 715 w 1553"/>
                <a:gd name="T67" fmla="*/ 338 h 1491"/>
                <a:gd name="T68" fmla="*/ 848 w 1553"/>
                <a:gd name="T69" fmla="*/ 487 h 1491"/>
                <a:gd name="T70" fmla="*/ 903 w 1553"/>
                <a:gd name="T71" fmla="*/ 609 h 1491"/>
                <a:gd name="T72" fmla="*/ 1091 w 1553"/>
                <a:gd name="T73" fmla="*/ 698 h 1491"/>
                <a:gd name="T74" fmla="*/ 1202 w 1553"/>
                <a:gd name="T75" fmla="*/ 809 h 1491"/>
                <a:gd name="T76" fmla="*/ 1086 w 1553"/>
                <a:gd name="T77" fmla="*/ 925 h 1491"/>
                <a:gd name="T78" fmla="*/ 1141 w 1553"/>
                <a:gd name="T79" fmla="*/ 920 h 1491"/>
                <a:gd name="T80" fmla="*/ 1341 w 1553"/>
                <a:gd name="T81" fmla="*/ 770 h 1491"/>
                <a:gd name="T82" fmla="*/ 1490 w 1553"/>
                <a:gd name="T83" fmla="*/ 859 h 1491"/>
                <a:gd name="T84" fmla="*/ 1552 w 1553"/>
                <a:gd name="T85" fmla="*/ 1019 h 1491"/>
                <a:gd name="T86" fmla="*/ 1474 w 1553"/>
                <a:gd name="T87" fmla="*/ 1030 h 1491"/>
                <a:gd name="T88" fmla="*/ 1424 w 1553"/>
                <a:gd name="T89" fmla="*/ 1069 h 1491"/>
                <a:gd name="T90" fmla="*/ 1413 w 1553"/>
                <a:gd name="T91" fmla="*/ 1136 h 1491"/>
                <a:gd name="T92" fmla="*/ 1524 w 1553"/>
                <a:gd name="T93" fmla="*/ 1169 h 1491"/>
                <a:gd name="T94" fmla="*/ 1463 w 1553"/>
                <a:gd name="T95" fmla="*/ 1186 h 1491"/>
                <a:gd name="T96" fmla="*/ 1391 w 1553"/>
                <a:gd name="T97" fmla="*/ 1247 h 1491"/>
                <a:gd name="T98" fmla="*/ 1363 w 1553"/>
                <a:gd name="T99" fmla="*/ 1319 h 1491"/>
                <a:gd name="T100" fmla="*/ 1219 w 1553"/>
                <a:gd name="T101" fmla="*/ 1374 h 1491"/>
                <a:gd name="T102" fmla="*/ 1081 w 1553"/>
                <a:gd name="T103" fmla="*/ 1468 h 1491"/>
                <a:gd name="T104" fmla="*/ 887 w 1553"/>
                <a:gd name="T105" fmla="*/ 1407 h 1491"/>
                <a:gd name="T106" fmla="*/ 748 w 1553"/>
                <a:gd name="T107" fmla="*/ 1457 h 1491"/>
                <a:gd name="T108" fmla="*/ 410 w 1553"/>
                <a:gd name="T109" fmla="*/ 1219 h 1491"/>
                <a:gd name="T110" fmla="*/ 305 w 1553"/>
                <a:gd name="T111" fmla="*/ 1058 h 1491"/>
                <a:gd name="T112" fmla="*/ 266 w 1553"/>
                <a:gd name="T113" fmla="*/ 892 h 1491"/>
                <a:gd name="T114" fmla="*/ 55 w 1553"/>
                <a:gd name="T115" fmla="*/ 848 h 1491"/>
                <a:gd name="T116" fmla="*/ 22 w 1553"/>
                <a:gd name="T117" fmla="*/ 698 h 1491"/>
                <a:gd name="T118" fmla="*/ 22 w 1553"/>
                <a:gd name="T119" fmla="*/ 504 h 1491"/>
                <a:gd name="T120" fmla="*/ 133 w 1553"/>
                <a:gd name="T121" fmla="*/ 288 h 1491"/>
                <a:gd name="T122" fmla="*/ 94 w 1553"/>
                <a:gd name="T12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3" h="1491">
                  <a:moveTo>
                    <a:pt x="654" y="133"/>
                  </a:moveTo>
                  <a:lnTo>
                    <a:pt x="654" y="133"/>
                  </a:lnTo>
                  <a:cubicBezTo>
                    <a:pt x="643" y="127"/>
                    <a:pt x="637" y="122"/>
                    <a:pt x="631" y="122"/>
                  </a:cubicBezTo>
                  <a:cubicBezTo>
                    <a:pt x="615" y="122"/>
                    <a:pt x="615" y="138"/>
                    <a:pt x="604" y="138"/>
                  </a:cubicBezTo>
                  <a:cubicBezTo>
                    <a:pt x="582" y="144"/>
                    <a:pt x="571" y="144"/>
                    <a:pt x="549" y="149"/>
                  </a:cubicBezTo>
                  <a:cubicBezTo>
                    <a:pt x="532" y="149"/>
                    <a:pt x="543" y="177"/>
                    <a:pt x="543" y="194"/>
                  </a:cubicBezTo>
                  <a:cubicBezTo>
                    <a:pt x="543" y="221"/>
                    <a:pt x="537" y="243"/>
                    <a:pt x="559" y="266"/>
                  </a:cubicBezTo>
                  <a:cubicBezTo>
                    <a:pt x="571" y="282"/>
                    <a:pt x="593" y="282"/>
                    <a:pt x="615" y="282"/>
                  </a:cubicBezTo>
                  <a:cubicBezTo>
                    <a:pt x="621" y="282"/>
                    <a:pt x="626" y="282"/>
                    <a:pt x="637" y="282"/>
                  </a:cubicBezTo>
                  <a:cubicBezTo>
                    <a:pt x="665" y="282"/>
                    <a:pt x="670" y="255"/>
                    <a:pt x="670" y="227"/>
                  </a:cubicBezTo>
                  <a:cubicBezTo>
                    <a:pt x="676" y="205"/>
                    <a:pt x="687" y="194"/>
                    <a:pt x="687" y="166"/>
                  </a:cubicBezTo>
                  <a:cubicBezTo>
                    <a:pt x="687" y="155"/>
                    <a:pt x="665" y="138"/>
                    <a:pt x="654" y="133"/>
                  </a:cubicBezTo>
                  <a:close/>
                  <a:moveTo>
                    <a:pt x="892" y="354"/>
                  </a:moveTo>
                  <a:lnTo>
                    <a:pt x="892" y="354"/>
                  </a:lnTo>
                  <a:cubicBezTo>
                    <a:pt x="848" y="354"/>
                    <a:pt x="848" y="354"/>
                    <a:pt x="848" y="354"/>
                  </a:cubicBezTo>
                  <a:cubicBezTo>
                    <a:pt x="825" y="354"/>
                    <a:pt x="809" y="332"/>
                    <a:pt x="787" y="332"/>
                  </a:cubicBezTo>
                  <a:cubicBezTo>
                    <a:pt x="781" y="338"/>
                    <a:pt x="781" y="338"/>
                    <a:pt x="781" y="338"/>
                  </a:cubicBezTo>
                  <a:cubicBezTo>
                    <a:pt x="787" y="349"/>
                    <a:pt x="798" y="354"/>
                    <a:pt x="809" y="360"/>
                  </a:cubicBezTo>
                  <a:cubicBezTo>
                    <a:pt x="837" y="382"/>
                    <a:pt x="853" y="399"/>
                    <a:pt x="887" y="399"/>
                  </a:cubicBezTo>
                  <a:cubicBezTo>
                    <a:pt x="920" y="399"/>
                    <a:pt x="936" y="415"/>
                    <a:pt x="958" y="432"/>
                  </a:cubicBezTo>
                  <a:cubicBezTo>
                    <a:pt x="970" y="443"/>
                    <a:pt x="975" y="460"/>
                    <a:pt x="992" y="460"/>
                  </a:cubicBezTo>
                  <a:cubicBezTo>
                    <a:pt x="1003" y="460"/>
                    <a:pt x="1003" y="449"/>
                    <a:pt x="1003" y="437"/>
                  </a:cubicBezTo>
                  <a:cubicBezTo>
                    <a:pt x="1003" y="427"/>
                    <a:pt x="997" y="415"/>
                    <a:pt x="992" y="399"/>
                  </a:cubicBezTo>
                  <a:cubicBezTo>
                    <a:pt x="992" y="388"/>
                    <a:pt x="992" y="376"/>
                    <a:pt x="981" y="365"/>
                  </a:cubicBezTo>
                  <a:cubicBezTo>
                    <a:pt x="975" y="360"/>
                    <a:pt x="964" y="365"/>
                    <a:pt x="953" y="365"/>
                  </a:cubicBezTo>
                  <a:cubicBezTo>
                    <a:pt x="936" y="360"/>
                    <a:pt x="931" y="354"/>
                    <a:pt x="914" y="349"/>
                  </a:cubicBezTo>
                  <a:cubicBezTo>
                    <a:pt x="903" y="343"/>
                    <a:pt x="897" y="354"/>
                    <a:pt x="892" y="354"/>
                  </a:cubicBezTo>
                  <a:close/>
                  <a:moveTo>
                    <a:pt x="892" y="421"/>
                  </a:moveTo>
                  <a:lnTo>
                    <a:pt x="892" y="421"/>
                  </a:lnTo>
                  <a:cubicBezTo>
                    <a:pt x="925" y="421"/>
                    <a:pt x="942" y="449"/>
                    <a:pt x="964" y="476"/>
                  </a:cubicBezTo>
                  <a:cubicBezTo>
                    <a:pt x="970" y="482"/>
                    <a:pt x="986" y="487"/>
                    <a:pt x="986" y="498"/>
                  </a:cubicBezTo>
                  <a:cubicBezTo>
                    <a:pt x="986" y="532"/>
                    <a:pt x="981" y="548"/>
                    <a:pt x="975" y="576"/>
                  </a:cubicBezTo>
                  <a:cubicBezTo>
                    <a:pt x="975" y="598"/>
                    <a:pt x="964" y="620"/>
                    <a:pt x="942" y="620"/>
                  </a:cubicBezTo>
                  <a:cubicBezTo>
                    <a:pt x="920" y="620"/>
                    <a:pt x="914" y="593"/>
                    <a:pt x="909" y="570"/>
                  </a:cubicBezTo>
                  <a:cubicBezTo>
                    <a:pt x="903" y="554"/>
                    <a:pt x="892" y="548"/>
                    <a:pt x="892" y="532"/>
                  </a:cubicBezTo>
                  <a:cubicBezTo>
                    <a:pt x="892" y="521"/>
                    <a:pt x="892" y="515"/>
                    <a:pt x="892" y="509"/>
                  </a:cubicBezTo>
                  <a:cubicBezTo>
                    <a:pt x="892" y="482"/>
                    <a:pt x="864" y="471"/>
                    <a:pt x="864" y="449"/>
                  </a:cubicBezTo>
                  <a:cubicBezTo>
                    <a:pt x="864" y="421"/>
                    <a:pt x="864" y="421"/>
                    <a:pt x="864" y="421"/>
                  </a:cubicBezTo>
                  <a:cubicBezTo>
                    <a:pt x="892" y="421"/>
                    <a:pt x="892" y="421"/>
                    <a:pt x="892" y="421"/>
                  </a:cubicBezTo>
                  <a:close/>
                  <a:moveTo>
                    <a:pt x="1108" y="521"/>
                  </a:moveTo>
                  <a:lnTo>
                    <a:pt x="1108" y="521"/>
                  </a:lnTo>
                  <a:cubicBezTo>
                    <a:pt x="1097" y="521"/>
                    <a:pt x="1097" y="532"/>
                    <a:pt x="1091" y="537"/>
                  </a:cubicBezTo>
                  <a:cubicBezTo>
                    <a:pt x="1086" y="548"/>
                    <a:pt x="1047" y="587"/>
                    <a:pt x="1069" y="587"/>
                  </a:cubicBezTo>
                  <a:cubicBezTo>
                    <a:pt x="1086" y="587"/>
                    <a:pt x="1091" y="582"/>
                    <a:pt x="1108" y="582"/>
                  </a:cubicBezTo>
                  <a:cubicBezTo>
                    <a:pt x="1141" y="582"/>
                    <a:pt x="1163" y="593"/>
                    <a:pt x="1180" y="620"/>
                  </a:cubicBezTo>
                  <a:cubicBezTo>
                    <a:pt x="1186" y="626"/>
                    <a:pt x="1186" y="637"/>
                    <a:pt x="1191" y="637"/>
                  </a:cubicBezTo>
                  <a:cubicBezTo>
                    <a:pt x="1219" y="654"/>
                    <a:pt x="1236" y="659"/>
                    <a:pt x="1263" y="659"/>
                  </a:cubicBezTo>
                  <a:cubicBezTo>
                    <a:pt x="1274" y="659"/>
                    <a:pt x="1280" y="648"/>
                    <a:pt x="1280" y="637"/>
                  </a:cubicBezTo>
                  <a:cubicBezTo>
                    <a:pt x="1280" y="626"/>
                    <a:pt x="1269" y="620"/>
                    <a:pt x="1258" y="609"/>
                  </a:cubicBezTo>
                  <a:cubicBezTo>
                    <a:pt x="1247" y="593"/>
                    <a:pt x="1236" y="582"/>
                    <a:pt x="1219" y="576"/>
                  </a:cubicBezTo>
                  <a:cubicBezTo>
                    <a:pt x="1191" y="560"/>
                    <a:pt x="1186" y="526"/>
                    <a:pt x="1153" y="526"/>
                  </a:cubicBezTo>
                  <a:cubicBezTo>
                    <a:pt x="1147" y="526"/>
                    <a:pt x="1141" y="532"/>
                    <a:pt x="1136" y="532"/>
                  </a:cubicBezTo>
                  <a:cubicBezTo>
                    <a:pt x="1130" y="521"/>
                    <a:pt x="1119" y="521"/>
                    <a:pt x="1108" y="521"/>
                  </a:cubicBezTo>
                  <a:close/>
                  <a:moveTo>
                    <a:pt x="1069" y="598"/>
                  </a:moveTo>
                  <a:lnTo>
                    <a:pt x="1069" y="598"/>
                  </a:lnTo>
                  <a:cubicBezTo>
                    <a:pt x="1036" y="598"/>
                    <a:pt x="1042" y="543"/>
                    <a:pt x="1008" y="543"/>
                  </a:cubicBezTo>
                  <a:cubicBezTo>
                    <a:pt x="997" y="543"/>
                    <a:pt x="997" y="543"/>
                    <a:pt x="997" y="543"/>
                  </a:cubicBezTo>
                  <a:cubicBezTo>
                    <a:pt x="997" y="548"/>
                    <a:pt x="997" y="554"/>
                    <a:pt x="997" y="560"/>
                  </a:cubicBezTo>
                  <a:cubicBezTo>
                    <a:pt x="997" y="576"/>
                    <a:pt x="1008" y="582"/>
                    <a:pt x="1008" y="598"/>
                  </a:cubicBezTo>
                  <a:cubicBezTo>
                    <a:pt x="1008" y="615"/>
                    <a:pt x="975" y="620"/>
                    <a:pt x="975" y="637"/>
                  </a:cubicBezTo>
                  <a:cubicBezTo>
                    <a:pt x="975" y="665"/>
                    <a:pt x="1008" y="676"/>
                    <a:pt x="1042" y="676"/>
                  </a:cubicBezTo>
                  <a:cubicBezTo>
                    <a:pt x="1069" y="676"/>
                    <a:pt x="1086" y="670"/>
                    <a:pt x="1119" y="670"/>
                  </a:cubicBezTo>
                  <a:cubicBezTo>
                    <a:pt x="1141" y="670"/>
                    <a:pt x="1153" y="676"/>
                    <a:pt x="1169" y="687"/>
                  </a:cubicBezTo>
                  <a:cubicBezTo>
                    <a:pt x="1186" y="698"/>
                    <a:pt x="1186" y="720"/>
                    <a:pt x="1202" y="720"/>
                  </a:cubicBezTo>
                  <a:cubicBezTo>
                    <a:pt x="1219" y="720"/>
                    <a:pt x="1236" y="709"/>
                    <a:pt x="1236" y="693"/>
                  </a:cubicBezTo>
                  <a:cubicBezTo>
                    <a:pt x="1236" y="659"/>
                    <a:pt x="1191" y="659"/>
                    <a:pt x="1169" y="631"/>
                  </a:cubicBezTo>
                  <a:cubicBezTo>
                    <a:pt x="1158" y="615"/>
                    <a:pt x="1147" y="604"/>
                    <a:pt x="1125" y="598"/>
                  </a:cubicBezTo>
                  <a:cubicBezTo>
                    <a:pt x="1114" y="598"/>
                    <a:pt x="1114" y="587"/>
                    <a:pt x="1103" y="587"/>
                  </a:cubicBezTo>
                  <a:cubicBezTo>
                    <a:pt x="1091" y="587"/>
                    <a:pt x="1086" y="598"/>
                    <a:pt x="1069" y="598"/>
                  </a:cubicBezTo>
                  <a:close/>
                  <a:moveTo>
                    <a:pt x="1369" y="642"/>
                  </a:moveTo>
                  <a:lnTo>
                    <a:pt x="1369" y="642"/>
                  </a:lnTo>
                  <a:cubicBezTo>
                    <a:pt x="1369" y="648"/>
                    <a:pt x="1369" y="654"/>
                    <a:pt x="1369" y="659"/>
                  </a:cubicBezTo>
                  <a:cubicBezTo>
                    <a:pt x="1369" y="681"/>
                    <a:pt x="1369" y="693"/>
                    <a:pt x="1374" y="720"/>
                  </a:cubicBezTo>
                  <a:cubicBezTo>
                    <a:pt x="1380" y="720"/>
                    <a:pt x="1385" y="720"/>
                    <a:pt x="1391" y="720"/>
                  </a:cubicBezTo>
                  <a:cubicBezTo>
                    <a:pt x="1396" y="720"/>
                    <a:pt x="1402" y="715"/>
                    <a:pt x="1407" y="715"/>
                  </a:cubicBezTo>
                  <a:cubicBezTo>
                    <a:pt x="1419" y="715"/>
                    <a:pt x="1424" y="720"/>
                    <a:pt x="1429" y="726"/>
                  </a:cubicBezTo>
                  <a:cubicBezTo>
                    <a:pt x="1435" y="720"/>
                    <a:pt x="1435" y="715"/>
                    <a:pt x="1435" y="715"/>
                  </a:cubicBezTo>
                  <a:cubicBezTo>
                    <a:pt x="1435" y="698"/>
                    <a:pt x="1424" y="693"/>
                    <a:pt x="1419" y="681"/>
                  </a:cubicBezTo>
                  <a:cubicBezTo>
                    <a:pt x="1407" y="659"/>
                    <a:pt x="1396" y="642"/>
                    <a:pt x="1369" y="642"/>
                  </a:cubicBezTo>
                  <a:close/>
                  <a:moveTo>
                    <a:pt x="1380" y="537"/>
                  </a:moveTo>
                  <a:lnTo>
                    <a:pt x="1380" y="537"/>
                  </a:lnTo>
                  <a:cubicBezTo>
                    <a:pt x="1369" y="537"/>
                    <a:pt x="1369" y="537"/>
                    <a:pt x="1369" y="537"/>
                  </a:cubicBezTo>
                  <a:cubicBezTo>
                    <a:pt x="1363" y="554"/>
                    <a:pt x="1363" y="565"/>
                    <a:pt x="1352" y="570"/>
                  </a:cubicBezTo>
                  <a:cubicBezTo>
                    <a:pt x="1369" y="582"/>
                    <a:pt x="1385" y="587"/>
                    <a:pt x="1402" y="598"/>
                  </a:cubicBezTo>
                  <a:cubicBezTo>
                    <a:pt x="1402" y="593"/>
                    <a:pt x="1407" y="593"/>
                    <a:pt x="1407" y="587"/>
                  </a:cubicBezTo>
                  <a:cubicBezTo>
                    <a:pt x="1407" y="576"/>
                    <a:pt x="1396" y="576"/>
                    <a:pt x="1391" y="570"/>
                  </a:cubicBezTo>
                  <a:cubicBezTo>
                    <a:pt x="1385" y="560"/>
                    <a:pt x="1380" y="548"/>
                    <a:pt x="1380" y="537"/>
                  </a:cubicBezTo>
                  <a:close/>
                  <a:moveTo>
                    <a:pt x="94" y="0"/>
                  </a:moveTo>
                  <a:lnTo>
                    <a:pt x="94" y="0"/>
                  </a:lnTo>
                  <a:cubicBezTo>
                    <a:pt x="111" y="33"/>
                    <a:pt x="122" y="66"/>
                    <a:pt x="160" y="83"/>
                  </a:cubicBezTo>
                  <a:cubicBezTo>
                    <a:pt x="205" y="110"/>
                    <a:pt x="244" y="110"/>
                    <a:pt x="283" y="144"/>
                  </a:cubicBezTo>
                  <a:cubicBezTo>
                    <a:pt x="310" y="166"/>
                    <a:pt x="310" y="194"/>
                    <a:pt x="332" y="221"/>
                  </a:cubicBezTo>
                  <a:cubicBezTo>
                    <a:pt x="338" y="221"/>
                    <a:pt x="338" y="216"/>
                    <a:pt x="338" y="210"/>
                  </a:cubicBezTo>
                  <a:cubicBezTo>
                    <a:pt x="338" y="144"/>
                    <a:pt x="283" y="116"/>
                    <a:pt x="283" y="50"/>
                  </a:cubicBezTo>
                  <a:cubicBezTo>
                    <a:pt x="283" y="33"/>
                    <a:pt x="305" y="33"/>
                    <a:pt x="321" y="33"/>
                  </a:cubicBezTo>
                  <a:cubicBezTo>
                    <a:pt x="327" y="33"/>
                    <a:pt x="332" y="38"/>
                    <a:pt x="338" y="44"/>
                  </a:cubicBezTo>
                  <a:cubicBezTo>
                    <a:pt x="349" y="50"/>
                    <a:pt x="360" y="44"/>
                    <a:pt x="382" y="44"/>
                  </a:cubicBezTo>
                  <a:lnTo>
                    <a:pt x="382" y="44"/>
                  </a:lnTo>
                  <a:cubicBezTo>
                    <a:pt x="382" y="105"/>
                    <a:pt x="482" y="94"/>
                    <a:pt x="498" y="155"/>
                  </a:cubicBezTo>
                  <a:cubicBezTo>
                    <a:pt x="510" y="216"/>
                    <a:pt x="515" y="271"/>
                    <a:pt x="571" y="299"/>
                  </a:cubicBezTo>
                  <a:cubicBezTo>
                    <a:pt x="604" y="316"/>
                    <a:pt x="631" y="304"/>
                    <a:pt x="670" y="310"/>
                  </a:cubicBezTo>
                  <a:cubicBezTo>
                    <a:pt x="692" y="316"/>
                    <a:pt x="698" y="327"/>
                    <a:pt x="715" y="338"/>
                  </a:cubicBezTo>
                  <a:cubicBezTo>
                    <a:pt x="754" y="365"/>
                    <a:pt x="770" y="382"/>
                    <a:pt x="803" y="410"/>
                  </a:cubicBezTo>
                  <a:cubicBezTo>
                    <a:pt x="825" y="427"/>
                    <a:pt x="853" y="427"/>
                    <a:pt x="853" y="454"/>
                  </a:cubicBezTo>
                  <a:cubicBezTo>
                    <a:pt x="853" y="465"/>
                    <a:pt x="848" y="476"/>
                    <a:pt x="848" y="487"/>
                  </a:cubicBezTo>
                  <a:cubicBezTo>
                    <a:pt x="848" y="498"/>
                    <a:pt x="864" y="504"/>
                    <a:pt x="864" y="515"/>
                  </a:cubicBezTo>
                  <a:cubicBezTo>
                    <a:pt x="870" y="537"/>
                    <a:pt x="859" y="554"/>
                    <a:pt x="870" y="576"/>
                  </a:cubicBezTo>
                  <a:cubicBezTo>
                    <a:pt x="881" y="587"/>
                    <a:pt x="892" y="598"/>
                    <a:pt x="903" y="609"/>
                  </a:cubicBezTo>
                  <a:cubicBezTo>
                    <a:pt x="920" y="637"/>
                    <a:pt x="942" y="642"/>
                    <a:pt x="964" y="665"/>
                  </a:cubicBezTo>
                  <a:cubicBezTo>
                    <a:pt x="975" y="681"/>
                    <a:pt x="986" y="698"/>
                    <a:pt x="1008" y="698"/>
                  </a:cubicBezTo>
                  <a:cubicBezTo>
                    <a:pt x="1091" y="698"/>
                    <a:pt x="1091" y="698"/>
                    <a:pt x="1091" y="698"/>
                  </a:cubicBezTo>
                  <a:cubicBezTo>
                    <a:pt x="1114" y="698"/>
                    <a:pt x="1125" y="709"/>
                    <a:pt x="1147" y="715"/>
                  </a:cubicBezTo>
                  <a:cubicBezTo>
                    <a:pt x="1175" y="726"/>
                    <a:pt x="1219" y="742"/>
                    <a:pt x="1224" y="775"/>
                  </a:cubicBezTo>
                  <a:cubicBezTo>
                    <a:pt x="1224" y="787"/>
                    <a:pt x="1214" y="798"/>
                    <a:pt x="1202" y="809"/>
                  </a:cubicBezTo>
                  <a:cubicBezTo>
                    <a:pt x="1186" y="842"/>
                    <a:pt x="1175" y="870"/>
                    <a:pt x="1141" y="892"/>
                  </a:cubicBezTo>
                  <a:cubicBezTo>
                    <a:pt x="1119" y="903"/>
                    <a:pt x="1103" y="908"/>
                    <a:pt x="1086" y="925"/>
                  </a:cubicBezTo>
                  <a:lnTo>
                    <a:pt x="1086" y="925"/>
                  </a:lnTo>
                  <a:cubicBezTo>
                    <a:pt x="1086" y="931"/>
                    <a:pt x="1086" y="931"/>
                    <a:pt x="1091" y="931"/>
                  </a:cubicBezTo>
                  <a:cubicBezTo>
                    <a:pt x="1108" y="931"/>
                    <a:pt x="1114" y="920"/>
                    <a:pt x="1130" y="920"/>
                  </a:cubicBezTo>
                  <a:cubicBezTo>
                    <a:pt x="1141" y="920"/>
                    <a:pt x="1141" y="920"/>
                    <a:pt x="1141" y="920"/>
                  </a:cubicBezTo>
                  <a:cubicBezTo>
                    <a:pt x="1153" y="920"/>
                    <a:pt x="1153" y="914"/>
                    <a:pt x="1158" y="908"/>
                  </a:cubicBezTo>
                  <a:cubicBezTo>
                    <a:pt x="1219" y="897"/>
                    <a:pt x="1241" y="864"/>
                    <a:pt x="1274" y="826"/>
                  </a:cubicBezTo>
                  <a:cubicBezTo>
                    <a:pt x="1296" y="798"/>
                    <a:pt x="1308" y="770"/>
                    <a:pt x="1341" y="770"/>
                  </a:cubicBezTo>
                  <a:cubicBezTo>
                    <a:pt x="1352" y="770"/>
                    <a:pt x="1352" y="781"/>
                    <a:pt x="1363" y="792"/>
                  </a:cubicBezTo>
                  <a:cubicBezTo>
                    <a:pt x="1380" y="809"/>
                    <a:pt x="1391" y="814"/>
                    <a:pt x="1413" y="826"/>
                  </a:cubicBezTo>
                  <a:cubicBezTo>
                    <a:pt x="1441" y="836"/>
                    <a:pt x="1463" y="842"/>
                    <a:pt x="1490" y="859"/>
                  </a:cubicBezTo>
                  <a:cubicBezTo>
                    <a:pt x="1513" y="870"/>
                    <a:pt x="1507" y="892"/>
                    <a:pt x="1518" y="920"/>
                  </a:cubicBezTo>
                  <a:cubicBezTo>
                    <a:pt x="1529" y="953"/>
                    <a:pt x="1552" y="975"/>
                    <a:pt x="1552" y="1014"/>
                  </a:cubicBezTo>
                  <a:cubicBezTo>
                    <a:pt x="1552" y="1019"/>
                    <a:pt x="1552" y="1019"/>
                    <a:pt x="1552" y="1019"/>
                  </a:cubicBezTo>
                  <a:cubicBezTo>
                    <a:pt x="1552" y="1025"/>
                    <a:pt x="1552" y="1025"/>
                    <a:pt x="1552" y="1025"/>
                  </a:cubicBezTo>
                  <a:cubicBezTo>
                    <a:pt x="1529" y="1025"/>
                    <a:pt x="1518" y="1025"/>
                    <a:pt x="1496" y="1030"/>
                  </a:cubicBezTo>
                  <a:cubicBezTo>
                    <a:pt x="1490" y="1030"/>
                    <a:pt x="1480" y="1025"/>
                    <a:pt x="1474" y="1030"/>
                  </a:cubicBezTo>
                  <a:cubicBezTo>
                    <a:pt x="1463" y="1036"/>
                    <a:pt x="1468" y="1047"/>
                    <a:pt x="1463" y="1058"/>
                  </a:cubicBezTo>
                  <a:cubicBezTo>
                    <a:pt x="1457" y="1069"/>
                    <a:pt x="1441" y="1069"/>
                    <a:pt x="1429" y="1069"/>
                  </a:cubicBezTo>
                  <a:cubicBezTo>
                    <a:pt x="1424" y="1069"/>
                    <a:pt x="1424" y="1069"/>
                    <a:pt x="1424" y="1069"/>
                  </a:cubicBezTo>
                  <a:cubicBezTo>
                    <a:pt x="1424" y="1086"/>
                    <a:pt x="1424" y="1097"/>
                    <a:pt x="1424" y="1114"/>
                  </a:cubicBezTo>
                  <a:cubicBezTo>
                    <a:pt x="1424" y="1119"/>
                    <a:pt x="1419" y="1125"/>
                    <a:pt x="1413" y="1130"/>
                  </a:cubicBezTo>
                  <a:cubicBezTo>
                    <a:pt x="1413" y="1130"/>
                    <a:pt x="1407" y="1130"/>
                    <a:pt x="1413" y="1136"/>
                  </a:cubicBezTo>
                  <a:cubicBezTo>
                    <a:pt x="1413" y="1136"/>
                    <a:pt x="1419" y="1136"/>
                    <a:pt x="1424" y="1136"/>
                  </a:cubicBezTo>
                  <a:cubicBezTo>
                    <a:pt x="1446" y="1136"/>
                    <a:pt x="1457" y="1125"/>
                    <a:pt x="1480" y="1125"/>
                  </a:cubicBezTo>
                  <a:cubicBezTo>
                    <a:pt x="1501" y="1125"/>
                    <a:pt x="1524" y="1141"/>
                    <a:pt x="1524" y="1169"/>
                  </a:cubicBezTo>
                  <a:cubicBezTo>
                    <a:pt x="1524" y="1180"/>
                    <a:pt x="1507" y="1186"/>
                    <a:pt x="1490" y="1186"/>
                  </a:cubicBezTo>
                  <a:cubicBezTo>
                    <a:pt x="1480" y="1186"/>
                    <a:pt x="1474" y="1180"/>
                    <a:pt x="1468" y="1180"/>
                  </a:cubicBezTo>
                  <a:cubicBezTo>
                    <a:pt x="1463" y="1180"/>
                    <a:pt x="1463" y="1180"/>
                    <a:pt x="1463" y="1186"/>
                  </a:cubicBezTo>
                  <a:cubicBezTo>
                    <a:pt x="1463" y="1191"/>
                    <a:pt x="1463" y="1197"/>
                    <a:pt x="1468" y="1208"/>
                  </a:cubicBezTo>
                  <a:cubicBezTo>
                    <a:pt x="1457" y="1224"/>
                    <a:pt x="1446" y="1235"/>
                    <a:pt x="1429" y="1241"/>
                  </a:cubicBezTo>
                  <a:cubicBezTo>
                    <a:pt x="1413" y="1247"/>
                    <a:pt x="1402" y="1235"/>
                    <a:pt x="1391" y="1247"/>
                  </a:cubicBezTo>
                  <a:cubicBezTo>
                    <a:pt x="1380" y="1263"/>
                    <a:pt x="1391" y="1280"/>
                    <a:pt x="1385" y="1296"/>
                  </a:cubicBezTo>
                  <a:cubicBezTo>
                    <a:pt x="1385" y="1307"/>
                    <a:pt x="1374" y="1313"/>
                    <a:pt x="1363" y="1319"/>
                  </a:cubicBezTo>
                  <a:lnTo>
                    <a:pt x="1363" y="1319"/>
                  </a:lnTo>
                  <a:cubicBezTo>
                    <a:pt x="1385" y="1330"/>
                    <a:pt x="1402" y="1341"/>
                    <a:pt x="1413" y="1357"/>
                  </a:cubicBezTo>
                  <a:lnTo>
                    <a:pt x="1413" y="1357"/>
                  </a:lnTo>
                  <a:cubicBezTo>
                    <a:pt x="1341" y="1363"/>
                    <a:pt x="1296" y="1374"/>
                    <a:pt x="1219" y="1374"/>
                  </a:cubicBezTo>
                  <a:cubicBezTo>
                    <a:pt x="1191" y="1374"/>
                    <a:pt x="1180" y="1368"/>
                    <a:pt x="1153" y="1368"/>
                  </a:cubicBezTo>
                  <a:cubicBezTo>
                    <a:pt x="1125" y="1368"/>
                    <a:pt x="1125" y="1402"/>
                    <a:pt x="1119" y="1429"/>
                  </a:cubicBezTo>
                  <a:cubicBezTo>
                    <a:pt x="1114" y="1446"/>
                    <a:pt x="1097" y="1452"/>
                    <a:pt x="1081" y="1468"/>
                  </a:cubicBezTo>
                  <a:cubicBezTo>
                    <a:pt x="1069" y="1479"/>
                    <a:pt x="1058" y="1490"/>
                    <a:pt x="1042" y="1490"/>
                  </a:cubicBezTo>
                  <a:cubicBezTo>
                    <a:pt x="992" y="1490"/>
                    <a:pt x="964" y="1474"/>
                    <a:pt x="931" y="1446"/>
                  </a:cubicBezTo>
                  <a:cubicBezTo>
                    <a:pt x="914" y="1429"/>
                    <a:pt x="909" y="1407"/>
                    <a:pt x="887" y="1407"/>
                  </a:cubicBezTo>
                  <a:cubicBezTo>
                    <a:pt x="848" y="1407"/>
                    <a:pt x="825" y="1413"/>
                    <a:pt x="798" y="1435"/>
                  </a:cubicBezTo>
                  <a:cubicBezTo>
                    <a:pt x="781" y="1446"/>
                    <a:pt x="776" y="1457"/>
                    <a:pt x="759" y="1457"/>
                  </a:cubicBezTo>
                  <a:cubicBezTo>
                    <a:pt x="754" y="1457"/>
                    <a:pt x="754" y="1457"/>
                    <a:pt x="748" y="1457"/>
                  </a:cubicBezTo>
                  <a:lnTo>
                    <a:pt x="748" y="1457"/>
                  </a:lnTo>
                  <a:cubicBezTo>
                    <a:pt x="648" y="1424"/>
                    <a:pt x="598" y="1385"/>
                    <a:pt x="510" y="1324"/>
                  </a:cubicBezTo>
                  <a:cubicBezTo>
                    <a:pt x="465" y="1291"/>
                    <a:pt x="449" y="1258"/>
                    <a:pt x="410" y="1219"/>
                  </a:cubicBezTo>
                  <a:cubicBezTo>
                    <a:pt x="382" y="1191"/>
                    <a:pt x="365" y="1180"/>
                    <a:pt x="338" y="1152"/>
                  </a:cubicBezTo>
                  <a:cubicBezTo>
                    <a:pt x="321" y="1136"/>
                    <a:pt x="305" y="1125"/>
                    <a:pt x="305" y="1102"/>
                  </a:cubicBezTo>
                  <a:cubicBezTo>
                    <a:pt x="305" y="1058"/>
                    <a:pt x="305" y="1058"/>
                    <a:pt x="305" y="1058"/>
                  </a:cubicBezTo>
                  <a:cubicBezTo>
                    <a:pt x="305" y="1019"/>
                    <a:pt x="343" y="1003"/>
                    <a:pt x="343" y="964"/>
                  </a:cubicBezTo>
                  <a:cubicBezTo>
                    <a:pt x="343" y="942"/>
                    <a:pt x="332" y="936"/>
                    <a:pt x="316" y="925"/>
                  </a:cubicBezTo>
                  <a:cubicBezTo>
                    <a:pt x="293" y="914"/>
                    <a:pt x="283" y="903"/>
                    <a:pt x="266" y="892"/>
                  </a:cubicBezTo>
                  <a:cubicBezTo>
                    <a:pt x="227" y="870"/>
                    <a:pt x="205" y="859"/>
                    <a:pt x="160" y="859"/>
                  </a:cubicBezTo>
                  <a:cubicBezTo>
                    <a:pt x="116" y="859"/>
                    <a:pt x="116" y="859"/>
                    <a:pt x="116" y="859"/>
                  </a:cubicBezTo>
                  <a:cubicBezTo>
                    <a:pt x="94" y="859"/>
                    <a:pt x="72" y="864"/>
                    <a:pt x="55" y="848"/>
                  </a:cubicBezTo>
                  <a:cubicBezTo>
                    <a:pt x="33" y="831"/>
                    <a:pt x="44" y="803"/>
                    <a:pt x="39" y="770"/>
                  </a:cubicBezTo>
                  <a:cubicBezTo>
                    <a:pt x="33" y="742"/>
                    <a:pt x="33" y="726"/>
                    <a:pt x="22" y="698"/>
                  </a:cubicBezTo>
                  <a:lnTo>
                    <a:pt x="22" y="698"/>
                  </a:lnTo>
                  <a:cubicBezTo>
                    <a:pt x="55" y="693"/>
                    <a:pt x="83" y="659"/>
                    <a:pt x="83" y="626"/>
                  </a:cubicBezTo>
                  <a:cubicBezTo>
                    <a:pt x="83" y="593"/>
                    <a:pt x="89" y="570"/>
                    <a:pt x="72" y="543"/>
                  </a:cubicBezTo>
                  <a:cubicBezTo>
                    <a:pt x="61" y="521"/>
                    <a:pt x="44" y="515"/>
                    <a:pt x="22" y="504"/>
                  </a:cubicBezTo>
                  <a:cubicBezTo>
                    <a:pt x="17" y="498"/>
                    <a:pt x="0" y="493"/>
                    <a:pt x="0" y="487"/>
                  </a:cubicBezTo>
                  <a:cubicBezTo>
                    <a:pt x="0" y="449"/>
                    <a:pt x="39" y="443"/>
                    <a:pt x="66" y="421"/>
                  </a:cubicBezTo>
                  <a:cubicBezTo>
                    <a:pt x="105" y="382"/>
                    <a:pt x="133" y="349"/>
                    <a:pt x="133" y="288"/>
                  </a:cubicBezTo>
                  <a:cubicBezTo>
                    <a:pt x="133" y="205"/>
                    <a:pt x="77" y="161"/>
                    <a:pt x="77" y="72"/>
                  </a:cubicBezTo>
                  <a:cubicBezTo>
                    <a:pt x="77" y="50"/>
                    <a:pt x="89" y="33"/>
                    <a:pt x="89" y="11"/>
                  </a:cubicBezTo>
                  <a:cubicBezTo>
                    <a:pt x="89" y="5"/>
                    <a:pt x="94" y="0"/>
                    <a:pt x="94" y="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51" name="Freeform 127"/>
            <p:cNvSpPr>
              <a:spLocks noChangeArrowheads="1"/>
            </p:cNvSpPr>
            <p:nvPr/>
          </p:nvSpPr>
          <p:spPr bwMode="auto">
            <a:xfrm>
              <a:off x="17264525" y="3371851"/>
              <a:ext cx="509555" cy="639763"/>
            </a:xfrm>
            <a:custGeom>
              <a:avLst/>
              <a:gdLst>
                <a:gd name="T0" fmla="*/ 33 w 1414"/>
                <a:gd name="T1" fmla="*/ 775 h 1778"/>
                <a:gd name="T2" fmla="*/ 0 w 1414"/>
                <a:gd name="T3" fmla="*/ 875 h 1778"/>
                <a:gd name="T4" fmla="*/ 55 w 1414"/>
                <a:gd name="T5" fmla="*/ 964 h 1778"/>
                <a:gd name="T6" fmla="*/ 116 w 1414"/>
                <a:gd name="T7" fmla="*/ 1075 h 1778"/>
                <a:gd name="T8" fmla="*/ 249 w 1414"/>
                <a:gd name="T9" fmla="*/ 1136 h 1778"/>
                <a:gd name="T10" fmla="*/ 271 w 1414"/>
                <a:gd name="T11" fmla="*/ 1091 h 1778"/>
                <a:gd name="T12" fmla="*/ 271 w 1414"/>
                <a:gd name="T13" fmla="*/ 1064 h 1778"/>
                <a:gd name="T14" fmla="*/ 305 w 1414"/>
                <a:gd name="T15" fmla="*/ 1075 h 1778"/>
                <a:gd name="T16" fmla="*/ 249 w 1414"/>
                <a:gd name="T17" fmla="*/ 1008 h 1778"/>
                <a:gd name="T18" fmla="*/ 205 w 1414"/>
                <a:gd name="T19" fmla="*/ 931 h 1778"/>
                <a:gd name="T20" fmla="*/ 155 w 1414"/>
                <a:gd name="T21" fmla="*/ 820 h 1778"/>
                <a:gd name="T22" fmla="*/ 144 w 1414"/>
                <a:gd name="T23" fmla="*/ 770 h 1778"/>
                <a:gd name="T24" fmla="*/ 33 w 1414"/>
                <a:gd name="T25" fmla="*/ 775 h 1778"/>
                <a:gd name="T26" fmla="*/ 604 w 1414"/>
                <a:gd name="T27" fmla="*/ 1434 h 1778"/>
                <a:gd name="T28" fmla="*/ 582 w 1414"/>
                <a:gd name="T29" fmla="*/ 1429 h 1778"/>
                <a:gd name="T30" fmla="*/ 604 w 1414"/>
                <a:gd name="T31" fmla="*/ 1495 h 1778"/>
                <a:gd name="T32" fmla="*/ 615 w 1414"/>
                <a:gd name="T33" fmla="*/ 1583 h 1778"/>
                <a:gd name="T34" fmla="*/ 687 w 1414"/>
                <a:gd name="T35" fmla="*/ 1517 h 1778"/>
                <a:gd name="T36" fmla="*/ 626 w 1414"/>
                <a:gd name="T37" fmla="*/ 1462 h 1778"/>
                <a:gd name="T38" fmla="*/ 704 w 1414"/>
                <a:gd name="T39" fmla="*/ 1550 h 1778"/>
                <a:gd name="T40" fmla="*/ 759 w 1414"/>
                <a:gd name="T41" fmla="*/ 1611 h 1778"/>
                <a:gd name="T42" fmla="*/ 803 w 1414"/>
                <a:gd name="T43" fmla="*/ 1694 h 1778"/>
                <a:gd name="T44" fmla="*/ 776 w 1414"/>
                <a:gd name="T45" fmla="*/ 1705 h 1778"/>
                <a:gd name="T46" fmla="*/ 798 w 1414"/>
                <a:gd name="T47" fmla="*/ 1772 h 1778"/>
                <a:gd name="T48" fmla="*/ 731 w 1414"/>
                <a:gd name="T49" fmla="*/ 1678 h 1778"/>
                <a:gd name="T50" fmla="*/ 692 w 1414"/>
                <a:gd name="T51" fmla="*/ 1639 h 1778"/>
                <a:gd name="T52" fmla="*/ 687 w 1414"/>
                <a:gd name="T53" fmla="*/ 1606 h 1778"/>
                <a:gd name="T54" fmla="*/ 704 w 1414"/>
                <a:gd name="T55" fmla="*/ 1550 h 1778"/>
                <a:gd name="T56" fmla="*/ 687 w 1414"/>
                <a:gd name="T57" fmla="*/ 44 h 1778"/>
                <a:gd name="T58" fmla="*/ 720 w 1414"/>
                <a:gd name="T59" fmla="*/ 194 h 1778"/>
                <a:gd name="T60" fmla="*/ 825 w 1414"/>
                <a:gd name="T61" fmla="*/ 205 h 1778"/>
                <a:gd name="T62" fmla="*/ 981 w 1414"/>
                <a:gd name="T63" fmla="*/ 271 h 1778"/>
                <a:gd name="T64" fmla="*/ 970 w 1414"/>
                <a:gd name="T65" fmla="*/ 404 h 1778"/>
                <a:gd name="T66" fmla="*/ 1003 w 1414"/>
                <a:gd name="T67" fmla="*/ 498 h 1778"/>
                <a:gd name="T68" fmla="*/ 1175 w 1414"/>
                <a:gd name="T69" fmla="*/ 670 h 1778"/>
                <a:gd name="T70" fmla="*/ 1413 w 1414"/>
                <a:gd name="T71" fmla="*/ 803 h 1778"/>
                <a:gd name="T72" fmla="*/ 1236 w 1414"/>
                <a:gd name="T73" fmla="*/ 1086 h 1778"/>
                <a:gd name="T74" fmla="*/ 1224 w 1414"/>
                <a:gd name="T75" fmla="*/ 1374 h 1778"/>
                <a:gd name="T76" fmla="*/ 1125 w 1414"/>
                <a:gd name="T77" fmla="*/ 1407 h 1778"/>
                <a:gd name="T78" fmla="*/ 1053 w 1414"/>
                <a:gd name="T79" fmla="*/ 1473 h 1778"/>
                <a:gd name="T80" fmla="*/ 1025 w 1414"/>
                <a:gd name="T81" fmla="*/ 1285 h 1778"/>
                <a:gd name="T82" fmla="*/ 964 w 1414"/>
                <a:gd name="T83" fmla="*/ 1163 h 1778"/>
                <a:gd name="T84" fmla="*/ 892 w 1414"/>
                <a:gd name="T85" fmla="*/ 1080 h 1778"/>
                <a:gd name="T86" fmla="*/ 875 w 1414"/>
                <a:gd name="T87" fmla="*/ 1041 h 1778"/>
                <a:gd name="T88" fmla="*/ 848 w 1414"/>
                <a:gd name="T89" fmla="*/ 980 h 1778"/>
                <a:gd name="T90" fmla="*/ 848 w 1414"/>
                <a:gd name="T91" fmla="*/ 947 h 1778"/>
                <a:gd name="T92" fmla="*/ 792 w 1414"/>
                <a:gd name="T93" fmla="*/ 908 h 1778"/>
                <a:gd name="T94" fmla="*/ 781 w 1414"/>
                <a:gd name="T95" fmla="*/ 881 h 1778"/>
                <a:gd name="T96" fmla="*/ 764 w 1414"/>
                <a:gd name="T97" fmla="*/ 859 h 1778"/>
                <a:gd name="T98" fmla="*/ 764 w 1414"/>
                <a:gd name="T99" fmla="*/ 814 h 1778"/>
                <a:gd name="T100" fmla="*/ 687 w 1414"/>
                <a:gd name="T101" fmla="*/ 665 h 1778"/>
                <a:gd name="T102" fmla="*/ 609 w 1414"/>
                <a:gd name="T103" fmla="*/ 581 h 1778"/>
                <a:gd name="T104" fmla="*/ 549 w 1414"/>
                <a:gd name="T105" fmla="*/ 515 h 1778"/>
                <a:gd name="T106" fmla="*/ 521 w 1414"/>
                <a:gd name="T107" fmla="*/ 493 h 1778"/>
                <a:gd name="T108" fmla="*/ 510 w 1414"/>
                <a:gd name="T109" fmla="*/ 454 h 1778"/>
                <a:gd name="T110" fmla="*/ 454 w 1414"/>
                <a:gd name="T111" fmla="*/ 404 h 1778"/>
                <a:gd name="T112" fmla="*/ 299 w 1414"/>
                <a:gd name="T113" fmla="*/ 260 h 1778"/>
                <a:gd name="T114" fmla="*/ 283 w 1414"/>
                <a:gd name="T115" fmla="*/ 249 h 1778"/>
                <a:gd name="T116" fmla="*/ 510 w 1414"/>
                <a:gd name="T117" fmla="*/ 188 h 1778"/>
                <a:gd name="T118" fmla="*/ 571 w 1414"/>
                <a:gd name="T119" fmla="*/ 149 h 1778"/>
                <a:gd name="T120" fmla="*/ 526 w 1414"/>
                <a:gd name="T121" fmla="*/ 0 h 1778"/>
                <a:gd name="T122" fmla="*/ 687 w 1414"/>
                <a:gd name="T123" fmla="*/ 44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4" h="1778">
                  <a:moveTo>
                    <a:pt x="33" y="775"/>
                  </a:moveTo>
                  <a:lnTo>
                    <a:pt x="33" y="775"/>
                  </a:lnTo>
                  <a:cubicBezTo>
                    <a:pt x="27" y="803"/>
                    <a:pt x="33" y="825"/>
                    <a:pt x="17" y="847"/>
                  </a:cubicBezTo>
                  <a:cubicBezTo>
                    <a:pt x="11" y="859"/>
                    <a:pt x="5" y="864"/>
                    <a:pt x="0" y="875"/>
                  </a:cubicBezTo>
                  <a:cubicBezTo>
                    <a:pt x="17" y="886"/>
                    <a:pt x="17" y="897"/>
                    <a:pt x="22" y="908"/>
                  </a:cubicBezTo>
                  <a:cubicBezTo>
                    <a:pt x="33" y="936"/>
                    <a:pt x="44" y="942"/>
                    <a:pt x="55" y="964"/>
                  </a:cubicBezTo>
                  <a:cubicBezTo>
                    <a:pt x="66" y="1003"/>
                    <a:pt x="89" y="1014"/>
                    <a:pt x="105" y="1047"/>
                  </a:cubicBezTo>
                  <a:cubicBezTo>
                    <a:pt x="111" y="1058"/>
                    <a:pt x="111" y="1069"/>
                    <a:pt x="116" y="1075"/>
                  </a:cubicBezTo>
                  <a:cubicBezTo>
                    <a:pt x="133" y="1097"/>
                    <a:pt x="155" y="1097"/>
                    <a:pt x="177" y="1108"/>
                  </a:cubicBezTo>
                  <a:cubicBezTo>
                    <a:pt x="205" y="1119"/>
                    <a:pt x="222" y="1136"/>
                    <a:pt x="249" y="1136"/>
                  </a:cubicBezTo>
                  <a:cubicBezTo>
                    <a:pt x="260" y="1136"/>
                    <a:pt x="260" y="1130"/>
                    <a:pt x="271" y="1130"/>
                  </a:cubicBezTo>
                  <a:cubicBezTo>
                    <a:pt x="271" y="1091"/>
                    <a:pt x="271" y="1091"/>
                    <a:pt x="271" y="1091"/>
                  </a:cubicBezTo>
                  <a:cubicBezTo>
                    <a:pt x="266" y="1069"/>
                    <a:pt x="266" y="1069"/>
                    <a:pt x="266" y="1069"/>
                  </a:cubicBezTo>
                  <a:cubicBezTo>
                    <a:pt x="271" y="1064"/>
                    <a:pt x="271" y="1064"/>
                    <a:pt x="271" y="1064"/>
                  </a:cubicBezTo>
                  <a:cubicBezTo>
                    <a:pt x="283" y="1069"/>
                    <a:pt x="288" y="1080"/>
                    <a:pt x="299" y="1080"/>
                  </a:cubicBezTo>
                  <a:lnTo>
                    <a:pt x="305" y="1075"/>
                  </a:lnTo>
                  <a:cubicBezTo>
                    <a:pt x="305" y="1052"/>
                    <a:pt x="293" y="1041"/>
                    <a:pt x="277" y="1030"/>
                  </a:cubicBezTo>
                  <a:cubicBezTo>
                    <a:pt x="271" y="1019"/>
                    <a:pt x="255" y="1019"/>
                    <a:pt x="249" y="1008"/>
                  </a:cubicBezTo>
                  <a:cubicBezTo>
                    <a:pt x="244" y="997"/>
                    <a:pt x="244" y="992"/>
                    <a:pt x="238" y="986"/>
                  </a:cubicBezTo>
                  <a:cubicBezTo>
                    <a:pt x="227" y="969"/>
                    <a:pt x="210" y="964"/>
                    <a:pt x="205" y="931"/>
                  </a:cubicBezTo>
                  <a:cubicBezTo>
                    <a:pt x="205" y="914"/>
                    <a:pt x="205" y="903"/>
                    <a:pt x="199" y="886"/>
                  </a:cubicBezTo>
                  <a:cubicBezTo>
                    <a:pt x="183" y="859"/>
                    <a:pt x="172" y="847"/>
                    <a:pt x="155" y="820"/>
                  </a:cubicBezTo>
                  <a:cubicBezTo>
                    <a:pt x="150" y="814"/>
                    <a:pt x="144" y="814"/>
                    <a:pt x="144" y="809"/>
                  </a:cubicBezTo>
                  <a:cubicBezTo>
                    <a:pt x="144" y="770"/>
                    <a:pt x="144" y="770"/>
                    <a:pt x="144" y="770"/>
                  </a:cubicBezTo>
                  <a:cubicBezTo>
                    <a:pt x="144" y="764"/>
                    <a:pt x="138" y="759"/>
                    <a:pt x="127" y="759"/>
                  </a:cubicBezTo>
                  <a:cubicBezTo>
                    <a:pt x="89" y="759"/>
                    <a:pt x="72" y="775"/>
                    <a:pt x="33" y="775"/>
                  </a:cubicBezTo>
                  <a:close/>
                  <a:moveTo>
                    <a:pt x="604" y="1434"/>
                  </a:moveTo>
                  <a:lnTo>
                    <a:pt x="604" y="1434"/>
                  </a:lnTo>
                  <a:cubicBezTo>
                    <a:pt x="598" y="1434"/>
                    <a:pt x="598" y="1429"/>
                    <a:pt x="598" y="1429"/>
                  </a:cubicBezTo>
                  <a:cubicBezTo>
                    <a:pt x="582" y="1429"/>
                    <a:pt x="582" y="1429"/>
                    <a:pt x="582" y="1429"/>
                  </a:cubicBezTo>
                  <a:cubicBezTo>
                    <a:pt x="582" y="1434"/>
                    <a:pt x="582" y="1439"/>
                    <a:pt x="582" y="1445"/>
                  </a:cubicBezTo>
                  <a:cubicBezTo>
                    <a:pt x="582" y="1467"/>
                    <a:pt x="604" y="1473"/>
                    <a:pt x="604" y="1495"/>
                  </a:cubicBezTo>
                  <a:cubicBezTo>
                    <a:pt x="604" y="1572"/>
                    <a:pt x="604" y="1572"/>
                    <a:pt x="604" y="1572"/>
                  </a:cubicBezTo>
                  <a:cubicBezTo>
                    <a:pt x="604" y="1578"/>
                    <a:pt x="609" y="1583"/>
                    <a:pt x="615" y="1583"/>
                  </a:cubicBezTo>
                  <a:cubicBezTo>
                    <a:pt x="631" y="1583"/>
                    <a:pt x="637" y="1561"/>
                    <a:pt x="654" y="1556"/>
                  </a:cubicBezTo>
                  <a:cubicBezTo>
                    <a:pt x="670" y="1545"/>
                    <a:pt x="687" y="1539"/>
                    <a:pt x="687" y="1517"/>
                  </a:cubicBezTo>
                  <a:cubicBezTo>
                    <a:pt x="687" y="1495"/>
                    <a:pt x="665" y="1489"/>
                    <a:pt x="648" y="1478"/>
                  </a:cubicBezTo>
                  <a:cubicBezTo>
                    <a:pt x="637" y="1473"/>
                    <a:pt x="631" y="1467"/>
                    <a:pt x="626" y="1462"/>
                  </a:cubicBezTo>
                  <a:cubicBezTo>
                    <a:pt x="615" y="1450"/>
                    <a:pt x="615" y="1434"/>
                    <a:pt x="604" y="1434"/>
                  </a:cubicBezTo>
                  <a:close/>
                  <a:moveTo>
                    <a:pt x="704" y="1550"/>
                  </a:moveTo>
                  <a:lnTo>
                    <a:pt x="704" y="1550"/>
                  </a:lnTo>
                  <a:cubicBezTo>
                    <a:pt x="731" y="1550"/>
                    <a:pt x="742" y="1583"/>
                    <a:pt x="759" y="1611"/>
                  </a:cubicBezTo>
                  <a:cubicBezTo>
                    <a:pt x="776" y="1639"/>
                    <a:pt x="803" y="1644"/>
                    <a:pt x="803" y="1678"/>
                  </a:cubicBezTo>
                  <a:cubicBezTo>
                    <a:pt x="803" y="1683"/>
                    <a:pt x="803" y="1689"/>
                    <a:pt x="803" y="1694"/>
                  </a:cubicBezTo>
                  <a:cubicBezTo>
                    <a:pt x="792" y="1694"/>
                    <a:pt x="787" y="1694"/>
                    <a:pt x="776" y="1694"/>
                  </a:cubicBezTo>
                  <a:cubicBezTo>
                    <a:pt x="776" y="1705"/>
                    <a:pt x="776" y="1705"/>
                    <a:pt x="776" y="1705"/>
                  </a:cubicBezTo>
                  <a:cubicBezTo>
                    <a:pt x="792" y="1733"/>
                    <a:pt x="803" y="1744"/>
                    <a:pt x="803" y="1777"/>
                  </a:cubicBezTo>
                  <a:cubicBezTo>
                    <a:pt x="798" y="1772"/>
                    <a:pt x="798" y="1772"/>
                    <a:pt x="798" y="1772"/>
                  </a:cubicBezTo>
                  <a:cubicBezTo>
                    <a:pt x="770" y="1750"/>
                    <a:pt x="754" y="1733"/>
                    <a:pt x="742" y="1700"/>
                  </a:cubicBezTo>
                  <a:cubicBezTo>
                    <a:pt x="737" y="1689"/>
                    <a:pt x="737" y="1683"/>
                    <a:pt x="731" y="1678"/>
                  </a:cubicBezTo>
                  <a:cubicBezTo>
                    <a:pt x="726" y="1672"/>
                    <a:pt x="715" y="1678"/>
                    <a:pt x="709" y="1667"/>
                  </a:cubicBezTo>
                  <a:cubicBezTo>
                    <a:pt x="704" y="1661"/>
                    <a:pt x="704" y="1650"/>
                    <a:pt x="692" y="1639"/>
                  </a:cubicBezTo>
                  <a:cubicBezTo>
                    <a:pt x="692" y="1633"/>
                    <a:pt x="687" y="1633"/>
                    <a:pt x="687" y="1622"/>
                  </a:cubicBezTo>
                  <a:cubicBezTo>
                    <a:pt x="687" y="1617"/>
                    <a:pt x="687" y="1611"/>
                    <a:pt x="687" y="1606"/>
                  </a:cubicBezTo>
                  <a:cubicBezTo>
                    <a:pt x="687" y="1583"/>
                    <a:pt x="687" y="1572"/>
                    <a:pt x="687" y="1556"/>
                  </a:cubicBezTo>
                  <a:cubicBezTo>
                    <a:pt x="692" y="1556"/>
                    <a:pt x="698" y="1550"/>
                    <a:pt x="704" y="1550"/>
                  </a:cubicBezTo>
                  <a:close/>
                  <a:moveTo>
                    <a:pt x="687" y="44"/>
                  </a:moveTo>
                  <a:lnTo>
                    <a:pt x="687" y="44"/>
                  </a:lnTo>
                  <a:cubicBezTo>
                    <a:pt x="698" y="72"/>
                    <a:pt x="698" y="88"/>
                    <a:pt x="704" y="116"/>
                  </a:cubicBezTo>
                  <a:cubicBezTo>
                    <a:pt x="709" y="149"/>
                    <a:pt x="698" y="177"/>
                    <a:pt x="720" y="194"/>
                  </a:cubicBezTo>
                  <a:cubicBezTo>
                    <a:pt x="737" y="210"/>
                    <a:pt x="759" y="205"/>
                    <a:pt x="781" y="205"/>
                  </a:cubicBezTo>
                  <a:cubicBezTo>
                    <a:pt x="825" y="205"/>
                    <a:pt x="825" y="205"/>
                    <a:pt x="825" y="205"/>
                  </a:cubicBezTo>
                  <a:cubicBezTo>
                    <a:pt x="870" y="205"/>
                    <a:pt x="892" y="216"/>
                    <a:pt x="931" y="238"/>
                  </a:cubicBezTo>
                  <a:cubicBezTo>
                    <a:pt x="948" y="249"/>
                    <a:pt x="958" y="260"/>
                    <a:pt x="981" y="271"/>
                  </a:cubicBezTo>
                  <a:cubicBezTo>
                    <a:pt x="997" y="282"/>
                    <a:pt x="1008" y="288"/>
                    <a:pt x="1008" y="310"/>
                  </a:cubicBezTo>
                  <a:cubicBezTo>
                    <a:pt x="1008" y="349"/>
                    <a:pt x="970" y="365"/>
                    <a:pt x="970" y="404"/>
                  </a:cubicBezTo>
                  <a:cubicBezTo>
                    <a:pt x="970" y="448"/>
                    <a:pt x="970" y="448"/>
                    <a:pt x="970" y="448"/>
                  </a:cubicBezTo>
                  <a:cubicBezTo>
                    <a:pt x="970" y="471"/>
                    <a:pt x="986" y="482"/>
                    <a:pt x="1003" y="498"/>
                  </a:cubicBezTo>
                  <a:cubicBezTo>
                    <a:pt x="1030" y="526"/>
                    <a:pt x="1047" y="537"/>
                    <a:pt x="1075" y="565"/>
                  </a:cubicBezTo>
                  <a:cubicBezTo>
                    <a:pt x="1114" y="604"/>
                    <a:pt x="1130" y="637"/>
                    <a:pt x="1175" y="670"/>
                  </a:cubicBezTo>
                  <a:cubicBezTo>
                    <a:pt x="1263" y="731"/>
                    <a:pt x="1313" y="770"/>
                    <a:pt x="1413" y="803"/>
                  </a:cubicBezTo>
                  <a:lnTo>
                    <a:pt x="1413" y="803"/>
                  </a:lnTo>
                  <a:cubicBezTo>
                    <a:pt x="1380" y="853"/>
                    <a:pt x="1357" y="881"/>
                    <a:pt x="1330" y="931"/>
                  </a:cubicBezTo>
                  <a:cubicBezTo>
                    <a:pt x="1296" y="992"/>
                    <a:pt x="1263" y="1019"/>
                    <a:pt x="1236" y="1086"/>
                  </a:cubicBezTo>
                  <a:cubicBezTo>
                    <a:pt x="1208" y="1136"/>
                    <a:pt x="1214" y="1174"/>
                    <a:pt x="1214" y="1230"/>
                  </a:cubicBezTo>
                  <a:cubicBezTo>
                    <a:pt x="1214" y="1285"/>
                    <a:pt x="1214" y="1318"/>
                    <a:pt x="1224" y="1374"/>
                  </a:cubicBezTo>
                  <a:lnTo>
                    <a:pt x="1224" y="1374"/>
                  </a:lnTo>
                  <a:cubicBezTo>
                    <a:pt x="1186" y="1391"/>
                    <a:pt x="1163" y="1396"/>
                    <a:pt x="1125" y="1407"/>
                  </a:cubicBezTo>
                  <a:cubicBezTo>
                    <a:pt x="1086" y="1418"/>
                    <a:pt x="1058" y="1429"/>
                    <a:pt x="1053" y="1473"/>
                  </a:cubicBezTo>
                  <a:lnTo>
                    <a:pt x="1053" y="1473"/>
                  </a:lnTo>
                  <a:cubicBezTo>
                    <a:pt x="1036" y="1450"/>
                    <a:pt x="1025" y="1434"/>
                    <a:pt x="1025" y="1407"/>
                  </a:cubicBezTo>
                  <a:cubicBezTo>
                    <a:pt x="1025" y="1285"/>
                    <a:pt x="1025" y="1285"/>
                    <a:pt x="1025" y="1285"/>
                  </a:cubicBezTo>
                  <a:cubicBezTo>
                    <a:pt x="1025" y="1257"/>
                    <a:pt x="1014" y="1246"/>
                    <a:pt x="1003" y="1224"/>
                  </a:cubicBezTo>
                  <a:cubicBezTo>
                    <a:pt x="992" y="1202"/>
                    <a:pt x="992" y="1174"/>
                    <a:pt x="964" y="1163"/>
                  </a:cubicBezTo>
                  <a:cubicBezTo>
                    <a:pt x="948" y="1141"/>
                    <a:pt x="931" y="1136"/>
                    <a:pt x="914" y="1108"/>
                  </a:cubicBezTo>
                  <a:cubicBezTo>
                    <a:pt x="909" y="1097"/>
                    <a:pt x="903" y="1086"/>
                    <a:pt x="892" y="1080"/>
                  </a:cubicBezTo>
                  <a:cubicBezTo>
                    <a:pt x="887" y="1075"/>
                    <a:pt x="875" y="1069"/>
                    <a:pt x="875" y="1058"/>
                  </a:cubicBezTo>
                  <a:cubicBezTo>
                    <a:pt x="875" y="1041"/>
                    <a:pt x="875" y="1041"/>
                    <a:pt x="875" y="1041"/>
                  </a:cubicBezTo>
                  <a:cubicBezTo>
                    <a:pt x="875" y="1025"/>
                    <a:pt x="870" y="1019"/>
                    <a:pt x="864" y="1003"/>
                  </a:cubicBezTo>
                  <a:cubicBezTo>
                    <a:pt x="859" y="997"/>
                    <a:pt x="853" y="986"/>
                    <a:pt x="848" y="980"/>
                  </a:cubicBezTo>
                  <a:cubicBezTo>
                    <a:pt x="842" y="980"/>
                    <a:pt x="848" y="975"/>
                    <a:pt x="848" y="975"/>
                  </a:cubicBezTo>
                  <a:cubicBezTo>
                    <a:pt x="848" y="947"/>
                    <a:pt x="848" y="947"/>
                    <a:pt x="848" y="947"/>
                  </a:cubicBezTo>
                  <a:cubicBezTo>
                    <a:pt x="848" y="936"/>
                    <a:pt x="831" y="931"/>
                    <a:pt x="825" y="925"/>
                  </a:cubicBezTo>
                  <a:cubicBezTo>
                    <a:pt x="815" y="919"/>
                    <a:pt x="809" y="908"/>
                    <a:pt x="792" y="908"/>
                  </a:cubicBezTo>
                  <a:cubicBezTo>
                    <a:pt x="787" y="908"/>
                    <a:pt x="787" y="908"/>
                    <a:pt x="787" y="908"/>
                  </a:cubicBezTo>
                  <a:cubicBezTo>
                    <a:pt x="781" y="908"/>
                    <a:pt x="781" y="886"/>
                    <a:pt x="781" y="881"/>
                  </a:cubicBezTo>
                  <a:cubicBezTo>
                    <a:pt x="781" y="875"/>
                    <a:pt x="781" y="870"/>
                    <a:pt x="776" y="864"/>
                  </a:cubicBezTo>
                  <a:cubicBezTo>
                    <a:pt x="776" y="859"/>
                    <a:pt x="770" y="859"/>
                    <a:pt x="764" y="859"/>
                  </a:cubicBezTo>
                  <a:cubicBezTo>
                    <a:pt x="759" y="864"/>
                    <a:pt x="759" y="842"/>
                    <a:pt x="759" y="836"/>
                  </a:cubicBezTo>
                  <a:cubicBezTo>
                    <a:pt x="759" y="825"/>
                    <a:pt x="764" y="825"/>
                    <a:pt x="764" y="814"/>
                  </a:cubicBezTo>
                  <a:cubicBezTo>
                    <a:pt x="764" y="798"/>
                    <a:pt x="759" y="786"/>
                    <a:pt x="748" y="770"/>
                  </a:cubicBezTo>
                  <a:cubicBezTo>
                    <a:pt x="731" y="725"/>
                    <a:pt x="720" y="698"/>
                    <a:pt x="687" y="665"/>
                  </a:cubicBezTo>
                  <a:cubicBezTo>
                    <a:pt x="665" y="637"/>
                    <a:pt x="648" y="620"/>
                    <a:pt x="626" y="593"/>
                  </a:cubicBezTo>
                  <a:cubicBezTo>
                    <a:pt x="621" y="587"/>
                    <a:pt x="615" y="587"/>
                    <a:pt x="609" y="581"/>
                  </a:cubicBezTo>
                  <a:cubicBezTo>
                    <a:pt x="598" y="565"/>
                    <a:pt x="587" y="554"/>
                    <a:pt x="571" y="543"/>
                  </a:cubicBezTo>
                  <a:cubicBezTo>
                    <a:pt x="559" y="532"/>
                    <a:pt x="559" y="520"/>
                    <a:pt x="549" y="515"/>
                  </a:cubicBezTo>
                  <a:cubicBezTo>
                    <a:pt x="543" y="509"/>
                    <a:pt x="537" y="504"/>
                    <a:pt x="532" y="498"/>
                  </a:cubicBezTo>
                  <a:cubicBezTo>
                    <a:pt x="526" y="493"/>
                    <a:pt x="521" y="498"/>
                    <a:pt x="521" y="493"/>
                  </a:cubicBezTo>
                  <a:cubicBezTo>
                    <a:pt x="521" y="471"/>
                    <a:pt x="521" y="471"/>
                    <a:pt x="521" y="471"/>
                  </a:cubicBezTo>
                  <a:cubicBezTo>
                    <a:pt x="521" y="460"/>
                    <a:pt x="515" y="460"/>
                    <a:pt x="510" y="454"/>
                  </a:cubicBezTo>
                  <a:cubicBezTo>
                    <a:pt x="488" y="432"/>
                    <a:pt x="488" y="432"/>
                    <a:pt x="488" y="432"/>
                  </a:cubicBezTo>
                  <a:cubicBezTo>
                    <a:pt x="476" y="421"/>
                    <a:pt x="471" y="415"/>
                    <a:pt x="454" y="404"/>
                  </a:cubicBezTo>
                  <a:cubicBezTo>
                    <a:pt x="421" y="376"/>
                    <a:pt x="399" y="365"/>
                    <a:pt x="371" y="332"/>
                  </a:cubicBezTo>
                  <a:cubicBezTo>
                    <a:pt x="343" y="304"/>
                    <a:pt x="327" y="288"/>
                    <a:pt x="299" y="260"/>
                  </a:cubicBezTo>
                  <a:cubicBezTo>
                    <a:pt x="293" y="254"/>
                    <a:pt x="288" y="254"/>
                    <a:pt x="283" y="249"/>
                  </a:cubicBezTo>
                  <a:lnTo>
                    <a:pt x="283" y="249"/>
                  </a:lnTo>
                  <a:cubicBezTo>
                    <a:pt x="338" y="221"/>
                    <a:pt x="355" y="177"/>
                    <a:pt x="416" y="177"/>
                  </a:cubicBezTo>
                  <a:cubicBezTo>
                    <a:pt x="449" y="177"/>
                    <a:pt x="471" y="188"/>
                    <a:pt x="510" y="188"/>
                  </a:cubicBezTo>
                  <a:cubicBezTo>
                    <a:pt x="532" y="188"/>
                    <a:pt x="549" y="182"/>
                    <a:pt x="571" y="182"/>
                  </a:cubicBezTo>
                  <a:cubicBezTo>
                    <a:pt x="571" y="172"/>
                    <a:pt x="571" y="166"/>
                    <a:pt x="571" y="149"/>
                  </a:cubicBezTo>
                  <a:cubicBezTo>
                    <a:pt x="571" y="99"/>
                    <a:pt x="526" y="77"/>
                    <a:pt x="526" y="27"/>
                  </a:cubicBezTo>
                  <a:cubicBezTo>
                    <a:pt x="526" y="0"/>
                    <a:pt x="526" y="0"/>
                    <a:pt x="526" y="0"/>
                  </a:cubicBezTo>
                  <a:cubicBezTo>
                    <a:pt x="559" y="22"/>
                    <a:pt x="576" y="55"/>
                    <a:pt x="615" y="55"/>
                  </a:cubicBezTo>
                  <a:cubicBezTo>
                    <a:pt x="643" y="55"/>
                    <a:pt x="659" y="39"/>
                    <a:pt x="687" y="44"/>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52" name="Freeform 128"/>
            <p:cNvSpPr>
              <a:spLocks noChangeArrowheads="1"/>
            </p:cNvSpPr>
            <p:nvPr/>
          </p:nvSpPr>
          <p:spPr bwMode="auto">
            <a:xfrm>
              <a:off x="17032766" y="2862264"/>
              <a:ext cx="519079" cy="706437"/>
            </a:xfrm>
            <a:custGeom>
              <a:avLst/>
              <a:gdLst>
                <a:gd name="T0" fmla="*/ 582 w 1442"/>
                <a:gd name="T1" fmla="*/ 1835 h 1963"/>
                <a:gd name="T2" fmla="*/ 571 w 1442"/>
                <a:gd name="T3" fmla="*/ 1851 h 1963"/>
                <a:gd name="T4" fmla="*/ 549 w 1442"/>
                <a:gd name="T5" fmla="*/ 1940 h 1963"/>
                <a:gd name="T6" fmla="*/ 593 w 1442"/>
                <a:gd name="T7" fmla="*/ 1940 h 1963"/>
                <a:gd name="T8" fmla="*/ 626 w 1442"/>
                <a:gd name="T9" fmla="*/ 1912 h 1963"/>
                <a:gd name="T10" fmla="*/ 582 w 1442"/>
                <a:gd name="T11" fmla="*/ 1835 h 1963"/>
                <a:gd name="T12" fmla="*/ 44 w 1442"/>
                <a:gd name="T13" fmla="*/ 1170 h 1963"/>
                <a:gd name="T14" fmla="*/ 33 w 1442"/>
                <a:gd name="T15" fmla="*/ 1197 h 1963"/>
                <a:gd name="T16" fmla="*/ 61 w 1442"/>
                <a:gd name="T17" fmla="*/ 1236 h 1963"/>
                <a:gd name="T18" fmla="*/ 116 w 1442"/>
                <a:gd name="T19" fmla="*/ 1342 h 1963"/>
                <a:gd name="T20" fmla="*/ 150 w 1442"/>
                <a:gd name="T21" fmla="*/ 1375 h 1963"/>
                <a:gd name="T22" fmla="*/ 255 w 1442"/>
                <a:gd name="T23" fmla="*/ 1453 h 1963"/>
                <a:gd name="T24" fmla="*/ 294 w 1442"/>
                <a:gd name="T25" fmla="*/ 1535 h 1963"/>
                <a:gd name="T26" fmla="*/ 333 w 1442"/>
                <a:gd name="T27" fmla="*/ 1508 h 1963"/>
                <a:gd name="T28" fmla="*/ 360 w 1442"/>
                <a:gd name="T29" fmla="*/ 1369 h 1963"/>
                <a:gd name="T30" fmla="*/ 321 w 1442"/>
                <a:gd name="T31" fmla="*/ 1325 h 1963"/>
                <a:gd name="T32" fmla="*/ 249 w 1442"/>
                <a:gd name="T33" fmla="*/ 1258 h 1963"/>
                <a:gd name="T34" fmla="*/ 166 w 1442"/>
                <a:gd name="T35" fmla="*/ 1164 h 1963"/>
                <a:gd name="T36" fmla="*/ 128 w 1442"/>
                <a:gd name="T37" fmla="*/ 1148 h 1963"/>
                <a:gd name="T38" fmla="*/ 1402 w 1442"/>
                <a:gd name="T39" fmla="*/ 760 h 1963"/>
                <a:gd name="T40" fmla="*/ 1397 w 1442"/>
                <a:gd name="T41" fmla="*/ 771 h 1963"/>
                <a:gd name="T42" fmla="*/ 1441 w 1442"/>
                <a:gd name="T43" fmla="*/ 1048 h 1963"/>
                <a:gd name="T44" fmla="*/ 1308 w 1442"/>
                <a:gd name="T45" fmla="*/ 1247 h 1963"/>
                <a:gd name="T46" fmla="*/ 1380 w 1442"/>
                <a:gd name="T47" fmla="*/ 1303 h 1963"/>
                <a:gd name="T48" fmla="*/ 1330 w 1442"/>
                <a:gd name="T49" fmla="*/ 1458 h 1963"/>
                <a:gd name="T50" fmla="*/ 1258 w 1442"/>
                <a:gd name="T51" fmla="*/ 1469 h 1963"/>
                <a:gd name="T52" fmla="*/ 1169 w 1442"/>
                <a:gd name="T53" fmla="*/ 1441 h 1963"/>
                <a:gd name="T54" fmla="*/ 1214 w 1442"/>
                <a:gd name="T55" fmla="*/ 1596 h 1963"/>
                <a:gd name="T56" fmla="*/ 1059 w 1442"/>
                <a:gd name="T57" fmla="*/ 1591 h 1963"/>
                <a:gd name="T58" fmla="*/ 926 w 1442"/>
                <a:gd name="T59" fmla="*/ 1663 h 1963"/>
                <a:gd name="T60" fmla="*/ 865 w 1442"/>
                <a:gd name="T61" fmla="*/ 1619 h 1963"/>
                <a:gd name="T62" fmla="*/ 859 w 1442"/>
                <a:gd name="T63" fmla="*/ 1563 h 1963"/>
                <a:gd name="T64" fmla="*/ 837 w 1442"/>
                <a:gd name="T65" fmla="*/ 1513 h 1963"/>
                <a:gd name="T66" fmla="*/ 803 w 1442"/>
                <a:gd name="T67" fmla="*/ 1419 h 1963"/>
                <a:gd name="T68" fmla="*/ 787 w 1442"/>
                <a:gd name="T69" fmla="*/ 1347 h 1963"/>
                <a:gd name="T70" fmla="*/ 748 w 1442"/>
                <a:gd name="T71" fmla="*/ 1192 h 1963"/>
                <a:gd name="T72" fmla="*/ 709 w 1442"/>
                <a:gd name="T73" fmla="*/ 1131 h 1963"/>
                <a:gd name="T74" fmla="*/ 632 w 1442"/>
                <a:gd name="T75" fmla="*/ 965 h 1963"/>
                <a:gd name="T76" fmla="*/ 554 w 1442"/>
                <a:gd name="T77" fmla="*/ 926 h 1963"/>
                <a:gd name="T78" fmla="*/ 510 w 1442"/>
                <a:gd name="T79" fmla="*/ 909 h 1963"/>
                <a:gd name="T80" fmla="*/ 476 w 1442"/>
                <a:gd name="T81" fmla="*/ 876 h 1963"/>
                <a:gd name="T82" fmla="*/ 410 w 1442"/>
                <a:gd name="T83" fmla="*/ 832 h 1963"/>
                <a:gd name="T84" fmla="*/ 421 w 1442"/>
                <a:gd name="T85" fmla="*/ 804 h 1963"/>
                <a:gd name="T86" fmla="*/ 443 w 1442"/>
                <a:gd name="T87" fmla="*/ 660 h 1963"/>
                <a:gd name="T88" fmla="*/ 432 w 1442"/>
                <a:gd name="T89" fmla="*/ 488 h 1963"/>
                <a:gd name="T90" fmla="*/ 427 w 1442"/>
                <a:gd name="T91" fmla="*/ 133 h 1963"/>
                <a:gd name="T92" fmla="*/ 510 w 1442"/>
                <a:gd name="T93" fmla="*/ 0 h 1963"/>
                <a:gd name="T94" fmla="*/ 543 w 1442"/>
                <a:gd name="T95" fmla="*/ 45 h 1963"/>
                <a:gd name="T96" fmla="*/ 609 w 1442"/>
                <a:gd name="T97" fmla="*/ 72 h 1963"/>
                <a:gd name="T98" fmla="*/ 687 w 1442"/>
                <a:gd name="T99" fmla="*/ 111 h 1963"/>
                <a:gd name="T100" fmla="*/ 942 w 1442"/>
                <a:gd name="T101" fmla="*/ 294 h 1963"/>
                <a:gd name="T102" fmla="*/ 1014 w 1442"/>
                <a:gd name="T103" fmla="*/ 344 h 1963"/>
                <a:gd name="T104" fmla="*/ 1119 w 1442"/>
                <a:gd name="T105" fmla="*/ 427 h 1963"/>
                <a:gd name="T106" fmla="*/ 1241 w 1442"/>
                <a:gd name="T107" fmla="*/ 560 h 1963"/>
                <a:gd name="T108" fmla="*/ 1241 w 1442"/>
                <a:gd name="T109" fmla="*/ 649 h 1963"/>
                <a:gd name="T110" fmla="*/ 1269 w 1442"/>
                <a:gd name="T111" fmla="*/ 621 h 1963"/>
                <a:gd name="T112" fmla="*/ 1274 w 1442"/>
                <a:gd name="T113" fmla="*/ 627 h 1963"/>
                <a:gd name="T114" fmla="*/ 1280 w 1442"/>
                <a:gd name="T115" fmla="*/ 682 h 1963"/>
                <a:gd name="T116" fmla="*/ 1325 w 1442"/>
                <a:gd name="T117" fmla="*/ 616 h 1963"/>
                <a:gd name="T118" fmla="*/ 1358 w 1442"/>
                <a:gd name="T119" fmla="*/ 655 h 1963"/>
                <a:gd name="T120" fmla="*/ 1402 w 1442"/>
                <a:gd name="T121" fmla="*/ 76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2" h="1963">
                  <a:moveTo>
                    <a:pt x="582" y="1835"/>
                  </a:moveTo>
                  <a:lnTo>
                    <a:pt x="582" y="1835"/>
                  </a:lnTo>
                  <a:cubicBezTo>
                    <a:pt x="571" y="1835"/>
                    <a:pt x="571" y="1835"/>
                    <a:pt x="571" y="1835"/>
                  </a:cubicBezTo>
                  <a:cubicBezTo>
                    <a:pt x="571" y="1851"/>
                    <a:pt x="571" y="1851"/>
                    <a:pt x="571" y="1851"/>
                  </a:cubicBezTo>
                  <a:cubicBezTo>
                    <a:pt x="587" y="1896"/>
                    <a:pt x="587" y="1896"/>
                    <a:pt x="587" y="1896"/>
                  </a:cubicBezTo>
                  <a:cubicBezTo>
                    <a:pt x="571" y="1912"/>
                    <a:pt x="549" y="1918"/>
                    <a:pt x="549" y="1940"/>
                  </a:cubicBezTo>
                  <a:cubicBezTo>
                    <a:pt x="549" y="1951"/>
                    <a:pt x="560" y="1962"/>
                    <a:pt x="571" y="1962"/>
                  </a:cubicBezTo>
                  <a:cubicBezTo>
                    <a:pt x="587" y="1962"/>
                    <a:pt x="582" y="1946"/>
                    <a:pt x="593" y="1940"/>
                  </a:cubicBezTo>
                  <a:cubicBezTo>
                    <a:pt x="604" y="1934"/>
                    <a:pt x="615" y="1946"/>
                    <a:pt x="621" y="1934"/>
                  </a:cubicBezTo>
                  <a:cubicBezTo>
                    <a:pt x="632" y="1929"/>
                    <a:pt x="626" y="1923"/>
                    <a:pt x="626" y="1912"/>
                  </a:cubicBezTo>
                  <a:cubicBezTo>
                    <a:pt x="626" y="1890"/>
                    <a:pt x="615" y="1879"/>
                    <a:pt x="609" y="1862"/>
                  </a:cubicBezTo>
                  <a:cubicBezTo>
                    <a:pt x="599" y="1851"/>
                    <a:pt x="593" y="1840"/>
                    <a:pt x="582" y="1835"/>
                  </a:cubicBezTo>
                  <a:close/>
                  <a:moveTo>
                    <a:pt x="44" y="1170"/>
                  </a:moveTo>
                  <a:lnTo>
                    <a:pt x="44" y="1170"/>
                  </a:lnTo>
                  <a:cubicBezTo>
                    <a:pt x="28" y="1170"/>
                    <a:pt x="0" y="1159"/>
                    <a:pt x="0" y="1175"/>
                  </a:cubicBezTo>
                  <a:cubicBezTo>
                    <a:pt x="0" y="1192"/>
                    <a:pt x="22" y="1187"/>
                    <a:pt x="33" y="1197"/>
                  </a:cubicBezTo>
                  <a:cubicBezTo>
                    <a:pt x="39" y="1209"/>
                    <a:pt x="39" y="1220"/>
                    <a:pt x="44" y="1231"/>
                  </a:cubicBezTo>
                  <a:cubicBezTo>
                    <a:pt x="50" y="1231"/>
                    <a:pt x="55" y="1231"/>
                    <a:pt x="61" y="1236"/>
                  </a:cubicBezTo>
                  <a:cubicBezTo>
                    <a:pt x="77" y="1242"/>
                    <a:pt x="77" y="1253"/>
                    <a:pt x="89" y="1269"/>
                  </a:cubicBezTo>
                  <a:cubicBezTo>
                    <a:pt x="100" y="1297"/>
                    <a:pt x="105" y="1314"/>
                    <a:pt x="116" y="1342"/>
                  </a:cubicBezTo>
                  <a:cubicBezTo>
                    <a:pt x="122" y="1358"/>
                    <a:pt x="133" y="1364"/>
                    <a:pt x="133" y="1380"/>
                  </a:cubicBezTo>
                  <a:cubicBezTo>
                    <a:pt x="138" y="1380"/>
                    <a:pt x="144" y="1375"/>
                    <a:pt x="150" y="1375"/>
                  </a:cubicBezTo>
                  <a:cubicBezTo>
                    <a:pt x="172" y="1375"/>
                    <a:pt x="183" y="1391"/>
                    <a:pt x="200" y="1402"/>
                  </a:cubicBezTo>
                  <a:cubicBezTo>
                    <a:pt x="222" y="1419"/>
                    <a:pt x="244" y="1425"/>
                    <a:pt x="255" y="1453"/>
                  </a:cubicBezTo>
                  <a:cubicBezTo>
                    <a:pt x="261" y="1480"/>
                    <a:pt x="244" y="1508"/>
                    <a:pt x="266" y="1530"/>
                  </a:cubicBezTo>
                  <a:cubicBezTo>
                    <a:pt x="271" y="1541"/>
                    <a:pt x="283" y="1535"/>
                    <a:pt x="294" y="1535"/>
                  </a:cubicBezTo>
                  <a:cubicBezTo>
                    <a:pt x="305" y="1535"/>
                    <a:pt x="310" y="1541"/>
                    <a:pt x="316" y="1541"/>
                  </a:cubicBezTo>
                  <a:cubicBezTo>
                    <a:pt x="327" y="1541"/>
                    <a:pt x="327" y="1524"/>
                    <a:pt x="333" y="1508"/>
                  </a:cubicBezTo>
                  <a:cubicBezTo>
                    <a:pt x="338" y="1491"/>
                    <a:pt x="343" y="1475"/>
                    <a:pt x="349" y="1458"/>
                  </a:cubicBezTo>
                  <a:cubicBezTo>
                    <a:pt x="355" y="1425"/>
                    <a:pt x="360" y="1402"/>
                    <a:pt x="360" y="1369"/>
                  </a:cubicBezTo>
                  <a:cubicBezTo>
                    <a:pt x="360" y="1358"/>
                    <a:pt x="360" y="1347"/>
                    <a:pt x="355" y="1336"/>
                  </a:cubicBezTo>
                  <a:cubicBezTo>
                    <a:pt x="343" y="1325"/>
                    <a:pt x="327" y="1336"/>
                    <a:pt x="321" y="1325"/>
                  </a:cubicBezTo>
                  <a:cubicBezTo>
                    <a:pt x="305" y="1314"/>
                    <a:pt x="305" y="1292"/>
                    <a:pt x="288" y="1281"/>
                  </a:cubicBezTo>
                  <a:cubicBezTo>
                    <a:pt x="271" y="1269"/>
                    <a:pt x="261" y="1269"/>
                    <a:pt x="249" y="1258"/>
                  </a:cubicBezTo>
                  <a:cubicBezTo>
                    <a:pt x="227" y="1236"/>
                    <a:pt x="216" y="1220"/>
                    <a:pt x="200" y="1192"/>
                  </a:cubicBezTo>
                  <a:cubicBezTo>
                    <a:pt x="194" y="1175"/>
                    <a:pt x="177" y="1175"/>
                    <a:pt x="166" y="1164"/>
                  </a:cubicBezTo>
                  <a:cubicBezTo>
                    <a:pt x="161" y="1153"/>
                    <a:pt x="155" y="1136"/>
                    <a:pt x="138" y="1136"/>
                  </a:cubicBezTo>
                  <a:cubicBezTo>
                    <a:pt x="133" y="1136"/>
                    <a:pt x="133" y="1142"/>
                    <a:pt x="128" y="1148"/>
                  </a:cubicBezTo>
                  <a:cubicBezTo>
                    <a:pt x="100" y="1159"/>
                    <a:pt x="83" y="1170"/>
                    <a:pt x="44" y="1170"/>
                  </a:cubicBezTo>
                  <a:close/>
                  <a:moveTo>
                    <a:pt x="1402" y="760"/>
                  </a:moveTo>
                  <a:lnTo>
                    <a:pt x="1402" y="760"/>
                  </a:lnTo>
                  <a:cubicBezTo>
                    <a:pt x="1402" y="760"/>
                    <a:pt x="1397" y="765"/>
                    <a:pt x="1397" y="771"/>
                  </a:cubicBezTo>
                  <a:cubicBezTo>
                    <a:pt x="1397" y="793"/>
                    <a:pt x="1385" y="810"/>
                    <a:pt x="1385" y="832"/>
                  </a:cubicBezTo>
                  <a:cubicBezTo>
                    <a:pt x="1385" y="921"/>
                    <a:pt x="1441" y="965"/>
                    <a:pt x="1441" y="1048"/>
                  </a:cubicBezTo>
                  <a:cubicBezTo>
                    <a:pt x="1441" y="1109"/>
                    <a:pt x="1413" y="1142"/>
                    <a:pt x="1374" y="1181"/>
                  </a:cubicBezTo>
                  <a:cubicBezTo>
                    <a:pt x="1347" y="1203"/>
                    <a:pt x="1308" y="1209"/>
                    <a:pt x="1308" y="1247"/>
                  </a:cubicBezTo>
                  <a:cubicBezTo>
                    <a:pt x="1308" y="1253"/>
                    <a:pt x="1325" y="1258"/>
                    <a:pt x="1330" y="1264"/>
                  </a:cubicBezTo>
                  <a:cubicBezTo>
                    <a:pt x="1352" y="1275"/>
                    <a:pt x="1369" y="1281"/>
                    <a:pt x="1380" y="1303"/>
                  </a:cubicBezTo>
                  <a:cubicBezTo>
                    <a:pt x="1397" y="1330"/>
                    <a:pt x="1391" y="1353"/>
                    <a:pt x="1391" y="1386"/>
                  </a:cubicBezTo>
                  <a:cubicBezTo>
                    <a:pt x="1391" y="1419"/>
                    <a:pt x="1363" y="1453"/>
                    <a:pt x="1330" y="1458"/>
                  </a:cubicBezTo>
                  <a:lnTo>
                    <a:pt x="1330" y="1458"/>
                  </a:lnTo>
                  <a:cubicBezTo>
                    <a:pt x="1302" y="1453"/>
                    <a:pt x="1286" y="1469"/>
                    <a:pt x="1258" y="1469"/>
                  </a:cubicBezTo>
                  <a:cubicBezTo>
                    <a:pt x="1219" y="1469"/>
                    <a:pt x="1202" y="1436"/>
                    <a:pt x="1169" y="1414"/>
                  </a:cubicBezTo>
                  <a:cubicBezTo>
                    <a:pt x="1169" y="1441"/>
                    <a:pt x="1169" y="1441"/>
                    <a:pt x="1169" y="1441"/>
                  </a:cubicBezTo>
                  <a:cubicBezTo>
                    <a:pt x="1169" y="1491"/>
                    <a:pt x="1214" y="1513"/>
                    <a:pt x="1214" y="1563"/>
                  </a:cubicBezTo>
                  <a:cubicBezTo>
                    <a:pt x="1214" y="1580"/>
                    <a:pt x="1214" y="1586"/>
                    <a:pt x="1214" y="1596"/>
                  </a:cubicBezTo>
                  <a:cubicBezTo>
                    <a:pt x="1192" y="1596"/>
                    <a:pt x="1175" y="1602"/>
                    <a:pt x="1153" y="1602"/>
                  </a:cubicBezTo>
                  <a:cubicBezTo>
                    <a:pt x="1114" y="1602"/>
                    <a:pt x="1092" y="1591"/>
                    <a:pt x="1059" y="1591"/>
                  </a:cubicBezTo>
                  <a:cubicBezTo>
                    <a:pt x="998" y="1591"/>
                    <a:pt x="981" y="1635"/>
                    <a:pt x="926" y="1663"/>
                  </a:cubicBezTo>
                  <a:lnTo>
                    <a:pt x="926" y="1663"/>
                  </a:lnTo>
                  <a:cubicBezTo>
                    <a:pt x="914" y="1657"/>
                    <a:pt x="903" y="1652"/>
                    <a:pt x="887" y="1641"/>
                  </a:cubicBezTo>
                  <a:cubicBezTo>
                    <a:pt x="881" y="1635"/>
                    <a:pt x="865" y="1630"/>
                    <a:pt x="865" y="1619"/>
                  </a:cubicBezTo>
                  <a:cubicBezTo>
                    <a:pt x="865" y="1613"/>
                    <a:pt x="870" y="1608"/>
                    <a:pt x="870" y="1602"/>
                  </a:cubicBezTo>
                  <a:cubicBezTo>
                    <a:pt x="870" y="1586"/>
                    <a:pt x="859" y="1580"/>
                    <a:pt x="859" y="1563"/>
                  </a:cubicBezTo>
                  <a:cubicBezTo>
                    <a:pt x="859" y="1530"/>
                    <a:pt x="859" y="1530"/>
                    <a:pt x="859" y="1530"/>
                  </a:cubicBezTo>
                  <a:cubicBezTo>
                    <a:pt x="859" y="1519"/>
                    <a:pt x="848" y="1513"/>
                    <a:pt x="837" y="1513"/>
                  </a:cubicBezTo>
                  <a:cubicBezTo>
                    <a:pt x="831" y="1513"/>
                    <a:pt x="837" y="1480"/>
                    <a:pt x="837" y="1475"/>
                  </a:cubicBezTo>
                  <a:cubicBezTo>
                    <a:pt x="837" y="1447"/>
                    <a:pt x="826" y="1430"/>
                    <a:pt x="803" y="1419"/>
                  </a:cubicBezTo>
                  <a:cubicBezTo>
                    <a:pt x="803" y="1397"/>
                    <a:pt x="803" y="1397"/>
                    <a:pt x="803" y="1397"/>
                  </a:cubicBezTo>
                  <a:cubicBezTo>
                    <a:pt x="803" y="1375"/>
                    <a:pt x="793" y="1364"/>
                    <a:pt x="787" y="1347"/>
                  </a:cubicBezTo>
                  <a:cubicBezTo>
                    <a:pt x="776" y="1308"/>
                    <a:pt x="776" y="1292"/>
                    <a:pt x="759" y="1253"/>
                  </a:cubicBezTo>
                  <a:cubicBezTo>
                    <a:pt x="754" y="1231"/>
                    <a:pt x="754" y="1214"/>
                    <a:pt x="748" y="1192"/>
                  </a:cubicBezTo>
                  <a:cubicBezTo>
                    <a:pt x="737" y="1175"/>
                    <a:pt x="726" y="1170"/>
                    <a:pt x="720" y="1159"/>
                  </a:cubicBezTo>
                  <a:cubicBezTo>
                    <a:pt x="715" y="1148"/>
                    <a:pt x="715" y="1142"/>
                    <a:pt x="709" y="1131"/>
                  </a:cubicBezTo>
                  <a:cubicBezTo>
                    <a:pt x="704" y="1103"/>
                    <a:pt x="704" y="1081"/>
                    <a:pt x="682" y="1059"/>
                  </a:cubicBezTo>
                  <a:cubicBezTo>
                    <a:pt x="654" y="1026"/>
                    <a:pt x="660" y="998"/>
                    <a:pt x="632" y="965"/>
                  </a:cubicBezTo>
                  <a:cubicBezTo>
                    <a:pt x="621" y="948"/>
                    <a:pt x="609" y="943"/>
                    <a:pt x="587" y="937"/>
                  </a:cubicBezTo>
                  <a:cubicBezTo>
                    <a:pt x="576" y="931"/>
                    <a:pt x="565" y="926"/>
                    <a:pt x="554" y="926"/>
                  </a:cubicBezTo>
                  <a:cubicBezTo>
                    <a:pt x="549" y="926"/>
                    <a:pt x="537" y="926"/>
                    <a:pt x="537" y="921"/>
                  </a:cubicBezTo>
                  <a:cubicBezTo>
                    <a:pt x="537" y="904"/>
                    <a:pt x="526" y="909"/>
                    <a:pt x="510" y="909"/>
                  </a:cubicBezTo>
                  <a:cubicBezTo>
                    <a:pt x="499" y="909"/>
                    <a:pt x="499" y="898"/>
                    <a:pt x="493" y="887"/>
                  </a:cubicBezTo>
                  <a:cubicBezTo>
                    <a:pt x="488" y="882"/>
                    <a:pt x="482" y="882"/>
                    <a:pt x="476" y="876"/>
                  </a:cubicBezTo>
                  <a:cubicBezTo>
                    <a:pt x="466" y="865"/>
                    <a:pt x="460" y="859"/>
                    <a:pt x="449" y="854"/>
                  </a:cubicBezTo>
                  <a:cubicBezTo>
                    <a:pt x="432" y="843"/>
                    <a:pt x="421" y="837"/>
                    <a:pt x="410" y="832"/>
                  </a:cubicBezTo>
                  <a:lnTo>
                    <a:pt x="410" y="832"/>
                  </a:lnTo>
                  <a:cubicBezTo>
                    <a:pt x="410" y="821"/>
                    <a:pt x="415" y="815"/>
                    <a:pt x="421" y="804"/>
                  </a:cubicBezTo>
                  <a:cubicBezTo>
                    <a:pt x="427" y="776"/>
                    <a:pt x="421" y="754"/>
                    <a:pt x="432" y="726"/>
                  </a:cubicBezTo>
                  <a:cubicBezTo>
                    <a:pt x="438" y="704"/>
                    <a:pt x="443" y="688"/>
                    <a:pt x="443" y="660"/>
                  </a:cubicBezTo>
                  <a:cubicBezTo>
                    <a:pt x="443" y="610"/>
                    <a:pt x="438" y="577"/>
                    <a:pt x="432" y="527"/>
                  </a:cubicBezTo>
                  <a:cubicBezTo>
                    <a:pt x="432" y="488"/>
                    <a:pt x="432" y="488"/>
                    <a:pt x="432" y="488"/>
                  </a:cubicBezTo>
                  <a:cubicBezTo>
                    <a:pt x="355" y="261"/>
                    <a:pt x="355" y="261"/>
                    <a:pt x="355" y="261"/>
                  </a:cubicBezTo>
                  <a:cubicBezTo>
                    <a:pt x="360" y="205"/>
                    <a:pt x="399" y="183"/>
                    <a:pt x="427" y="133"/>
                  </a:cubicBezTo>
                  <a:cubicBezTo>
                    <a:pt x="449" y="78"/>
                    <a:pt x="454" y="28"/>
                    <a:pt x="510" y="0"/>
                  </a:cubicBezTo>
                  <a:lnTo>
                    <a:pt x="510" y="0"/>
                  </a:lnTo>
                  <a:cubicBezTo>
                    <a:pt x="515" y="12"/>
                    <a:pt x="515" y="28"/>
                    <a:pt x="521" y="34"/>
                  </a:cubicBezTo>
                  <a:cubicBezTo>
                    <a:pt x="532" y="39"/>
                    <a:pt x="537" y="39"/>
                    <a:pt x="543" y="45"/>
                  </a:cubicBezTo>
                  <a:cubicBezTo>
                    <a:pt x="593" y="45"/>
                    <a:pt x="593" y="45"/>
                    <a:pt x="593" y="45"/>
                  </a:cubicBezTo>
                  <a:cubicBezTo>
                    <a:pt x="599" y="50"/>
                    <a:pt x="599" y="62"/>
                    <a:pt x="609" y="72"/>
                  </a:cubicBezTo>
                  <a:cubicBezTo>
                    <a:pt x="615" y="78"/>
                    <a:pt x="626" y="78"/>
                    <a:pt x="637" y="84"/>
                  </a:cubicBezTo>
                  <a:cubicBezTo>
                    <a:pt x="643" y="84"/>
                    <a:pt x="687" y="111"/>
                    <a:pt x="687" y="111"/>
                  </a:cubicBezTo>
                  <a:cubicBezTo>
                    <a:pt x="698" y="172"/>
                    <a:pt x="748" y="195"/>
                    <a:pt x="809" y="217"/>
                  </a:cubicBezTo>
                  <a:cubicBezTo>
                    <a:pt x="865" y="239"/>
                    <a:pt x="892" y="256"/>
                    <a:pt x="942" y="294"/>
                  </a:cubicBezTo>
                  <a:cubicBezTo>
                    <a:pt x="953" y="300"/>
                    <a:pt x="959" y="316"/>
                    <a:pt x="970" y="322"/>
                  </a:cubicBezTo>
                  <a:cubicBezTo>
                    <a:pt x="986" y="333"/>
                    <a:pt x="1003" y="333"/>
                    <a:pt x="1014" y="344"/>
                  </a:cubicBezTo>
                  <a:cubicBezTo>
                    <a:pt x="1036" y="361"/>
                    <a:pt x="1031" y="383"/>
                    <a:pt x="1053" y="394"/>
                  </a:cubicBezTo>
                  <a:cubicBezTo>
                    <a:pt x="1075" y="405"/>
                    <a:pt x="1097" y="411"/>
                    <a:pt x="1119" y="427"/>
                  </a:cubicBezTo>
                  <a:cubicBezTo>
                    <a:pt x="1147" y="444"/>
                    <a:pt x="1158" y="461"/>
                    <a:pt x="1180" y="477"/>
                  </a:cubicBezTo>
                  <a:cubicBezTo>
                    <a:pt x="1208" y="505"/>
                    <a:pt x="1241" y="516"/>
                    <a:pt x="1241" y="560"/>
                  </a:cubicBezTo>
                  <a:cubicBezTo>
                    <a:pt x="1241" y="582"/>
                    <a:pt x="1230" y="599"/>
                    <a:pt x="1230" y="627"/>
                  </a:cubicBezTo>
                  <a:cubicBezTo>
                    <a:pt x="1230" y="632"/>
                    <a:pt x="1236" y="643"/>
                    <a:pt x="1241" y="649"/>
                  </a:cubicBezTo>
                  <a:lnTo>
                    <a:pt x="1241" y="649"/>
                  </a:lnTo>
                  <a:cubicBezTo>
                    <a:pt x="1252" y="638"/>
                    <a:pt x="1258" y="627"/>
                    <a:pt x="1269" y="621"/>
                  </a:cubicBezTo>
                  <a:cubicBezTo>
                    <a:pt x="1274" y="621"/>
                    <a:pt x="1274" y="621"/>
                    <a:pt x="1274" y="621"/>
                  </a:cubicBezTo>
                  <a:cubicBezTo>
                    <a:pt x="1274" y="627"/>
                    <a:pt x="1274" y="627"/>
                    <a:pt x="1274" y="627"/>
                  </a:cubicBezTo>
                  <a:cubicBezTo>
                    <a:pt x="1274" y="671"/>
                    <a:pt x="1274" y="671"/>
                    <a:pt x="1274" y="671"/>
                  </a:cubicBezTo>
                  <a:cubicBezTo>
                    <a:pt x="1274" y="677"/>
                    <a:pt x="1280" y="677"/>
                    <a:pt x="1280" y="682"/>
                  </a:cubicBezTo>
                  <a:cubicBezTo>
                    <a:pt x="1280" y="688"/>
                    <a:pt x="1280" y="688"/>
                    <a:pt x="1280" y="682"/>
                  </a:cubicBezTo>
                  <a:cubicBezTo>
                    <a:pt x="1308" y="665"/>
                    <a:pt x="1302" y="632"/>
                    <a:pt x="1325" y="616"/>
                  </a:cubicBezTo>
                  <a:cubicBezTo>
                    <a:pt x="1330" y="616"/>
                    <a:pt x="1330" y="616"/>
                    <a:pt x="1330" y="616"/>
                  </a:cubicBezTo>
                  <a:cubicBezTo>
                    <a:pt x="1335" y="632"/>
                    <a:pt x="1347" y="638"/>
                    <a:pt x="1358" y="655"/>
                  </a:cubicBezTo>
                  <a:cubicBezTo>
                    <a:pt x="1374" y="677"/>
                    <a:pt x="1374" y="693"/>
                    <a:pt x="1385" y="726"/>
                  </a:cubicBezTo>
                  <a:cubicBezTo>
                    <a:pt x="1391" y="737"/>
                    <a:pt x="1397" y="749"/>
                    <a:pt x="1402" y="76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53" name="Freeform 129"/>
            <p:cNvSpPr>
              <a:spLocks noChangeArrowheads="1"/>
            </p:cNvSpPr>
            <p:nvPr/>
          </p:nvSpPr>
          <p:spPr bwMode="auto">
            <a:xfrm>
              <a:off x="16723224" y="2595564"/>
              <a:ext cx="493680" cy="592137"/>
            </a:xfrm>
            <a:custGeom>
              <a:avLst/>
              <a:gdLst>
                <a:gd name="T0" fmla="*/ 305 w 1370"/>
                <a:gd name="T1" fmla="*/ 1280 h 1647"/>
                <a:gd name="T2" fmla="*/ 305 w 1370"/>
                <a:gd name="T3" fmla="*/ 1358 h 1647"/>
                <a:gd name="T4" fmla="*/ 366 w 1370"/>
                <a:gd name="T5" fmla="*/ 1407 h 1647"/>
                <a:gd name="T6" fmla="*/ 543 w 1370"/>
                <a:gd name="T7" fmla="*/ 1513 h 1647"/>
                <a:gd name="T8" fmla="*/ 571 w 1370"/>
                <a:gd name="T9" fmla="*/ 1452 h 1647"/>
                <a:gd name="T10" fmla="*/ 504 w 1370"/>
                <a:gd name="T11" fmla="*/ 1419 h 1647"/>
                <a:gd name="T12" fmla="*/ 449 w 1370"/>
                <a:gd name="T13" fmla="*/ 1346 h 1647"/>
                <a:gd name="T14" fmla="*/ 377 w 1370"/>
                <a:gd name="T15" fmla="*/ 1319 h 1647"/>
                <a:gd name="T16" fmla="*/ 881 w 1370"/>
                <a:gd name="T17" fmla="*/ 1574 h 1647"/>
                <a:gd name="T18" fmla="*/ 959 w 1370"/>
                <a:gd name="T19" fmla="*/ 1640 h 1647"/>
                <a:gd name="T20" fmla="*/ 953 w 1370"/>
                <a:gd name="T21" fmla="*/ 1568 h 1647"/>
                <a:gd name="T22" fmla="*/ 881 w 1370"/>
                <a:gd name="T23" fmla="*/ 1574 h 1647"/>
                <a:gd name="T24" fmla="*/ 111 w 1370"/>
                <a:gd name="T25" fmla="*/ 61 h 1647"/>
                <a:gd name="T26" fmla="*/ 128 w 1370"/>
                <a:gd name="T27" fmla="*/ 16 h 1647"/>
                <a:gd name="T28" fmla="*/ 5 w 1370"/>
                <a:gd name="T29" fmla="*/ 77 h 1647"/>
                <a:gd name="T30" fmla="*/ 50 w 1370"/>
                <a:gd name="T31" fmla="*/ 122 h 1647"/>
                <a:gd name="T32" fmla="*/ 1369 w 1370"/>
                <a:gd name="T33" fmla="*/ 742 h 1647"/>
                <a:gd name="T34" fmla="*/ 1214 w 1370"/>
                <a:gd name="T35" fmla="*/ 1003 h 1647"/>
                <a:gd name="T36" fmla="*/ 1302 w 1370"/>
                <a:gd name="T37" fmla="*/ 1402 h 1647"/>
                <a:gd name="T38" fmla="*/ 1269 w 1370"/>
                <a:gd name="T39" fmla="*/ 1574 h 1647"/>
                <a:gd name="T40" fmla="*/ 1225 w 1370"/>
                <a:gd name="T41" fmla="*/ 1552 h 1647"/>
                <a:gd name="T42" fmla="*/ 1142 w 1370"/>
                <a:gd name="T43" fmla="*/ 1552 h 1647"/>
                <a:gd name="T44" fmla="*/ 1103 w 1370"/>
                <a:gd name="T45" fmla="*/ 1468 h 1647"/>
                <a:gd name="T46" fmla="*/ 1092 w 1370"/>
                <a:gd name="T47" fmla="*/ 1346 h 1647"/>
                <a:gd name="T48" fmla="*/ 942 w 1370"/>
                <a:gd name="T49" fmla="*/ 1169 h 1647"/>
                <a:gd name="T50" fmla="*/ 864 w 1370"/>
                <a:gd name="T51" fmla="*/ 1080 h 1647"/>
                <a:gd name="T52" fmla="*/ 793 w 1370"/>
                <a:gd name="T53" fmla="*/ 986 h 1647"/>
                <a:gd name="T54" fmla="*/ 737 w 1370"/>
                <a:gd name="T55" fmla="*/ 925 h 1647"/>
                <a:gd name="T56" fmla="*/ 648 w 1370"/>
                <a:gd name="T57" fmla="*/ 920 h 1647"/>
                <a:gd name="T58" fmla="*/ 482 w 1370"/>
                <a:gd name="T59" fmla="*/ 754 h 1647"/>
                <a:gd name="T60" fmla="*/ 432 w 1370"/>
                <a:gd name="T61" fmla="*/ 742 h 1647"/>
                <a:gd name="T62" fmla="*/ 310 w 1370"/>
                <a:gd name="T63" fmla="*/ 621 h 1647"/>
                <a:gd name="T64" fmla="*/ 233 w 1370"/>
                <a:gd name="T65" fmla="*/ 548 h 1647"/>
                <a:gd name="T66" fmla="*/ 194 w 1370"/>
                <a:gd name="T67" fmla="*/ 521 h 1647"/>
                <a:gd name="T68" fmla="*/ 138 w 1370"/>
                <a:gd name="T69" fmla="*/ 432 h 1647"/>
                <a:gd name="T70" fmla="*/ 61 w 1370"/>
                <a:gd name="T71" fmla="*/ 249 h 1647"/>
                <a:gd name="T72" fmla="*/ 50 w 1370"/>
                <a:gd name="T73" fmla="*/ 161 h 1647"/>
                <a:gd name="T74" fmla="*/ 144 w 1370"/>
                <a:gd name="T75" fmla="*/ 105 h 1647"/>
                <a:gd name="T76" fmla="*/ 322 w 1370"/>
                <a:gd name="T77" fmla="*/ 149 h 1647"/>
                <a:gd name="T78" fmla="*/ 432 w 1370"/>
                <a:gd name="T79" fmla="*/ 255 h 1647"/>
                <a:gd name="T80" fmla="*/ 576 w 1370"/>
                <a:gd name="T81" fmla="*/ 294 h 1647"/>
                <a:gd name="T82" fmla="*/ 748 w 1370"/>
                <a:gd name="T83" fmla="*/ 272 h 1647"/>
                <a:gd name="T84" fmla="*/ 909 w 1370"/>
                <a:gd name="T85" fmla="*/ 327 h 1647"/>
                <a:gd name="T86" fmla="*/ 1031 w 1370"/>
                <a:gd name="T87" fmla="*/ 277 h 1647"/>
                <a:gd name="T88" fmla="*/ 1164 w 1370"/>
                <a:gd name="T89" fmla="*/ 399 h 1647"/>
                <a:gd name="T90" fmla="*/ 1253 w 1370"/>
                <a:gd name="T91" fmla="*/ 532 h 1647"/>
                <a:gd name="T92" fmla="*/ 1358 w 1370"/>
                <a:gd name="T93" fmla="*/ 687 h 1647"/>
                <a:gd name="T94" fmla="*/ 1358 w 1370"/>
                <a:gd name="T95" fmla="*/ 73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0" h="1647">
                  <a:moveTo>
                    <a:pt x="322" y="1269"/>
                  </a:moveTo>
                  <a:lnTo>
                    <a:pt x="322" y="1269"/>
                  </a:lnTo>
                  <a:cubicBezTo>
                    <a:pt x="316" y="1274"/>
                    <a:pt x="305" y="1269"/>
                    <a:pt x="305" y="1280"/>
                  </a:cubicBezTo>
                  <a:cubicBezTo>
                    <a:pt x="294" y="1286"/>
                    <a:pt x="299" y="1297"/>
                    <a:pt x="294" y="1308"/>
                  </a:cubicBezTo>
                  <a:cubicBezTo>
                    <a:pt x="288" y="1319"/>
                    <a:pt x="271" y="1313"/>
                    <a:pt x="266" y="1319"/>
                  </a:cubicBezTo>
                  <a:cubicBezTo>
                    <a:pt x="277" y="1335"/>
                    <a:pt x="288" y="1341"/>
                    <a:pt x="305" y="1358"/>
                  </a:cubicBezTo>
                  <a:cubicBezTo>
                    <a:pt x="310" y="1369"/>
                    <a:pt x="299" y="1397"/>
                    <a:pt x="316" y="1397"/>
                  </a:cubicBezTo>
                  <a:cubicBezTo>
                    <a:pt x="322" y="1397"/>
                    <a:pt x="327" y="1391"/>
                    <a:pt x="332" y="1391"/>
                  </a:cubicBezTo>
                  <a:cubicBezTo>
                    <a:pt x="349" y="1391"/>
                    <a:pt x="355" y="1407"/>
                    <a:pt x="366" y="1407"/>
                  </a:cubicBezTo>
                  <a:cubicBezTo>
                    <a:pt x="394" y="1413"/>
                    <a:pt x="404" y="1413"/>
                    <a:pt x="427" y="1424"/>
                  </a:cubicBezTo>
                  <a:cubicBezTo>
                    <a:pt x="465" y="1435"/>
                    <a:pt x="477" y="1463"/>
                    <a:pt x="515" y="1479"/>
                  </a:cubicBezTo>
                  <a:cubicBezTo>
                    <a:pt x="527" y="1491"/>
                    <a:pt x="532" y="1502"/>
                    <a:pt x="543" y="1513"/>
                  </a:cubicBezTo>
                  <a:cubicBezTo>
                    <a:pt x="554" y="1524"/>
                    <a:pt x="565" y="1518"/>
                    <a:pt x="576" y="1518"/>
                  </a:cubicBezTo>
                  <a:cubicBezTo>
                    <a:pt x="593" y="1518"/>
                    <a:pt x="610" y="1513"/>
                    <a:pt x="610" y="1496"/>
                  </a:cubicBezTo>
                  <a:cubicBezTo>
                    <a:pt x="610" y="1474"/>
                    <a:pt x="593" y="1452"/>
                    <a:pt x="571" y="1452"/>
                  </a:cubicBezTo>
                  <a:cubicBezTo>
                    <a:pt x="571" y="1452"/>
                    <a:pt x="565" y="1457"/>
                    <a:pt x="560" y="1457"/>
                  </a:cubicBezTo>
                  <a:cubicBezTo>
                    <a:pt x="549" y="1457"/>
                    <a:pt x="549" y="1435"/>
                    <a:pt x="537" y="1430"/>
                  </a:cubicBezTo>
                  <a:cubicBezTo>
                    <a:pt x="527" y="1419"/>
                    <a:pt x="515" y="1424"/>
                    <a:pt x="504" y="1419"/>
                  </a:cubicBezTo>
                  <a:cubicBezTo>
                    <a:pt x="488" y="1413"/>
                    <a:pt x="488" y="1402"/>
                    <a:pt x="471" y="1397"/>
                  </a:cubicBezTo>
                  <a:cubicBezTo>
                    <a:pt x="460" y="1385"/>
                    <a:pt x="443" y="1385"/>
                    <a:pt x="443" y="1369"/>
                  </a:cubicBezTo>
                  <a:cubicBezTo>
                    <a:pt x="443" y="1363"/>
                    <a:pt x="449" y="1358"/>
                    <a:pt x="449" y="1346"/>
                  </a:cubicBezTo>
                  <a:cubicBezTo>
                    <a:pt x="438" y="1346"/>
                    <a:pt x="432" y="1335"/>
                    <a:pt x="421" y="1335"/>
                  </a:cubicBezTo>
                  <a:cubicBezTo>
                    <a:pt x="421" y="1335"/>
                    <a:pt x="416" y="1341"/>
                    <a:pt x="410" y="1341"/>
                  </a:cubicBezTo>
                  <a:cubicBezTo>
                    <a:pt x="394" y="1341"/>
                    <a:pt x="388" y="1330"/>
                    <a:pt x="377" y="1319"/>
                  </a:cubicBezTo>
                  <a:cubicBezTo>
                    <a:pt x="366" y="1308"/>
                    <a:pt x="349" y="1297"/>
                    <a:pt x="349" y="1280"/>
                  </a:cubicBezTo>
                  <a:cubicBezTo>
                    <a:pt x="338" y="1274"/>
                    <a:pt x="332" y="1274"/>
                    <a:pt x="322" y="1269"/>
                  </a:cubicBezTo>
                  <a:close/>
                  <a:moveTo>
                    <a:pt x="881" y="1574"/>
                  </a:moveTo>
                  <a:lnTo>
                    <a:pt x="881" y="1574"/>
                  </a:lnTo>
                  <a:cubicBezTo>
                    <a:pt x="892" y="1585"/>
                    <a:pt x="903" y="1585"/>
                    <a:pt x="914" y="1596"/>
                  </a:cubicBezTo>
                  <a:cubicBezTo>
                    <a:pt x="936" y="1607"/>
                    <a:pt x="942" y="1624"/>
                    <a:pt x="959" y="1640"/>
                  </a:cubicBezTo>
                  <a:cubicBezTo>
                    <a:pt x="964" y="1646"/>
                    <a:pt x="964" y="1646"/>
                    <a:pt x="964" y="1640"/>
                  </a:cubicBezTo>
                  <a:cubicBezTo>
                    <a:pt x="964" y="1629"/>
                    <a:pt x="964" y="1624"/>
                    <a:pt x="964" y="1612"/>
                  </a:cubicBezTo>
                  <a:cubicBezTo>
                    <a:pt x="964" y="1596"/>
                    <a:pt x="970" y="1579"/>
                    <a:pt x="953" y="1568"/>
                  </a:cubicBezTo>
                  <a:cubicBezTo>
                    <a:pt x="948" y="1563"/>
                    <a:pt x="936" y="1568"/>
                    <a:pt x="926" y="1568"/>
                  </a:cubicBezTo>
                  <a:cubicBezTo>
                    <a:pt x="909" y="1568"/>
                    <a:pt x="898" y="1568"/>
                    <a:pt x="887" y="1568"/>
                  </a:cubicBezTo>
                  <a:cubicBezTo>
                    <a:pt x="876" y="1568"/>
                    <a:pt x="876" y="1568"/>
                    <a:pt x="881" y="1574"/>
                  </a:cubicBezTo>
                  <a:close/>
                  <a:moveTo>
                    <a:pt x="94" y="50"/>
                  </a:moveTo>
                  <a:lnTo>
                    <a:pt x="94" y="50"/>
                  </a:lnTo>
                  <a:cubicBezTo>
                    <a:pt x="100" y="55"/>
                    <a:pt x="105" y="61"/>
                    <a:pt x="111" y="61"/>
                  </a:cubicBezTo>
                  <a:cubicBezTo>
                    <a:pt x="128" y="61"/>
                    <a:pt x="128" y="61"/>
                    <a:pt x="128" y="61"/>
                  </a:cubicBezTo>
                  <a:cubicBezTo>
                    <a:pt x="128" y="39"/>
                    <a:pt x="128" y="39"/>
                    <a:pt x="128" y="39"/>
                  </a:cubicBezTo>
                  <a:cubicBezTo>
                    <a:pt x="128" y="33"/>
                    <a:pt x="133" y="22"/>
                    <a:pt x="128" y="16"/>
                  </a:cubicBezTo>
                  <a:cubicBezTo>
                    <a:pt x="122" y="6"/>
                    <a:pt x="116" y="22"/>
                    <a:pt x="105" y="22"/>
                  </a:cubicBezTo>
                  <a:cubicBezTo>
                    <a:pt x="89" y="28"/>
                    <a:pt x="39" y="0"/>
                    <a:pt x="94" y="50"/>
                  </a:cubicBezTo>
                  <a:close/>
                  <a:moveTo>
                    <a:pt x="5" y="77"/>
                  </a:moveTo>
                  <a:lnTo>
                    <a:pt x="5" y="77"/>
                  </a:lnTo>
                  <a:cubicBezTo>
                    <a:pt x="5" y="83"/>
                    <a:pt x="5" y="89"/>
                    <a:pt x="0" y="94"/>
                  </a:cubicBezTo>
                  <a:cubicBezTo>
                    <a:pt x="22" y="100"/>
                    <a:pt x="33" y="111"/>
                    <a:pt x="50" y="122"/>
                  </a:cubicBezTo>
                  <a:cubicBezTo>
                    <a:pt x="50" y="116"/>
                    <a:pt x="56" y="111"/>
                    <a:pt x="56" y="111"/>
                  </a:cubicBezTo>
                  <a:cubicBezTo>
                    <a:pt x="56" y="89"/>
                    <a:pt x="28" y="83"/>
                    <a:pt x="5" y="77"/>
                  </a:cubicBezTo>
                  <a:close/>
                  <a:moveTo>
                    <a:pt x="1369" y="742"/>
                  </a:moveTo>
                  <a:lnTo>
                    <a:pt x="1369" y="742"/>
                  </a:lnTo>
                  <a:cubicBezTo>
                    <a:pt x="1313" y="770"/>
                    <a:pt x="1308" y="820"/>
                    <a:pt x="1286" y="875"/>
                  </a:cubicBezTo>
                  <a:cubicBezTo>
                    <a:pt x="1258" y="925"/>
                    <a:pt x="1219" y="947"/>
                    <a:pt x="1214" y="1003"/>
                  </a:cubicBezTo>
                  <a:cubicBezTo>
                    <a:pt x="1291" y="1230"/>
                    <a:pt x="1291" y="1230"/>
                    <a:pt x="1291" y="1230"/>
                  </a:cubicBezTo>
                  <a:cubicBezTo>
                    <a:pt x="1291" y="1269"/>
                    <a:pt x="1291" y="1269"/>
                    <a:pt x="1291" y="1269"/>
                  </a:cubicBezTo>
                  <a:cubicBezTo>
                    <a:pt x="1297" y="1319"/>
                    <a:pt x="1302" y="1352"/>
                    <a:pt x="1302" y="1402"/>
                  </a:cubicBezTo>
                  <a:cubicBezTo>
                    <a:pt x="1302" y="1430"/>
                    <a:pt x="1297" y="1446"/>
                    <a:pt x="1291" y="1468"/>
                  </a:cubicBezTo>
                  <a:cubicBezTo>
                    <a:pt x="1280" y="1496"/>
                    <a:pt x="1286" y="1518"/>
                    <a:pt x="1280" y="1546"/>
                  </a:cubicBezTo>
                  <a:cubicBezTo>
                    <a:pt x="1274" y="1557"/>
                    <a:pt x="1269" y="1563"/>
                    <a:pt x="1269" y="1574"/>
                  </a:cubicBezTo>
                  <a:lnTo>
                    <a:pt x="1269" y="1574"/>
                  </a:lnTo>
                  <a:cubicBezTo>
                    <a:pt x="1263" y="1574"/>
                    <a:pt x="1263" y="1568"/>
                    <a:pt x="1258" y="1568"/>
                  </a:cubicBezTo>
                  <a:cubicBezTo>
                    <a:pt x="1247" y="1563"/>
                    <a:pt x="1241" y="1552"/>
                    <a:pt x="1225" y="1552"/>
                  </a:cubicBezTo>
                  <a:cubicBezTo>
                    <a:pt x="1214" y="1552"/>
                    <a:pt x="1208" y="1563"/>
                    <a:pt x="1197" y="1563"/>
                  </a:cubicBezTo>
                  <a:cubicBezTo>
                    <a:pt x="1186" y="1563"/>
                    <a:pt x="1180" y="1557"/>
                    <a:pt x="1169" y="1557"/>
                  </a:cubicBezTo>
                  <a:cubicBezTo>
                    <a:pt x="1158" y="1552"/>
                    <a:pt x="1147" y="1557"/>
                    <a:pt x="1142" y="1552"/>
                  </a:cubicBezTo>
                  <a:cubicBezTo>
                    <a:pt x="1125" y="1540"/>
                    <a:pt x="1125" y="1530"/>
                    <a:pt x="1120" y="1518"/>
                  </a:cubicBezTo>
                  <a:cubicBezTo>
                    <a:pt x="1108" y="1507"/>
                    <a:pt x="1103" y="1502"/>
                    <a:pt x="1103" y="1491"/>
                  </a:cubicBezTo>
                  <a:cubicBezTo>
                    <a:pt x="1103" y="1468"/>
                    <a:pt x="1103" y="1468"/>
                    <a:pt x="1103" y="1468"/>
                  </a:cubicBezTo>
                  <a:cubicBezTo>
                    <a:pt x="1103" y="1441"/>
                    <a:pt x="1108" y="1430"/>
                    <a:pt x="1108" y="1402"/>
                  </a:cubicBezTo>
                  <a:cubicBezTo>
                    <a:pt x="1108" y="1385"/>
                    <a:pt x="1108" y="1374"/>
                    <a:pt x="1103" y="1363"/>
                  </a:cubicBezTo>
                  <a:cubicBezTo>
                    <a:pt x="1097" y="1352"/>
                    <a:pt x="1092" y="1352"/>
                    <a:pt x="1092" y="1346"/>
                  </a:cubicBezTo>
                  <a:cubicBezTo>
                    <a:pt x="1081" y="1330"/>
                    <a:pt x="1075" y="1319"/>
                    <a:pt x="1059" y="1313"/>
                  </a:cubicBezTo>
                  <a:cubicBezTo>
                    <a:pt x="1031" y="1297"/>
                    <a:pt x="1014" y="1291"/>
                    <a:pt x="987" y="1269"/>
                  </a:cubicBezTo>
                  <a:cubicBezTo>
                    <a:pt x="970" y="1230"/>
                    <a:pt x="959" y="1208"/>
                    <a:pt x="942" y="1169"/>
                  </a:cubicBezTo>
                  <a:cubicBezTo>
                    <a:pt x="936" y="1153"/>
                    <a:pt x="936" y="1141"/>
                    <a:pt x="920" y="1136"/>
                  </a:cubicBezTo>
                  <a:cubicBezTo>
                    <a:pt x="909" y="1125"/>
                    <a:pt x="898" y="1131"/>
                    <a:pt x="887" y="1119"/>
                  </a:cubicBezTo>
                  <a:cubicBezTo>
                    <a:pt x="870" y="1108"/>
                    <a:pt x="870" y="1097"/>
                    <a:pt x="864" y="1080"/>
                  </a:cubicBezTo>
                  <a:cubicBezTo>
                    <a:pt x="854" y="1053"/>
                    <a:pt x="854" y="1036"/>
                    <a:pt x="842" y="1014"/>
                  </a:cubicBezTo>
                  <a:cubicBezTo>
                    <a:pt x="837" y="1003"/>
                    <a:pt x="826" y="1003"/>
                    <a:pt x="815" y="998"/>
                  </a:cubicBezTo>
                  <a:cubicBezTo>
                    <a:pt x="809" y="992"/>
                    <a:pt x="803" y="986"/>
                    <a:pt x="793" y="986"/>
                  </a:cubicBezTo>
                  <a:cubicBezTo>
                    <a:pt x="787" y="981"/>
                    <a:pt x="776" y="981"/>
                    <a:pt x="776" y="975"/>
                  </a:cubicBezTo>
                  <a:cubicBezTo>
                    <a:pt x="770" y="964"/>
                    <a:pt x="770" y="953"/>
                    <a:pt x="765" y="942"/>
                  </a:cubicBezTo>
                  <a:cubicBezTo>
                    <a:pt x="759" y="931"/>
                    <a:pt x="748" y="931"/>
                    <a:pt x="737" y="925"/>
                  </a:cubicBezTo>
                  <a:cubicBezTo>
                    <a:pt x="726" y="920"/>
                    <a:pt x="721" y="920"/>
                    <a:pt x="709" y="920"/>
                  </a:cubicBezTo>
                  <a:cubicBezTo>
                    <a:pt x="693" y="920"/>
                    <a:pt x="693" y="920"/>
                    <a:pt x="693" y="920"/>
                  </a:cubicBezTo>
                  <a:cubicBezTo>
                    <a:pt x="676" y="920"/>
                    <a:pt x="665" y="920"/>
                    <a:pt x="648" y="920"/>
                  </a:cubicBezTo>
                  <a:cubicBezTo>
                    <a:pt x="598" y="920"/>
                    <a:pt x="576" y="892"/>
                    <a:pt x="549" y="853"/>
                  </a:cubicBezTo>
                  <a:cubicBezTo>
                    <a:pt x="532" y="831"/>
                    <a:pt x="521" y="820"/>
                    <a:pt x="504" y="792"/>
                  </a:cubicBezTo>
                  <a:cubicBezTo>
                    <a:pt x="493" y="781"/>
                    <a:pt x="493" y="770"/>
                    <a:pt x="482" y="754"/>
                  </a:cubicBezTo>
                  <a:cubicBezTo>
                    <a:pt x="477" y="754"/>
                    <a:pt x="471" y="754"/>
                    <a:pt x="460" y="754"/>
                  </a:cubicBezTo>
                  <a:cubicBezTo>
                    <a:pt x="455" y="754"/>
                    <a:pt x="443" y="759"/>
                    <a:pt x="438" y="754"/>
                  </a:cubicBezTo>
                  <a:cubicBezTo>
                    <a:pt x="438" y="748"/>
                    <a:pt x="438" y="748"/>
                    <a:pt x="432" y="742"/>
                  </a:cubicBezTo>
                  <a:cubicBezTo>
                    <a:pt x="432" y="737"/>
                    <a:pt x="427" y="732"/>
                    <a:pt x="421" y="726"/>
                  </a:cubicBezTo>
                  <a:cubicBezTo>
                    <a:pt x="399" y="709"/>
                    <a:pt x="377" y="709"/>
                    <a:pt x="366" y="687"/>
                  </a:cubicBezTo>
                  <a:cubicBezTo>
                    <a:pt x="349" y="654"/>
                    <a:pt x="338" y="643"/>
                    <a:pt x="310" y="621"/>
                  </a:cubicBezTo>
                  <a:cubicBezTo>
                    <a:pt x="294" y="609"/>
                    <a:pt x="294" y="599"/>
                    <a:pt x="277" y="587"/>
                  </a:cubicBezTo>
                  <a:cubicBezTo>
                    <a:pt x="271" y="582"/>
                    <a:pt x="266" y="576"/>
                    <a:pt x="255" y="565"/>
                  </a:cubicBezTo>
                  <a:cubicBezTo>
                    <a:pt x="249" y="560"/>
                    <a:pt x="244" y="554"/>
                    <a:pt x="233" y="548"/>
                  </a:cubicBezTo>
                  <a:cubicBezTo>
                    <a:pt x="227" y="548"/>
                    <a:pt x="222" y="548"/>
                    <a:pt x="216" y="548"/>
                  </a:cubicBezTo>
                  <a:cubicBezTo>
                    <a:pt x="216" y="548"/>
                    <a:pt x="216" y="543"/>
                    <a:pt x="211" y="538"/>
                  </a:cubicBezTo>
                  <a:cubicBezTo>
                    <a:pt x="211" y="532"/>
                    <a:pt x="199" y="526"/>
                    <a:pt x="194" y="521"/>
                  </a:cubicBezTo>
                  <a:cubicBezTo>
                    <a:pt x="183" y="515"/>
                    <a:pt x="189" y="504"/>
                    <a:pt x="177" y="493"/>
                  </a:cubicBezTo>
                  <a:cubicBezTo>
                    <a:pt x="172" y="482"/>
                    <a:pt x="161" y="476"/>
                    <a:pt x="150" y="466"/>
                  </a:cubicBezTo>
                  <a:cubicBezTo>
                    <a:pt x="144" y="454"/>
                    <a:pt x="144" y="443"/>
                    <a:pt x="138" y="432"/>
                  </a:cubicBezTo>
                  <a:cubicBezTo>
                    <a:pt x="133" y="405"/>
                    <a:pt x="116" y="393"/>
                    <a:pt x="100" y="371"/>
                  </a:cubicBezTo>
                  <a:cubicBezTo>
                    <a:pt x="89" y="349"/>
                    <a:pt x="83" y="333"/>
                    <a:pt x="77" y="305"/>
                  </a:cubicBezTo>
                  <a:cubicBezTo>
                    <a:pt x="72" y="282"/>
                    <a:pt x="66" y="272"/>
                    <a:pt x="61" y="249"/>
                  </a:cubicBezTo>
                  <a:cubicBezTo>
                    <a:pt x="61" y="244"/>
                    <a:pt x="56" y="244"/>
                    <a:pt x="56" y="233"/>
                  </a:cubicBezTo>
                  <a:cubicBezTo>
                    <a:pt x="56" y="216"/>
                    <a:pt x="56" y="216"/>
                    <a:pt x="56" y="216"/>
                  </a:cubicBezTo>
                  <a:cubicBezTo>
                    <a:pt x="56" y="194"/>
                    <a:pt x="50" y="183"/>
                    <a:pt x="50" y="161"/>
                  </a:cubicBezTo>
                  <a:cubicBezTo>
                    <a:pt x="50" y="149"/>
                    <a:pt x="61" y="149"/>
                    <a:pt x="72" y="144"/>
                  </a:cubicBezTo>
                  <a:cubicBezTo>
                    <a:pt x="77" y="144"/>
                    <a:pt x="89" y="144"/>
                    <a:pt x="94" y="139"/>
                  </a:cubicBezTo>
                  <a:cubicBezTo>
                    <a:pt x="116" y="133"/>
                    <a:pt x="128" y="122"/>
                    <a:pt x="144" y="105"/>
                  </a:cubicBezTo>
                  <a:cubicBezTo>
                    <a:pt x="172" y="111"/>
                    <a:pt x="183" y="122"/>
                    <a:pt x="205" y="122"/>
                  </a:cubicBezTo>
                  <a:cubicBezTo>
                    <a:pt x="255" y="122"/>
                    <a:pt x="255" y="122"/>
                    <a:pt x="255" y="122"/>
                  </a:cubicBezTo>
                  <a:cubicBezTo>
                    <a:pt x="283" y="122"/>
                    <a:pt x="299" y="133"/>
                    <a:pt x="322" y="149"/>
                  </a:cubicBezTo>
                  <a:cubicBezTo>
                    <a:pt x="332" y="161"/>
                    <a:pt x="344" y="161"/>
                    <a:pt x="355" y="166"/>
                  </a:cubicBezTo>
                  <a:cubicBezTo>
                    <a:pt x="366" y="183"/>
                    <a:pt x="366" y="194"/>
                    <a:pt x="377" y="205"/>
                  </a:cubicBezTo>
                  <a:cubicBezTo>
                    <a:pt x="394" y="233"/>
                    <a:pt x="410" y="238"/>
                    <a:pt x="432" y="255"/>
                  </a:cubicBezTo>
                  <a:cubicBezTo>
                    <a:pt x="449" y="266"/>
                    <a:pt x="460" y="282"/>
                    <a:pt x="477" y="282"/>
                  </a:cubicBezTo>
                  <a:cubicBezTo>
                    <a:pt x="488" y="282"/>
                    <a:pt x="493" y="272"/>
                    <a:pt x="510" y="272"/>
                  </a:cubicBezTo>
                  <a:cubicBezTo>
                    <a:pt x="537" y="272"/>
                    <a:pt x="549" y="294"/>
                    <a:pt x="576" y="294"/>
                  </a:cubicBezTo>
                  <a:cubicBezTo>
                    <a:pt x="588" y="294"/>
                    <a:pt x="593" y="294"/>
                    <a:pt x="598" y="294"/>
                  </a:cubicBezTo>
                  <a:cubicBezTo>
                    <a:pt x="615" y="294"/>
                    <a:pt x="626" y="299"/>
                    <a:pt x="648" y="299"/>
                  </a:cubicBezTo>
                  <a:cubicBezTo>
                    <a:pt x="687" y="299"/>
                    <a:pt x="709" y="272"/>
                    <a:pt x="748" y="272"/>
                  </a:cubicBezTo>
                  <a:cubicBezTo>
                    <a:pt x="765" y="272"/>
                    <a:pt x="770" y="277"/>
                    <a:pt x="787" y="277"/>
                  </a:cubicBezTo>
                  <a:cubicBezTo>
                    <a:pt x="837" y="277"/>
                    <a:pt x="837" y="277"/>
                    <a:pt x="837" y="277"/>
                  </a:cubicBezTo>
                  <a:cubicBezTo>
                    <a:pt x="870" y="277"/>
                    <a:pt x="876" y="327"/>
                    <a:pt x="909" y="327"/>
                  </a:cubicBezTo>
                  <a:cubicBezTo>
                    <a:pt x="931" y="327"/>
                    <a:pt x="936" y="305"/>
                    <a:pt x="959" y="305"/>
                  </a:cubicBezTo>
                  <a:cubicBezTo>
                    <a:pt x="981" y="299"/>
                    <a:pt x="992" y="299"/>
                    <a:pt x="1014" y="288"/>
                  </a:cubicBezTo>
                  <a:cubicBezTo>
                    <a:pt x="1020" y="288"/>
                    <a:pt x="1025" y="277"/>
                    <a:pt x="1031" y="277"/>
                  </a:cubicBezTo>
                  <a:cubicBezTo>
                    <a:pt x="1042" y="277"/>
                    <a:pt x="1047" y="288"/>
                    <a:pt x="1053" y="294"/>
                  </a:cubicBezTo>
                  <a:cubicBezTo>
                    <a:pt x="1069" y="310"/>
                    <a:pt x="1075" y="321"/>
                    <a:pt x="1092" y="338"/>
                  </a:cubicBezTo>
                  <a:cubicBezTo>
                    <a:pt x="1114" y="366"/>
                    <a:pt x="1136" y="371"/>
                    <a:pt x="1164" y="399"/>
                  </a:cubicBezTo>
                  <a:cubicBezTo>
                    <a:pt x="1180" y="410"/>
                    <a:pt x="1186" y="421"/>
                    <a:pt x="1202" y="427"/>
                  </a:cubicBezTo>
                  <a:cubicBezTo>
                    <a:pt x="1214" y="438"/>
                    <a:pt x="1230" y="438"/>
                    <a:pt x="1236" y="449"/>
                  </a:cubicBezTo>
                  <a:cubicBezTo>
                    <a:pt x="1258" y="476"/>
                    <a:pt x="1241" y="504"/>
                    <a:pt x="1253" y="532"/>
                  </a:cubicBezTo>
                  <a:cubicBezTo>
                    <a:pt x="1269" y="565"/>
                    <a:pt x="1291" y="576"/>
                    <a:pt x="1319" y="593"/>
                  </a:cubicBezTo>
                  <a:cubicBezTo>
                    <a:pt x="1347" y="609"/>
                    <a:pt x="1369" y="621"/>
                    <a:pt x="1369" y="654"/>
                  </a:cubicBezTo>
                  <a:cubicBezTo>
                    <a:pt x="1369" y="665"/>
                    <a:pt x="1358" y="671"/>
                    <a:pt x="1358" y="687"/>
                  </a:cubicBezTo>
                  <a:cubicBezTo>
                    <a:pt x="1358" y="720"/>
                    <a:pt x="1358" y="720"/>
                    <a:pt x="1358" y="720"/>
                  </a:cubicBezTo>
                  <a:cubicBezTo>
                    <a:pt x="1358" y="726"/>
                    <a:pt x="1358" y="732"/>
                    <a:pt x="1358" y="732"/>
                  </a:cubicBezTo>
                  <a:cubicBezTo>
                    <a:pt x="1352" y="737"/>
                    <a:pt x="1352" y="737"/>
                    <a:pt x="1358" y="737"/>
                  </a:cubicBezTo>
                  <a:cubicBezTo>
                    <a:pt x="1363" y="737"/>
                    <a:pt x="1363" y="742"/>
                    <a:pt x="1369" y="742"/>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grpSp>
      <p:sp>
        <p:nvSpPr>
          <p:cNvPr id="45" name="TextBox 44"/>
          <p:cNvSpPr txBox="1"/>
          <p:nvPr/>
        </p:nvSpPr>
        <p:spPr>
          <a:xfrm>
            <a:off x="3753931" y="9952278"/>
            <a:ext cx="8321477" cy="2146228"/>
          </a:xfrm>
          <a:prstGeom prst="rect">
            <a:avLst/>
          </a:prstGeom>
          <a:noFill/>
        </p:spPr>
        <p:txBody>
          <a:bodyPr wrap="square" rtlCol="0">
            <a:spAutoFit/>
          </a:bodyPr>
          <a:lstStyle/>
          <a:p>
            <a:pPr>
              <a:lnSpc>
                <a:spcPct val="120000"/>
              </a:lnSpc>
            </a:pPr>
            <a:r>
              <a:rPr lang="en-US" sz="2800" dirty="0" smtClean="0">
                <a:solidFill>
                  <a:srgbClr val="000000"/>
                </a:solidFill>
                <a:latin typeface="Arial"/>
                <a:ea typeface="Arial"/>
                <a:cs typeface="Arial"/>
              </a:rPr>
              <a:t>Climate change </a:t>
            </a:r>
            <a:r>
              <a:rPr lang="en-US" sz="2800" dirty="0">
                <a:solidFill>
                  <a:srgbClr val="000000"/>
                </a:solidFill>
                <a:latin typeface="Arial"/>
                <a:ea typeface="Arial"/>
                <a:cs typeface="Arial"/>
              </a:rPr>
              <a:t>is resulting in more extreme weather events such as floods, </a:t>
            </a:r>
            <a:r>
              <a:rPr lang="en-US" sz="2800" dirty="0" err="1">
                <a:solidFill>
                  <a:srgbClr val="000000"/>
                </a:solidFill>
                <a:latin typeface="Arial"/>
                <a:ea typeface="Arial"/>
                <a:cs typeface="Arial"/>
              </a:rPr>
              <a:t>heatwaves</a:t>
            </a:r>
            <a:r>
              <a:rPr lang="en-US" sz="2800" dirty="0">
                <a:solidFill>
                  <a:srgbClr val="000000"/>
                </a:solidFill>
                <a:latin typeface="Arial"/>
                <a:ea typeface="Arial"/>
                <a:cs typeface="Arial"/>
              </a:rPr>
              <a:t>, bushfires, increasing periods of drought, and more frequent and intense storms</a:t>
            </a:r>
            <a:r>
              <a:rPr lang="is-IS" sz="2800" dirty="0">
                <a:solidFill>
                  <a:srgbClr val="000000"/>
                </a:solidFill>
                <a:latin typeface="Arial"/>
                <a:ea typeface="Arial"/>
                <a:cs typeface="Arial"/>
              </a:rPr>
              <a:t>…</a:t>
            </a:r>
            <a:endParaRPr lang="en-US" sz="2800" dirty="0">
              <a:solidFill>
                <a:srgbClr val="000000"/>
              </a:solidFill>
              <a:latin typeface="Arial"/>
              <a:ea typeface="Arial"/>
              <a:cs typeface="Arial"/>
            </a:endParaRPr>
          </a:p>
        </p:txBody>
      </p:sp>
      <p:sp>
        <p:nvSpPr>
          <p:cNvPr id="46" name="TextBox 45"/>
          <p:cNvSpPr txBox="1"/>
          <p:nvPr/>
        </p:nvSpPr>
        <p:spPr>
          <a:xfrm>
            <a:off x="1368887" y="9888151"/>
            <a:ext cx="2294218" cy="1339149"/>
          </a:xfrm>
          <a:prstGeom prst="rect">
            <a:avLst/>
          </a:prstGeom>
          <a:noFill/>
        </p:spPr>
        <p:txBody>
          <a:bodyPr wrap="none" rtlCol="0">
            <a:spAutoFit/>
          </a:bodyPr>
          <a:lstStyle/>
          <a:p>
            <a:r>
              <a:rPr lang="id-ID" sz="8102" b="1" dirty="0">
                <a:solidFill>
                  <a:schemeClr val="accent1"/>
                </a:solidFill>
                <a:latin typeface="Arial"/>
                <a:ea typeface="Arial"/>
                <a:cs typeface="Arial"/>
              </a:rPr>
              <a:t>15%</a:t>
            </a:r>
          </a:p>
        </p:txBody>
      </p:sp>
      <p:sp>
        <p:nvSpPr>
          <p:cNvPr id="52" name="TextBox 51"/>
          <p:cNvSpPr txBox="1"/>
          <p:nvPr/>
        </p:nvSpPr>
        <p:spPr>
          <a:xfrm>
            <a:off x="1549784" y="2476127"/>
            <a:ext cx="14640565" cy="1107996"/>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Indonesia editable map</a:t>
            </a:r>
            <a:endParaRPr lang="en-US" sz="6600" b="1" dirty="0">
              <a:solidFill>
                <a:schemeClr val="tx2"/>
              </a:solidFill>
              <a:latin typeface="Arial"/>
              <a:ea typeface="Arial"/>
              <a:cs typeface="Arial"/>
            </a:endParaRPr>
          </a:p>
        </p:txBody>
      </p:sp>
    </p:spTree>
    <p:extLst>
      <p:ext uri="{BB962C8B-B14F-4D97-AF65-F5344CB8AC3E}">
        <p14:creationId xmlns:p14="http://schemas.microsoft.com/office/powerpoint/2010/main" val="12332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99390" y="4474305"/>
            <a:ext cx="13282868" cy="4857640"/>
            <a:chOff x="16723224" y="2595564"/>
            <a:chExt cx="7049627" cy="2578099"/>
          </a:xfrm>
          <a:solidFill>
            <a:srgbClr val="006772">
              <a:alpha val="24000"/>
            </a:srgbClr>
          </a:solidFill>
        </p:grpSpPr>
        <p:sp>
          <p:nvSpPr>
            <p:cNvPr id="3" name="Freeform 96"/>
            <p:cNvSpPr>
              <a:spLocks noChangeArrowheads="1"/>
            </p:cNvSpPr>
            <p:nvPr/>
          </p:nvSpPr>
          <p:spPr bwMode="auto">
            <a:xfrm>
              <a:off x="21015544" y="2803525"/>
              <a:ext cx="595273" cy="660400"/>
            </a:xfrm>
            <a:custGeom>
              <a:avLst/>
              <a:gdLst>
                <a:gd name="T0" fmla="*/ 1573 w 1652"/>
                <a:gd name="T1" fmla="*/ 11 h 1835"/>
                <a:gd name="T2" fmla="*/ 1551 w 1652"/>
                <a:gd name="T3" fmla="*/ 89 h 1835"/>
                <a:gd name="T4" fmla="*/ 1546 w 1652"/>
                <a:gd name="T5" fmla="*/ 233 h 1835"/>
                <a:gd name="T6" fmla="*/ 1596 w 1652"/>
                <a:gd name="T7" fmla="*/ 244 h 1835"/>
                <a:gd name="T8" fmla="*/ 1651 w 1652"/>
                <a:gd name="T9" fmla="*/ 122 h 1835"/>
                <a:gd name="T10" fmla="*/ 1607 w 1652"/>
                <a:gd name="T11" fmla="*/ 11 h 1835"/>
                <a:gd name="T12" fmla="*/ 1141 w 1652"/>
                <a:gd name="T13" fmla="*/ 355 h 1835"/>
                <a:gd name="T14" fmla="*/ 1097 w 1652"/>
                <a:gd name="T15" fmla="*/ 383 h 1835"/>
                <a:gd name="T16" fmla="*/ 1147 w 1652"/>
                <a:gd name="T17" fmla="*/ 460 h 1835"/>
                <a:gd name="T18" fmla="*/ 1202 w 1652"/>
                <a:gd name="T19" fmla="*/ 516 h 1835"/>
                <a:gd name="T20" fmla="*/ 1186 w 1652"/>
                <a:gd name="T21" fmla="*/ 405 h 1835"/>
                <a:gd name="T22" fmla="*/ 1019 w 1652"/>
                <a:gd name="T23" fmla="*/ 754 h 1835"/>
                <a:gd name="T24" fmla="*/ 1014 w 1652"/>
                <a:gd name="T25" fmla="*/ 770 h 1835"/>
                <a:gd name="T26" fmla="*/ 1019 w 1652"/>
                <a:gd name="T27" fmla="*/ 793 h 1835"/>
                <a:gd name="T28" fmla="*/ 1030 w 1652"/>
                <a:gd name="T29" fmla="*/ 743 h 1835"/>
                <a:gd name="T30" fmla="*/ 0 w 1652"/>
                <a:gd name="T31" fmla="*/ 1541 h 1835"/>
                <a:gd name="T32" fmla="*/ 0 w 1652"/>
                <a:gd name="T33" fmla="*/ 1541 h 1835"/>
                <a:gd name="T34" fmla="*/ 171 w 1652"/>
                <a:gd name="T35" fmla="*/ 1713 h 1835"/>
                <a:gd name="T36" fmla="*/ 155 w 1652"/>
                <a:gd name="T37" fmla="*/ 1812 h 1835"/>
                <a:gd name="T38" fmla="*/ 210 w 1652"/>
                <a:gd name="T39" fmla="*/ 1801 h 1835"/>
                <a:gd name="T40" fmla="*/ 299 w 1652"/>
                <a:gd name="T41" fmla="*/ 1812 h 1835"/>
                <a:gd name="T42" fmla="*/ 460 w 1652"/>
                <a:gd name="T43" fmla="*/ 1790 h 1835"/>
                <a:gd name="T44" fmla="*/ 521 w 1652"/>
                <a:gd name="T45" fmla="*/ 1785 h 1835"/>
                <a:gd name="T46" fmla="*/ 726 w 1652"/>
                <a:gd name="T47" fmla="*/ 1563 h 1835"/>
                <a:gd name="T48" fmla="*/ 820 w 1652"/>
                <a:gd name="T49" fmla="*/ 1474 h 1835"/>
                <a:gd name="T50" fmla="*/ 897 w 1652"/>
                <a:gd name="T51" fmla="*/ 1347 h 1835"/>
                <a:gd name="T52" fmla="*/ 925 w 1652"/>
                <a:gd name="T53" fmla="*/ 1275 h 1835"/>
                <a:gd name="T54" fmla="*/ 892 w 1652"/>
                <a:gd name="T55" fmla="*/ 1230 h 1835"/>
                <a:gd name="T56" fmla="*/ 831 w 1652"/>
                <a:gd name="T57" fmla="*/ 1203 h 1835"/>
                <a:gd name="T58" fmla="*/ 753 w 1652"/>
                <a:gd name="T59" fmla="*/ 1291 h 1835"/>
                <a:gd name="T60" fmla="*/ 737 w 1652"/>
                <a:gd name="T61" fmla="*/ 1369 h 1835"/>
                <a:gd name="T62" fmla="*/ 620 w 1652"/>
                <a:gd name="T63" fmla="*/ 1441 h 1835"/>
                <a:gd name="T64" fmla="*/ 565 w 1652"/>
                <a:gd name="T65" fmla="*/ 1435 h 1835"/>
                <a:gd name="T66" fmla="*/ 476 w 1652"/>
                <a:gd name="T67" fmla="*/ 1541 h 1835"/>
                <a:gd name="T68" fmla="*/ 360 w 1652"/>
                <a:gd name="T69" fmla="*/ 1591 h 1835"/>
                <a:gd name="T70" fmla="*/ 238 w 1652"/>
                <a:gd name="T71" fmla="*/ 1568 h 1835"/>
                <a:gd name="T72" fmla="*/ 182 w 1652"/>
                <a:gd name="T73" fmla="*/ 1568 h 1835"/>
                <a:gd name="T74" fmla="*/ 94 w 1652"/>
                <a:gd name="T75" fmla="*/ 1552 h 1835"/>
                <a:gd name="T76" fmla="*/ 49 w 1652"/>
                <a:gd name="T77" fmla="*/ 1546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2" h="1835">
                  <a:moveTo>
                    <a:pt x="1573" y="11"/>
                  </a:moveTo>
                  <a:lnTo>
                    <a:pt x="1573" y="11"/>
                  </a:lnTo>
                  <a:cubicBezTo>
                    <a:pt x="1573" y="23"/>
                    <a:pt x="1573" y="28"/>
                    <a:pt x="1573" y="39"/>
                  </a:cubicBezTo>
                  <a:cubicBezTo>
                    <a:pt x="1573" y="61"/>
                    <a:pt x="1551" y="67"/>
                    <a:pt x="1551" y="89"/>
                  </a:cubicBezTo>
                  <a:cubicBezTo>
                    <a:pt x="1551" y="117"/>
                    <a:pt x="1585" y="122"/>
                    <a:pt x="1585" y="150"/>
                  </a:cubicBezTo>
                  <a:cubicBezTo>
                    <a:pt x="1585" y="183"/>
                    <a:pt x="1546" y="194"/>
                    <a:pt x="1546" y="233"/>
                  </a:cubicBezTo>
                  <a:cubicBezTo>
                    <a:pt x="1546" y="244"/>
                    <a:pt x="1568" y="244"/>
                    <a:pt x="1579" y="244"/>
                  </a:cubicBezTo>
                  <a:cubicBezTo>
                    <a:pt x="1596" y="244"/>
                    <a:pt x="1596" y="244"/>
                    <a:pt x="1596" y="244"/>
                  </a:cubicBezTo>
                  <a:cubicBezTo>
                    <a:pt x="1596" y="183"/>
                    <a:pt x="1596" y="183"/>
                    <a:pt x="1596" y="183"/>
                  </a:cubicBezTo>
                  <a:cubicBezTo>
                    <a:pt x="1623" y="166"/>
                    <a:pt x="1651" y="156"/>
                    <a:pt x="1651" y="122"/>
                  </a:cubicBezTo>
                  <a:cubicBezTo>
                    <a:pt x="1651" y="105"/>
                    <a:pt x="1629" y="100"/>
                    <a:pt x="1623" y="83"/>
                  </a:cubicBezTo>
                  <a:cubicBezTo>
                    <a:pt x="1618" y="56"/>
                    <a:pt x="1623" y="33"/>
                    <a:pt x="1607" y="11"/>
                  </a:cubicBezTo>
                  <a:cubicBezTo>
                    <a:pt x="1601" y="0"/>
                    <a:pt x="1585" y="11"/>
                    <a:pt x="1573" y="11"/>
                  </a:cubicBezTo>
                  <a:close/>
                  <a:moveTo>
                    <a:pt x="1141" y="355"/>
                  </a:moveTo>
                  <a:lnTo>
                    <a:pt x="1141" y="355"/>
                  </a:lnTo>
                  <a:cubicBezTo>
                    <a:pt x="1125" y="355"/>
                    <a:pt x="1097" y="361"/>
                    <a:pt x="1097" y="383"/>
                  </a:cubicBezTo>
                  <a:cubicBezTo>
                    <a:pt x="1097" y="394"/>
                    <a:pt x="1125" y="388"/>
                    <a:pt x="1130" y="399"/>
                  </a:cubicBezTo>
                  <a:cubicBezTo>
                    <a:pt x="1152" y="416"/>
                    <a:pt x="1147" y="438"/>
                    <a:pt x="1147" y="460"/>
                  </a:cubicBezTo>
                  <a:cubicBezTo>
                    <a:pt x="1147" y="477"/>
                    <a:pt x="1158" y="482"/>
                    <a:pt x="1169" y="488"/>
                  </a:cubicBezTo>
                  <a:cubicBezTo>
                    <a:pt x="1186" y="499"/>
                    <a:pt x="1186" y="516"/>
                    <a:pt x="1202" y="516"/>
                  </a:cubicBezTo>
                  <a:cubicBezTo>
                    <a:pt x="1219" y="516"/>
                    <a:pt x="1224" y="499"/>
                    <a:pt x="1224" y="482"/>
                  </a:cubicBezTo>
                  <a:cubicBezTo>
                    <a:pt x="1224" y="449"/>
                    <a:pt x="1191" y="438"/>
                    <a:pt x="1186" y="405"/>
                  </a:cubicBezTo>
                  <a:cubicBezTo>
                    <a:pt x="1180" y="377"/>
                    <a:pt x="1169" y="355"/>
                    <a:pt x="1141" y="355"/>
                  </a:cubicBezTo>
                  <a:close/>
                  <a:moveTo>
                    <a:pt x="1019" y="754"/>
                  </a:moveTo>
                  <a:lnTo>
                    <a:pt x="1019" y="754"/>
                  </a:lnTo>
                  <a:cubicBezTo>
                    <a:pt x="1019" y="759"/>
                    <a:pt x="1014" y="765"/>
                    <a:pt x="1014" y="770"/>
                  </a:cubicBezTo>
                  <a:cubicBezTo>
                    <a:pt x="1014" y="793"/>
                    <a:pt x="1014" y="793"/>
                    <a:pt x="1014" y="793"/>
                  </a:cubicBezTo>
                  <a:cubicBezTo>
                    <a:pt x="1019" y="793"/>
                    <a:pt x="1019" y="793"/>
                    <a:pt x="1019" y="793"/>
                  </a:cubicBezTo>
                  <a:cubicBezTo>
                    <a:pt x="1036" y="787"/>
                    <a:pt x="1047" y="776"/>
                    <a:pt x="1047" y="759"/>
                  </a:cubicBezTo>
                  <a:cubicBezTo>
                    <a:pt x="1047" y="748"/>
                    <a:pt x="1036" y="743"/>
                    <a:pt x="1030" y="743"/>
                  </a:cubicBezTo>
                  <a:cubicBezTo>
                    <a:pt x="1019" y="743"/>
                    <a:pt x="1025" y="748"/>
                    <a:pt x="1019" y="754"/>
                  </a:cubicBezTo>
                  <a:close/>
                  <a:moveTo>
                    <a:pt x="0" y="1541"/>
                  </a:moveTo>
                  <a:lnTo>
                    <a:pt x="0" y="1541"/>
                  </a:lnTo>
                  <a:lnTo>
                    <a:pt x="0" y="1541"/>
                  </a:lnTo>
                  <a:cubicBezTo>
                    <a:pt x="11" y="1580"/>
                    <a:pt x="49" y="1591"/>
                    <a:pt x="88" y="1607"/>
                  </a:cubicBezTo>
                  <a:cubicBezTo>
                    <a:pt x="133" y="1629"/>
                    <a:pt x="171" y="1657"/>
                    <a:pt x="171" y="1713"/>
                  </a:cubicBezTo>
                  <a:cubicBezTo>
                    <a:pt x="171" y="1746"/>
                    <a:pt x="155" y="1762"/>
                    <a:pt x="155" y="1796"/>
                  </a:cubicBezTo>
                  <a:cubicBezTo>
                    <a:pt x="155" y="1801"/>
                    <a:pt x="155" y="1807"/>
                    <a:pt x="155" y="1812"/>
                  </a:cubicBezTo>
                  <a:lnTo>
                    <a:pt x="155" y="1812"/>
                  </a:lnTo>
                  <a:cubicBezTo>
                    <a:pt x="177" y="1807"/>
                    <a:pt x="188" y="1801"/>
                    <a:pt x="210" y="1801"/>
                  </a:cubicBezTo>
                  <a:cubicBezTo>
                    <a:pt x="232" y="1801"/>
                    <a:pt x="232" y="1834"/>
                    <a:pt x="249" y="1834"/>
                  </a:cubicBezTo>
                  <a:cubicBezTo>
                    <a:pt x="271" y="1834"/>
                    <a:pt x="277" y="1812"/>
                    <a:pt x="299" y="1812"/>
                  </a:cubicBezTo>
                  <a:cubicBezTo>
                    <a:pt x="349" y="1812"/>
                    <a:pt x="349" y="1812"/>
                    <a:pt x="349" y="1812"/>
                  </a:cubicBezTo>
                  <a:cubicBezTo>
                    <a:pt x="393" y="1812"/>
                    <a:pt x="415" y="1790"/>
                    <a:pt x="460" y="1790"/>
                  </a:cubicBezTo>
                  <a:cubicBezTo>
                    <a:pt x="471" y="1790"/>
                    <a:pt x="476" y="1790"/>
                    <a:pt x="487" y="1790"/>
                  </a:cubicBezTo>
                  <a:cubicBezTo>
                    <a:pt x="504" y="1790"/>
                    <a:pt x="509" y="1785"/>
                    <a:pt x="521" y="1785"/>
                  </a:cubicBezTo>
                  <a:cubicBezTo>
                    <a:pt x="570" y="1768"/>
                    <a:pt x="604" y="1752"/>
                    <a:pt x="637" y="1707"/>
                  </a:cubicBezTo>
                  <a:cubicBezTo>
                    <a:pt x="676" y="1657"/>
                    <a:pt x="670" y="1596"/>
                    <a:pt x="726" y="1563"/>
                  </a:cubicBezTo>
                  <a:cubicBezTo>
                    <a:pt x="742" y="1557"/>
                    <a:pt x="748" y="1546"/>
                    <a:pt x="759" y="1535"/>
                  </a:cubicBezTo>
                  <a:cubicBezTo>
                    <a:pt x="787" y="1513"/>
                    <a:pt x="803" y="1502"/>
                    <a:pt x="820" y="1474"/>
                  </a:cubicBezTo>
                  <a:cubicBezTo>
                    <a:pt x="831" y="1458"/>
                    <a:pt x="836" y="1441"/>
                    <a:pt x="853" y="1430"/>
                  </a:cubicBezTo>
                  <a:cubicBezTo>
                    <a:pt x="875" y="1402"/>
                    <a:pt x="881" y="1380"/>
                    <a:pt x="897" y="1347"/>
                  </a:cubicBezTo>
                  <a:cubicBezTo>
                    <a:pt x="908" y="1319"/>
                    <a:pt x="942" y="1314"/>
                    <a:pt x="942" y="1286"/>
                  </a:cubicBezTo>
                  <a:cubicBezTo>
                    <a:pt x="942" y="1275"/>
                    <a:pt x="931" y="1280"/>
                    <a:pt x="925" y="1275"/>
                  </a:cubicBezTo>
                  <a:cubicBezTo>
                    <a:pt x="908" y="1264"/>
                    <a:pt x="908" y="1247"/>
                    <a:pt x="914" y="1230"/>
                  </a:cubicBezTo>
                  <a:cubicBezTo>
                    <a:pt x="903" y="1230"/>
                    <a:pt x="897" y="1230"/>
                    <a:pt x="892" y="1230"/>
                  </a:cubicBezTo>
                  <a:cubicBezTo>
                    <a:pt x="886" y="1230"/>
                    <a:pt x="881" y="1236"/>
                    <a:pt x="875" y="1236"/>
                  </a:cubicBezTo>
                  <a:cubicBezTo>
                    <a:pt x="853" y="1236"/>
                    <a:pt x="847" y="1214"/>
                    <a:pt x="831" y="1203"/>
                  </a:cubicBezTo>
                  <a:cubicBezTo>
                    <a:pt x="814" y="1225"/>
                    <a:pt x="798" y="1236"/>
                    <a:pt x="781" y="1253"/>
                  </a:cubicBezTo>
                  <a:cubicBezTo>
                    <a:pt x="764" y="1264"/>
                    <a:pt x="753" y="1275"/>
                    <a:pt x="753" y="1291"/>
                  </a:cubicBezTo>
                  <a:cubicBezTo>
                    <a:pt x="753" y="1308"/>
                    <a:pt x="759" y="1319"/>
                    <a:pt x="759" y="1336"/>
                  </a:cubicBezTo>
                  <a:cubicBezTo>
                    <a:pt x="759" y="1353"/>
                    <a:pt x="748" y="1358"/>
                    <a:pt x="737" y="1369"/>
                  </a:cubicBezTo>
                  <a:cubicBezTo>
                    <a:pt x="714" y="1380"/>
                    <a:pt x="709" y="1391"/>
                    <a:pt x="692" y="1408"/>
                  </a:cubicBezTo>
                  <a:cubicBezTo>
                    <a:pt x="665" y="1424"/>
                    <a:pt x="654" y="1441"/>
                    <a:pt x="620" y="1441"/>
                  </a:cubicBezTo>
                  <a:cubicBezTo>
                    <a:pt x="604" y="1441"/>
                    <a:pt x="598" y="1430"/>
                    <a:pt x="587" y="1430"/>
                  </a:cubicBezTo>
                  <a:cubicBezTo>
                    <a:pt x="576" y="1430"/>
                    <a:pt x="576" y="1430"/>
                    <a:pt x="565" y="1435"/>
                  </a:cubicBezTo>
                  <a:cubicBezTo>
                    <a:pt x="565" y="1458"/>
                    <a:pt x="548" y="1469"/>
                    <a:pt x="537" y="1491"/>
                  </a:cubicBezTo>
                  <a:cubicBezTo>
                    <a:pt x="521" y="1513"/>
                    <a:pt x="504" y="1530"/>
                    <a:pt x="476" y="1541"/>
                  </a:cubicBezTo>
                  <a:cubicBezTo>
                    <a:pt x="437" y="1546"/>
                    <a:pt x="421" y="1557"/>
                    <a:pt x="393" y="1574"/>
                  </a:cubicBezTo>
                  <a:cubicBezTo>
                    <a:pt x="382" y="1585"/>
                    <a:pt x="371" y="1591"/>
                    <a:pt x="360" y="1591"/>
                  </a:cubicBezTo>
                  <a:cubicBezTo>
                    <a:pt x="315" y="1591"/>
                    <a:pt x="293" y="1585"/>
                    <a:pt x="249" y="1574"/>
                  </a:cubicBezTo>
                  <a:cubicBezTo>
                    <a:pt x="243" y="1574"/>
                    <a:pt x="243" y="1568"/>
                    <a:pt x="238" y="1568"/>
                  </a:cubicBezTo>
                  <a:cubicBezTo>
                    <a:pt x="221" y="1568"/>
                    <a:pt x="216" y="1580"/>
                    <a:pt x="199" y="1580"/>
                  </a:cubicBezTo>
                  <a:cubicBezTo>
                    <a:pt x="194" y="1580"/>
                    <a:pt x="194" y="1568"/>
                    <a:pt x="182" y="1568"/>
                  </a:cubicBezTo>
                  <a:cubicBezTo>
                    <a:pt x="166" y="1557"/>
                    <a:pt x="155" y="1552"/>
                    <a:pt x="133" y="1552"/>
                  </a:cubicBezTo>
                  <a:cubicBezTo>
                    <a:pt x="94" y="1552"/>
                    <a:pt x="94" y="1552"/>
                    <a:pt x="94" y="1552"/>
                  </a:cubicBezTo>
                  <a:cubicBezTo>
                    <a:pt x="88" y="1541"/>
                    <a:pt x="88" y="1535"/>
                    <a:pt x="77" y="1535"/>
                  </a:cubicBezTo>
                  <a:cubicBezTo>
                    <a:pt x="66" y="1535"/>
                    <a:pt x="61" y="1546"/>
                    <a:pt x="49" y="1546"/>
                  </a:cubicBezTo>
                  <a:cubicBezTo>
                    <a:pt x="33" y="1546"/>
                    <a:pt x="16" y="1546"/>
                    <a:pt x="0" y="1541"/>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4" name="Freeform 97"/>
            <p:cNvSpPr>
              <a:spLocks noChangeArrowheads="1"/>
            </p:cNvSpPr>
            <p:nvPr/>
          </p:nvSpPr>
          <p:spPr bwMode="auto">
            <a:xfrm>
              <a:off x="22795015" y="3603626"/>
              <a:ext cx="977836" cy="1306513"/>
            </a:xfrm>
            <a:custGeom>
              <a:avLst/>
              <a:gdLst>
                <a:gd name="T0" fmla="*/ 88 w 2716"/>
                <a:gd name="T1" fmla="*/ 1069 h 3630"/>
                <a:gd name="T2" fmla="*/ 271 w 2716"/>
                <a:gd name="T3" fmla="*/ 1163 h 3630"/>
                <a:gd name="T4" fmla="*/ 460 w 2716"/>
                <a:gd name="T5" fmla="*/ 1069 h 3630"/>
                <a:gd name="T6" fmla="*/ 587 w 2716"/>
                <a:gd name="T7" fmla="*/ 897 h 3630"/>
                <a:gd name="T8" fmla="*/ 720 w 2716"/>
                <a:gd name="T9" fmla="*/ 699 h 3630"/>
                <a:gd name="T10" fmla="*/ 809 w 2716"/>
                <a:gd name="T11" fmla="*/ 671 h 3630"/>
                <a:gd name="T12" fmla="*/ 947 w 2716"/>
                <a:gd name="T13" fmla="*/ 654 h 3630"/>
                <a:gd name="T14" fmla="*/ 1091 w 2716"/>
                <a:gd name="T15" fmla="*/ 582 h 3630"/>
                <a:gd name="T16" fmla="*/ 1224 w 2716"/>
                <a:gd name="T17" fmla="*/ 410 h 3630"/>
                <a:gd name="T18" fmla="*/ 1535 w 2716"/>
                <a:gd name="T19" fmla="*/ 427 h 3630"/>
                <a:gd name="T20" fmla="*/ 1828 w 2716"/>
                <a:gd name="T21" fmla="*/ 555 h 3630"/>
                <a:gd name="T22" fmla="*/ 2222 w 2716"/>
                <a:gd name="T23" fmla="*/ 726 h 3630"/>
                <a:gd name="T24" fmla="*/ 2449 w 2716"/>
                <a:gd name="T25" fmla="*/ 760 h 3630"/>
                <a:gd name="T26" fmla="*/ 2627 w 2716"/>
                <a:gd name="T27" fmla="*/ 808 h 3630"/>
                <a:gd name="T28" fmla="*/ 2715 w 2716"/>
                <a:gd name="T29" fmla="*/ 2693 h 3630"/>
                <a:gd name="T30" fmla="*/ 2571 w 2716"/>
                <a:gd name="T31" fmla="*/ 3491 h 3630"/>
                <a:gd name="T32" fmla="*/ 2316 w 2716"/>
                <a:gd name="T33" fmla="*/ 3247 h 3630"/>
                <a:gd name="T34" fmla="*/ 2094 w 2716"/>
                <a:gd name="T35" fmla="*/ 3191 h 3630"/>
                <a:gd name="T36" fmla="*/ 1928 w 2716"/>
                <a:gd name="T37" fmla="*/ 3180 h 3630"/>
                <a:gd name="T38" fmla="*/ 1696 w 2716"/>
                <a:gd name="T39" fmla="*/ 3236 h 3630"/>
                <a:gd name="T40" fmla="*/ 1474 w 2716"/>
                <a:gd name="T41" fmla="*/ 3286 h 3630"/>
                <a:gd name="T42" fmla="*/ 1302 w 2716"/>
                <a:gd name="T43" fmla="*/ 3308 h 3630"/>
                <a:gd name="T44" fmla="*/ 1363 w 2716"/>
                <a:gd name="T45" fmla="*/ 3125 h 3630"/>
                <a:gd name="T46" fmla="*/ 1529 w 2716"/>
                <a:gd name="T47" fmla="*/ 2903 h 3630"/>
                <a:gd name="T48" fmla="*/ 1862 w 2716"/>
                <a:gd name="T49" fmla="*/ 2942 h 3630"/>
                <a:gd name="T50" fmla="*/ 1745 w 2716"/>
                <a:gd name="T51" fmla="*/ 2809 h 3630"/>
                <a:gd name="T52" fmla="*/ 1917 w 2716"/>
                <a:gd name="T53" fmla="*/ 2787 h 3630"/>
                <a:gd name="T54" fmla="*/ 1707 w 2716"/>
                <a:gd name="T55" fmla="*/ 2704 h 3630"/>
                <a:gd name="T56" fmla="*/ 1795 w 2716"/>
                <a:gd name="T57" fmla="*/ 2637 h 3630"/>
                <a:gd name="T58" fmla="*/ 1718 w 2716"/>
                <a:gd name="T59" fmla="*/ 2543 h 3630"/>
                <a:gd name="T60" fmla="*/ 1585 w 2716"/>
                <a:gd name="T61" fmla="*/ 2316 h 3630"/>
                <a:gd name="T62" fmla="*/ 1524 w 2716"/>
                <a:gd name="T63" fmla="*/ 2199 h 3630"/>
                <a:gd name="T64" fmla="*/ 1468 w 2716"/>
                <a:gd name="T65" fmla="*/ 2144 h 3630"/>
                <a:gd name="T66" fmla="*/ 1441 w 2716"/>
                <a:gd name="T67" fmla="*/ 2055 h 3630"/>
                <a:gd name="T68" fmla="*/ 1319 w 2716"/>
                <a:gd name="T69" fmla="*/ 1972 h 3630"/>
                <a:gd name="T70" fmla="*/ 1208 w 2716"/>
                <a:gd name="T71" fmla="*/ 1900 h 3630"/>
                <a:gd name="T72" fmla="*/ 1097 w 2716"/>
                <a:gd name="T73" fmla="*/ 1850 h 3630"/>
                <a:gd name="T74" fmla="*/ 892 w 2716"/>
                <a:gd name="T75" fmla="*/ 1800 h 3630"/>
                <a:gd name="T76" fmla="*/ 659 w 2716"/>
                <a:gd name="T77" fmla="*/ 1712 h 3630"/>
                <a:gd name="T78" fmla="*/ 449 w 2716"/>
                <a:gd name="T79" fmla="*/ 1640 h 3630"/>
                <a:gd name="T80" fmla="*/ 199 w 2716"/>
                <a:gd name="T81" fmla="*/ 1601 h 3630"/>
                <a:gd name="T82" fmla="*/ 0 w 2716"/>
                <a:gd name="T83" fmla="*/ 1468 h 3630"/>
                <a:gd name="T84" fmla="*/ 72 w 2716"/>
                <a:gd name="T85" fmla="*/ 1313 h 3630"/>
                <a:gd name="T86" fmla="*/ 1756 w 2716"/>
                <a:gd name="T87" fmla="*/ 3202 h 3630"/>
                <a:gd name="T88" fmla="*/ 1812 w 2716"/>
                <a:gd name="T89" fmla="*/ 3275 h 3630"/>
                <a:gd name="T90" fmla="*/ 1707 w 2716"/>
                <a:gd name="T91" fmla="*/ 2626 h 3630"/>
                <a:gd name="T92" fmla="*/ 343 w 2716"/>
                <a:gd name="T93" fmla="*/ 45 h 3630"/>
                <a:gd name="T94" fmla="*/ 460 w 2716"/>
                <a:gd name="T95" fmla="*/ 83 h 3630"/>
                <a:gd name="T96" fmla="*/ 726 w 2716"/>
                <a:gd name="T97" fmla="*/ 172 h 3630"/>
                <a:gd name="T98" fmla="*/ 515 w 2716"/>
                <a:gd name="T99" fmla="*/ 28 h 3630"/>
                <a:gd name="T100" fmla="*/ 332 w 2716"/>
                <a:gd name="T101" fmla="*/ 410 h 3630"/>
                <a:gd name="T102" fmla="*/ 554 w 2716"/>
                <a:gd name="T103" fmla="*/ 477 h 3630"/>
                <a:gd name="T104" fmla="*/ 825 w 2716"/>
                <a:gd name="T105" fmla="*/ 521 h 3630"/>
                <a:gd name="T106" fmla="*/ 726 w 2716"/>
                <a:gd name="T107" fmla="*/ 449 h 3630"/>
                <a:gd name="T108" fmla="*/ 332 w 2716"/>
                <a:gd name="T109" fmla="*/ 41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6" h="3630">
                  <a:moveTo>
                    <a:pt x="44" y="997"/>
                  </a:moveTo>
                  <a:lnTo>
                    <a:pt x="44" y="997"/>
                  </a:lnTo>
                  <a:cubicBezTo>
                    <a:pt x="61" y="997"/>
                    <a:pt x="61" y="969"/>
                    <a:pt x="83" y="969"/>
                  </a:cubicBezTo>
                  <a:cubicBezTo>
                    <a:pt x="88" y="969"/>
                    <a:pt x="94" y="980"/>
                    <a:pt x="94" y="986"/>
                  </a:cubicBezTo>
                  <a:cubicBezTo>
                    <a:pt x="94" y="1014"/>
                    <a:pt x="77" y="1025"/>
                    <a:pt x="77" y="1047"/>
                  </a:cubicBezTo>
                  <a:cubicBezTo>
                    <a:pt x="77" y="1058"/>
                    <a:pt x="88" y="1058"/>
                    <a:pt x="88" y="1069"/>
                  </a:cubicBezTo>
                  <a:cubicBezTo>
                    <a:pt x="94" y="1074"/>
                    <a:pt x="94" y="1080"/>
                    <a:pt x="100" y="1086"/>
                  </a:cubicBezTo>
                  <a:cubicBezTo>
                    <a:pt x="100" y="1097"/>
                    <a:pt x="105" y="1113"/>
                    <a:pt x="122" y="1113"/>
                  </a:cubicBezTo>
                  <a:cubicBezTo>
                    <a:pt x="127" y="1108"/>
                    <a:pt x="127" y="1108"/>
                    <a:pt x="127" y="1108"/>
                  </a:cubicBezTo>
                  <a:cubicBezTo>
                    <a:pt x="138" y="1119"/>
                    <a:pt x="138" y="1130"/>
                    <a:pt x="149" y="1141"/>
                  </a:cubicBezTo>
                  <a:cubicBezTo>
                    <a:pt x="166" y="1152"/>
                    <a:pt x="183" y="1152"/>
                    <a:pt x="205" y="1152"/>
                  </a:cubicBezTo>
                  <a:cubicBezTo>
                    <a:pt x="227" y="1158"/>
                    <a:pt x="244" y="1163"/>
                    <a:pt x="271" y="1163"/>
                  </a:cubicBezTo>
                  <a:cubicBezTo>
                    <a:pt x="288" y="1163"/>
                    <a:pt x="288" y="1163"/>
                    <a:pt x="288" y="1163"/>
                  </a:cubicBezTo>
                  <a:cubicBezTo>
                    <a:pt x="305" y="1163"/>
                    <a:pt x="310" y="1169"/>
                    <a:pt x="321" y="1169"/>
                  </a:cubicBezTo>
                  <a:cubicBezTo>
                    <a:pt x="343" y="1169"/>
                    <a:pt x="360" y="1163"/>
                    <a:pt x="371" y="1146"/>
                  </a:cubicBezTo>
                  <a:cubicBezTo>
                    <a:pt x="382" y="1130"/>
                    <a:pt x="399" y="1130"/>
                    <a:pt x="404" y="1108"/>
                  </a:cubicBezTo>
                  <a:cubicBezTo>
                    <a:pt x="410" y="1091"/>
                    <a:pt x="415" y="1080"/>
                    <a:pt x="438" y="1074"/>
                  </a:cubicBezTo>
                  <a:cubicBezTo>
                    <a:pt x="443" y="1074"/>
                    <a:pt x="449" y="1074"/>
                    <a:pt x="460" y="1069"/>
                  </a:cubicBezTo>
                  <a:cubicBezTo>
                    <a:pt x="465" y="1069"/>
                    <a:pt x="476" y="1069"/>
                    <a:pt x="476" y="1058"/>
                  </a:cubicBezTo>
                  <a:cubicBezTo>
                    <a:pt x="476" y="1047"/>
                    <a:pt x="471" y="1041"/>
                    <a:pt x="476" y="1030"/>
                  </a:cubicBezTo>
                  <a:cubicBezTo>
                    <a:pt x="510" y="1030"/>
                    <a:pt x="521" y="1002"/>
                    <a:pt x="548" y="980"/>
                  </a:cubicBezTo>
                  <a:cubicBezTo>
                    <a:pt x="548" y="969"/>
                    <a:pt x="554" y="958"/>
                    <a:pt x="559" y="947"/>
                  </a:cubicBezTo>
                  <a:cubicBezTo>
                    <a:pt x="565" y="936"/>
                    <a:pt x="559" y="925"/>
                    <a:pt x="565" y="908"/>
                  </a:cubicBezTo>
                  <a:cubicBezTo>
                    <a:pt x="571" y="903"/>
                    <a:pt x="582" y="908"/>
                    <a:pt x="587" y="897"/>
                  </a:cubicBezTo>
                  <a:cubicBezTo>
                    <a:pt x="593" y="892"/>
                    <a:pt x="587" y="886"/>
                    <a:pt x="593" y="881"/>
                  </a:cubicBezTo>
                  <a:cubicBezTo>
                    <a:pt x="598" y="875"/>
                    <a:pt x="609" y="875"/>
                    <a:pt x="615" y="869"/>
                  </a:cubicBezTo>
                  <a:cubicBezTo>
                    <a:pt x="643" y="858"/>
                    <a:pt x="654" y="853"/>
                    <a:pt x="676" y="836"/>
                  </a:cubicBezTo>
                  <a:cubicBezTo>
                    <a:pt x="692" y="820"/>
                    <a:pt x="692" y="803"/>
                    <a:pt x="698" y="782"/>
                  </a:cubicBezTo>
                  <a:cubicBezTo>
                    <a:pt x="704" y="760"/>
                    <a:pt x="720" y="749"/>
                    <a:pt x="720" y="721"/>
                  </a:cubicBezTo>
                  <a:cubicBezTo>
                    <a:pt x="720" y="699"/>
                    <a:pt x="720" y="699"/>
                    <a:pt x="720" y="699"/>
                  </a:cubicBezTo>
                  <a:cubicBezTo>
                    <a:pt x="720" y="693"/>
                    <a:pt x="726" y="688"/>
                    <a:pt x="731" y="682"/>
                  </a:cubicBezTo>
                  <a:cubicBezTo>
                    <a:pt x="737" y="682"/>
                    <a:pt x="742" y="688"/>
                    <a:pt x="748" y="682"/>
                  </a:cubicBezTo>
                  <a:cubicBezTo>
                    <a:pt x="753" y="682"/>
                    <a:pt x="753" y="676"/>
                    <a:pt x="759" y="676"/>
                  </a:cubicBezTo>
                  <a:cubicBezTo>
                    <a:pt x="770" y="671"/>
                    <a:pt x="776" y="671"/>
                    <a:pt x="787" y="665"/>
                  </a:cubicBezTo>
                  <a:cubicBezTo>
                    <a:pt x="792" y="660"/>
                    <a:pt x="798" y="654"/>
                    <a:pt x="803" y="654"/>
                  </a:cubicBezTo>
                  <a:cubicBezTo>
                    <a:pt x="809" y="654"/>
                    <a:pt x="803" y="665"/>
                    <a:pt x="809" y="671"/>
                  </a:cubicBezTo>
                  <a:cubicBezTo>
                    <a:pt x="814" y="676"/>
                    <a:pt x="820" y="676"/>
                    <a:pt x="825" y="676"/>
                  </a:cubicBezTo>
                  <a:cubicBezTo>
                    <a:pt x="842" y="676"/>
                    <a:pt x="848" y="682"/>
                    <a:pt x="864" y="682"/>
                  </a:cubicBezTo>
                  <a:cubicBezTo>
                    <a:pt x="886" y="682"/>
                    <a:pt x="886" y="682"/>
                    <a:pt x="886" y="682"/>
                  </a:cubicBezTo>
                  <a:cubicBezTo>
                    <a:pt x="892" y="682"/>
                    <a:pt x="892" y="676"/>
                    <a:pt x="898" y="676"/>
                  </a:cubicBezTo>
                  <a:cubicBezTo>
                    <a:pt x="914" y="671"/>
                    <a:pt x="920" y="676"/>
                    <a:pt x="936" y="665"/>
                  </a:cubicBezTo>
                  <a:cubicBezTo>
                    <a:pt x="942" y="665"/>
                    <a:pt x="942" y="660"/>
                    <a:pt x="947" y="654"/>
                  </a:cubicBezTo>
                  <a:cubicBezTo>
                    <a:pt x="958" y="649"/>
                    <a:pt x="964" y="654"/>
                    <a:pt x="970" y="649"/>
                  </a:cubicBezTo>
                  <a:cubicBezTo>
                    <a:pt x="981" y="643"/>
                    <a:pt x="986" y="638"/>
                    <a:pt x="997" y="632"/>
                  </a:cubicBezTo>
                  <a:cubicBezTo>
                    <a:pt x="1019" y="632"/>
                    <a:pt x="1031" y="632"/>
                    <a:pt x="1053" y="627"/>
                  </a:cubicBezTo>
                  <a:cubicBezTo>
                    <a:pt x="1064" y="627"/>
                    <a:pt x="1064" y="627"/>
                    <a:pt x="1075" y="627"/>
                  </a:cubicBezTo>
                  <a:cubicBezTo>
                    <a:pt x="1086" y="621"/>
                    <a:pt x="1103" y="627"/>
                    <a:pt x="1103" y="615"/>
                  </a:cubicBezTo>
                  <a:cubicBezTo>
                    <a:pt x="1103" y="599"/>
                    <a:pt x="1091" y="593"/>
                    <a:pt x="1091" y="582"/>
                  </a:cubicBezTo>
                  <a:cubicBezTo>
                    <a:pt x="1091" y="566"/>
                    <a:pt x="1091" y="566"/>
                    <a:pt x="1091" y="566"/>
                  </a:cubicBezTo>
                  <a:cubicBezTo>
                    <a:pt x="1091" y="560"/>
                    <a:pt x="1097" y="555"/>
                    <a:pt x="1097" y="549"/>
                  </a:cubicBezTo>
                  <a:cubicBezTo>
                    <a:pt x="1097" y="527"/>
                    <a:pt x="1080" y="510"/>
                    <a:pt x="1080" y="488"/>
                  </a:cubicBezTo>
                  <a:cubicBezTo>
                    <a:pt x="1080" y="466"/>
                    <a:pt x="1136" y="471"/>
                    <a:pt x="1158" y="455"/>
                  </a:cubicBezTo>
                  <a:cubicBezTo>
                    <a:pt x="1169" y="444"/>
                    <a:pt x="1180" y="444"/>
                    <a:pt x="1191" y="433"/>
                  </a:cubicBezTo>
                  <a:cubicBezTo>
                    <a:pt x="1202" y="422"/>
                    <a:pt x="1213" y="416"/>
                    <a:pt x="1224" y="410"/>
                  </a:cubicBezTo>
                  <a:cubicBezTo>
                    <a:pt x="1247" y="399"/>
                    <a:pt x="1258" y="388"/>
                    <a:pt x="1285" y="383"/>
                  </a:cubicBezTo>
                  <a:cubicBezTo>
                    <a:pt x="1313" y="372"/>
                    <a:pt x="1324" y="355"/>
                    <a:pt x="1352" y="355"/>
                  </a:cubicBezTo>
                  <a:cubicBezTo>
                    <a:pt x="1380" y="355"/>
                    <a:pt x="1396" y="366"/>
                    <a:pt x="1413" y="383"/>
                  </a:cubicBezTo>
                  <a:cubicBezTo>
                    <a:pt x="1424" y="394"/>
                    <a:pt x="1430" y="399"/>
                    <a:pt x="1446" y="405"/>
                  </a:cubicBezTo>
                  <a:cubicBezTo>
                    <a:pt x="1457" y="405"/>
                    <a:pt x="1463" y="410"/>
                    <a:pt x="1468" y="416"/>
                  </a:cubicBezTo>
                  <a:cubicBezTo>
                    <a:pt x="1496" y="422"/>
                    <a:pt x="1513" y="422"/>
                    <a:pt x="1535" y="427"/>
                  </a:cubicBezTo>
                  <a:cubicBezTo>
                    <a:pt x="1551" y="433"/>
                    <a:pt x="1557" y="449"/>
                    <a:pt x="1579" y="455"/>
                  </a:cubicBezTo>
                  <a:cubicBezTo>
                    <a:pt x="1601" y="460"/>
                    <a:pt x="1612" y="460"/>
                    <a:pt x="1635" y="466"/>
                  </a:cubicBezTo>
                  <a:cubicBezTo>
                    <a:pt x="1646" y="471"/>
                    <a:pt x="1657" y="471"/>
                    <a:pt x="1668" y="471"/>
                  </a:cubicBezTo>
                  <a:cubicBezTo>
                    <a:pt x="1701" y="477"/>
                    <a:pt x="1712" y="483"/>
                    <a:pt x="1745" y="499"/>
                  </a:cubicBezTo>
                  <a:cubicBezTo>
                    <a:pt x="1762" y="505"/>
                    <a:pt x="1762" y="521"/>
                    <a:pt x="1779" y="538"/>
                  </a:cubicBezTo>
                  <a:cubicBezTo>
                    <a:pt x="1795" y="549"/>
                    <a:pt x="1806" y="549"/>
                    <a:pt x="1828" y="555"/>
                  </a:cubicBezTo>
                  <a:cubicBezTo>
                    <a:pt x="1862" y="566"/>
                    <a:pt x="1884" y="571"/>
                    <a:pt x="1917" y="593"/>
                  </a:cubicBezTo>
                  <a:cubicBezTo>
                    <a:pt x="1928" y="599"/>
                    <a:pt x="1934" y="599"/>
                    <a:pt x="1945" y="604"/>
                  </a:cubicBezTo>
                  <a:cubicBezTo>
                    <a:pt x="1956" y="615"/>
                    <a:pt x="1967" y="615"/>
                    <a:pt x="1978" y="621"/>
                  </a:cubicBezTo>
                  <a:cubicBezTo>
                    <a:pt x="2000" y="632"/>
                    <a:pt x="2011" y="643"/>
                    <a:pt x="2028" y="649"/>
                  </a:cubicBezTo>
                  <a:cubicBezTo>
                    <a:pt x="2072" y="665"/>
                    <a:pt x="2100" y="660"/>
                    <a:pt x="2139" y="682"/>
                  </a:cubicBezTo>
                  <a:cubicBezTo>
                    <a:pt x="2172" y="704"/>
                    <a:pt x="2189" y="726"/>
                    <a:pt x="2222" y="726"/>
                  </a:cubicBezTo>
                  <a:cubicBezTo>
                    <a:pt x="2233" y="726"/>
                    <a:pt x="2239" y="726"/>
                    <a:pt x="2250" y="721"/>
                  </a:cubicBezTo>
                  <a:cubicBezTo>
                    <a:pt x="2288" y="699"/>
                    <a:pt x="2272" y="693"/>
                    <a:pt x="2327" y="715"/>
                  </a:cubicBezTo>
                  <a:cubicBezTo>
                    <a:pt x="2344" y="721"/>
                    <a:pt x="2349" y="732"/>
                    <a:pt x="2361" y="737"/>
                  </a:cubicBezTo>
                  <a:cubicBezTo>
                    <a:pt x="2377" y="749"/>
                    <a:pt x="2394" y="749"/>
                    <a:pt x="2416" y="760"/>
                  </a:cubicBezTo>
                  <a:cubicBezTo>
                    <a:pt x="2427" y="765"/>
                    <a:pt x="2433" y="771"/>
                    <a:pt x="2444" y="771"/>
                  </a:cubicBezTo>
                  <a:cubicBezTo>
                    <a:pt x="2449" y="771"/>
                    <a:pt x="2444" y="765"/>
                    <a:pt x="2449" y="760"/>
                  </a:cubicBezTo>
                  <a:cubicBezTo>
                    <a:pt x="2449" y="737"/>
                    <a:pt x="2455" y="749"/>
                    <a:pt x="2471" y="754"/>
                  </a:cubicBezTo>
                  <a:cubicBezTo>
                    <a:pt x="2488" y="754"/>
                    <a:pt x="2494" y="754"/>
                    <a:pt x="2505" y="760"/>
                  </a:cubicBezTo>
                  <a:cubicBezTo>
                    <a:pt x="2516" y="760"/>
                    <a:pt x="2521" y="771"/>
                    <a:pt x="2527" y="771"/>
                  </a:cubicBezTo>
                  <a:cubicBezTo>
                    <a:pt x="2560" y="771"/>
                    <a:pt x="2560" y="771"/>
                    <a:pt x="2560" y="771"/>
                  </a:cubicBezTo>
                  <a:cubicBezTo>
                    <a:pt x="2577" y="771"/>
                    <a:pt x="2588" y="782"/>
                    <a:pt x="2599" y="792"/>
                  </a:cubicBezTo>
                  <a:cubicBezTo>
                    <a:pt x="2610" y="803"/>
                    <a:pt x="2615" y="803"/>
                    <a:pt x="2627" y="808"/>
                  </a:cubicBezTo>
                  <a:cubicBezTo>
                    <a:pt x="2649" y="825"/>
                    <a:pt x="2665" y="831"/>
                    <a:pt x="2693" y="831"/>
                  </a:cubicBezTo>
                  <a:cubicBezTo>
                    <a:pt x="2699" y="831"/>
                    <a:pt x="2704" y="831"/>
                    <a:pt x="2704" y="831"/>
                  </a:cubicBezTo>
                  <a:lnTo>
                    <a:pt x="2704" y="831"/>
                  </a:lnTo>
                  <a:cubicBezTo>
                    <a:pt x="2710" y="2438"/>
                    <a:pt x="2710" y="2438"/>
                    <a:pt x="2710" y="2438"/>
                  </a:cubicBezTo>
                  <a:cubicBezTo>
                    <a:pt x="2682" y="2493"/>
                    <a:pt x="2632" y="2515"/>
                    <a:pt x="2632" y="2576"/>
                  </a:cubicBezTo>
                  <a:cubicBezTo>
                    <a:pt x="2632" y="2632"/>
                    <a:pt x="2699" y="2637"/>
                    <a:pt x="2715" y="2693"/>
                  </a:cubicBezTo>
                  <a:cubicBezTo>
                    <a:pt x="2715" y="3629"/>
                    <a:pt x="2715" y="3629"/>
                    <a:pt x="2715" y="3629"/>
                  </a:cubicBezTo>
                  <a:lnTo>
                    <a:pt x="2715" y="3629"/>
                  </a:lnTo>
                  <a:cubicBezTo>
                    <a:pt x="2704" y="3618"/>
                    <a:pt x="2704" y="3596"/>
                    <a:pt x="2687" y="3590"/>
                  </a:cubicBezTo>
                  <a:cubicBezTo>
                    <a:pt x="2665" y="3585"/>
                    <a:pt x="2649" y="3585"/>
                    <a:pt x="2638" y="3563"/>
                  </a:cubicBezTo>
                  <a:cubicBezTo>
                    <a:pt x="2627" y="3546"/>
                    <a:pt x="2621" y="3541"/>
                    <a:pt x="2610" y="3529"/>
                  </a:cubicBezTo>
                  <a:cubicBezTo>
                    <a:pt x="2599" y="3513"/>
                    <a:pt x="2588" y="3502"/>
                    <a:pt x="2571" y="3491"/>
                  </a:cubicBezTo>
                  <a:cubicBezTo>
                    <a:pt x="2560" y="3485"/>
                    <a:pt x="2560" y="3474"/>
                    <a:pt x="2554" y="3463"/>
                  </a:cubicBezTo>
                  <a:cubicBezTo>
                    <a:pt x="2532" y="3430"/>
                    <a:pt x="2521" y="3413"/>
                    <a:pt x="2488" y="3385"/>
                  </a:cubicBezTo>
                  <a:cubicBezTo>
                    <a:pt x="2471" y="3363"/>
                    <a:pt x="2466" y="3352"/>
                    <a:pt x="2444" y="3341"/>
                  </a:cubicBezTo>
                  <a:cubicBezTo>
                    <a:pt x="2433" y="3335"/>
                    <a:pt x="2421" y="3330"/>
                    <a:pt x="2410" y="3324"/>
                  </a:cubicBezTo>
                  <a:cubicBezTo>
                    <a:pt x="2388" y="3313"/>
                    <a:pt x="2383" y="3297"/>
                    <a:pt x="2361" y="3286"/>
                  </a:cubicBezTo>
                  <a:cubicBezTo>
                    <a:pt x="2344" y="3263"/>
                    <a:pt x="2333" y="3263"/>
                    <a:pt x="2316" y="3247"/>
                  </a:cubicBezTo>
                  <a:cubicBezTo>
                    <a:pt x="2300" y="3241"/>
                    <a:pt x="2300" y="3230"/>
                    <a:pt x="2283" y="3219"/>
                  </a:cubicBezTo>
                  <a:cubicBezTo>
                    <a:pt x="2277" y="3214"/>
                    <a:pt x="2272" y="3214"/>
                    <a:pt x="2272" y="3202"/>
                  </a:cubicBezTo>
                  <a:cubicBezTo>
                    <a:pt x="2272" y="3175"/>
                    <a:pt x="2327" y="3147"/>
                    <a:pt x="2272" y="3175"/>
                  </a:cubicBezTo>
                  <a:cubicBezTo>
                    <a:pt x="2255" y="3180"/>
                    <a:pt x="2244" y="3175"/>
                    <a:pt x="2228" y="3175"/>
                  </a:cubicBezTo>
                  <a:cubicBezTo>
                    <a:pt x="2205" y="3175"/>
                    <a:pt x="2189" y="3175"/>
                    <a:pt x="2161" y="3175"/>
                  </a:cubicBezTo>
                  <a:cubicBezTo>
                    <a:pt x="2133" y="3175"/>
                    <a:pt x="2122" y="3186"/>
                    <a:pt x="2094" y="3191"/>
                  </a:cubicBezTo>
                  <a:cubicBezTo>
                    <a:pt x="2083" y="3191"/>
                    <a:pt x="2072" y="3197"/>
                    <a:pt x="2061" y="3202"/>
                  </a:cubicBezTo>
                  <a:cubicBezTo>
                    <a:pt x="2045" y="3208"/>
                    <a:pt x="2039" y="3219"/>
                    <a:pt x="2022" y="3219"/>
                  </a:cubicBezTo>
                  <a:cubicBezTo>
                    <a:pt x="2006" y="3219"/>
                    <a:pt x="2006" y="3219"/>
                    <a:pt x="2006" y="3219"/>
                  </a:cubicBezTo>
                  <a:cubicBezTo>
                    <a:pt x="1978" y="3219"/>
                    <a:pt x="1962" y="3186"/>
                    <a:pt x="1962" y="3158"/>
                  </a:cubicBezTo>
                  <a:cubicBezTo>
                    <a:pt x="1962" y="3142"/>
                    <a:pt x="1962" y="3142"/>
                    <a:pt x="1962" y="3142"/>
                  </a:cubicBezTo>
                  <a:cubicBezTo>
                    <a:pt x="1967" y="3092"/>
                    <a:pt x="1945" y="3164"/>
                    <a:pt x="1928" y="3180"/>
                  </a:cubicBezTo>
                  <a:cubicBezTo>
                    <a:pt x="1923" y="3180"/>
                    <a:pt x="1917" y="3180"/>
                    <a:pt x="1906" y="3186"/>
                  </a:cubicBezTo>
                  <a:cubicBezTo>
                    <a:pt x="1895" y="3191"/>
                    <a:pt x="1884" y="3197"/>
                    <a:pt x="1873" y="3202"/>
                  </a:cubicBezTo>
                  <a:cubicBezTo>
                    <a:pt x="1840" y="3230"/>
                    <a:pt x="1845" y="3275"/>
                    <a:pt x="1817" y="3225"/>
                  </a:cubicBezTo>
                  <a:cubicBezTo>
                    <a:pt x="1817" y="3219"/>
                    <a:pt x="1817" y="3214"/>
                    <a:pt x="1812" y="3208"/>
                  </a:cubicBezTo>
                  <a:cubicBezTo>
                    <a:pt x="1806" y="3202"/>
                    <a:pt x="1795" y="3202"/>
                    <a:pt x="1795" y="3191"/>
                  </a:cubicBezTo>
                  <a:cubicBezTo>
                    <a:pt x="1795" y="3119"/>
                    <a:pt x="1762" y="3175"/>
                    <a:pt x="1696" y="3236"/>
                  </a:cubicBezTo>
                  <a:cubicBezTo>
                    <a:pt x="1679" y="3247"/>
                    <a:pt x="1668" y="3252"/>
                    <a:pt x="1651" y="3263"/>
                  </a:cubicBezTo>
                  <a:cubicBezTo>
                    <a:pt x="1623" y="3286"/>
                    <a:pt x="1607" y="3302"/>
                    <a:pt x="1568" y="3302"/>
                  </a:cubicBezTo>
                  <a:cubicBezTo>
                    <a:pt x="1557" y="3302"/>
                    <a:pt x="1551" y="3302"/>
                    <a:pt x="1546" y="3302"/>
                  </a:cubicBezTo>
                  <a:cubicBezTo>
                    <a:pt x="1535" y="3297"/>
                    <a:pt x="1529" y="3286"/>
                    <a:pt x="1518" y="3286"/>
                  </a:cubicBezTo>
                  <a:cubicBezTo>
                    <a:pt x="1490" y="3286"/>
                    <a:pt x="1490" y="3286"/>
                    <a:pt x="1490" y="3286"/>
                  </a:cubicBezTo>
                  <a:cubicBezTo>
                    <a:pt x="1485" y="3286"/>
                    <a:pt x="1479" y="3286"/>
                    <a:pt x="1474" y="3286"/>
                  </a:cubicBezTo>
                  <a:cubicBezTo>
                    <a:pt x="1452" y="3286"/>
                    <a:pt x="1452" y="3286"/>
                    <a:pt x="1452" y="3286"/>
                  </a:cubicBezTo>
                  <a:cubicBezTo>
                    <a:pt x="1435" y="3286"/>
                    <a:pt x="1430" y="3291"/>
                    <a:pt x="1418" y="3291"/>
                  </a:cubicBezTo>
                  <a:cubicBezTo>
                    <a:pt x="1396" y="3291"/>
                    <a:pt x="1396" y="3291"/>
                    <a:pt x="1396" y="3291"/>
                  </a:cubicBezTo>
                  <a:cubicBezTo>
                    <a:pt x="1385" y="3291"/>
                    <a:pt x="1380" y="3286"/>
                    <a:pt x="1369" y="3286"/>
                  </a:cubicBezTo>
                  <a:cubicBezTo>
                    <a:pt x="1352" y="3286"/>
                    <a:pt x="1335" y="3286"/>
                    <a:pt x="1324" y="3297"/>
                  </a:cubicBezTo>
                  <a:cubicBezTo>
                    <a:pt x="1313" y="3297"/>
                    <a:pt x="1308" y="3302"/>
                    <a:pt x="1302" y="3308"/>
                  </a:cubicBezTo>
                  <a:cubicBezTo>
                    <a:pt x="1297" y="3308"/>
                    <a:pt x="1297" y="3313"/>
                    <a:pt x="1291" y="3313"/>
                  </a:cubicBezTo>
                  <a:cubicBezTo>
                    <a:pt x="1285" y="3313"/>
                    <a:pt x="1280" y="3308"/>
                    <a:pt x="1280" y="3302"/>
                  </a:cubicBezTo>
                  <a:cubicBezTo>
                    <a:pt x="1280" y="3280"/>
                    <a:pt x="1285" y="3269"/>
                    <a:pt x="1291" y="3247"/>
                  </a:cubicBezTo>
                  <a:cubicBezTo>
                    <a:pt x="1297" y="3230"/>
                    <a:pt x="1297" y="3225"/>
                    <a:pt x="1302" y="3208"/>
                  </a:cubicBezTo>
                  <a:cubicBezTo>
                    <a:pt x="1313" y="3197"/>
                    <a:pt x="1319" y="3191"/>
                    <a:pt x="1330" y="3175"/>
                  </a:cubicBezTo>
                  <a:cubicBezTo>
                    <a:pt x="1335" y="3153"/>
                    <a:pt x="1352" y="3147"/>
                    <a:pt x="1363" y="3125"/>
                  </a:cubicBezTo>
                  <a:cubicBezTo>
                    <a:pt x="1369" y="3103"/>
                    <a:pt x="1369" y="3092"/>
                    <a:pt x="1380" y="3069"/>
                  </a:cubicBezTo>
                  <a:cubicBezTo>
                    <a:pt x="1385" y="3058"/>
                    <a:pt x="1396" y="3053"/>
                    <a:pt x="1402" y="3042"/>
                  </a:cubicBezTo>
                  <a:cubicBezTo>
                    <a:pt x="1407" y="3025"/>
                    <a:pt x="1418" y="3020"/>
                    <a:pt x="1424" y="3009"/>
                  </a:cubicBezTo>
                  <a:cubicBezTo>
                    <a:pt x="1430" y="2992"/>
                    <a:pt x="1435" y="2986"/>
                    <a:pt x="1441" y="2975"/>
                  </a:cubicBezTo>
                  <a:cubicBezTo>
                    <a:pt x="1446" y="2959"/>
                    <a:pt x="1463" y="2953"/>
                    <a:pt x="1479" y="2942"/>
                  </a:cubicBezTo>
                  <a:cubicBezTo>
                    <a:pt x="1496" y="2931"/>
                    <a:pt x="1507" y="2914"/>
                    <a:pt x="1529" y="2903"/>
                  </a:cubicBezTo>
                  <a:cubicBezTo>
                    <a:pt x="1551" y="2898"/>
                    <a:pt x="1563" y="2892"/>
                    <a:pt x="1590" y="2887"/>
                  </a:cubicBezTo>
                  <a:cubicBezTo>
                    <a:pt x="1596" y="2881"/>
                    <a:pt x="1601" y="2881"/>
                    <a:pt x="1612" y="2876"/>
                  </a:cubicBezTo>
                  <a:cubicBezTo>
                    <a:pt x="1651" y="2870"/>
                    <a:pt x="1673" y="2864"/>
                    <a:pt x="1712" y="2864"/>
                  </a:cubicBezTo>
                  <a:cubicBezTo>
                    <a:pt x="1751" y="2864"/>
                    <a:pt x="1768" y="2881"/>
                    <a:pt x="1795" y="2903"/>
                  </a:cubicBezTo>
                  <a:cubicBezTo>
                    <a:pt x="1806" y="2914"/>
                    <a:pt x="1812" y="2925"/>
                    <a:pt x="1823" y="2936"/>
                  </a:cubicBezTo>
                  <a:cubicBezTo>
                    <a:pt x="1840" y="2942"/>
                    <a:pt x="1845" y="2942"/>
                    <a:pt x="1862" y="2942"/>
                  </a:cubicBezTo>
                  <a:cubicBezTo>
                    <a:pt x="1873" y="2942"/>
                    <a:pt x="1878" y="2942"/>
                    <a:pt x="1884" y="2936"/>
                  </a:cubicBezTo>
                  <a:cubicBezTo>
                    <a:pt x="1878" y="2920"/>
                    <a:pt x="1856" y="2931"/>
                    <a:pt x="1845" y="2920"/>
                  </a:cubicBezTo>
                  <a:cubicBezTo>
                    <a:pt x="1840" y="2914"/>
                    <a:pt x="1840" y="2909"/>
                    <a:pt x="1834" y="2898"/>
                  </a:cubicBezTo>
                  <a:cubicBezTo>
                    <a:pt x="1828" y="2887"/>
                    <a:pt x="1823" y="2881"/>
                    <a:pt x="1812" y="2870"/>
                  </a:cubicBezTo>
                  <a:cubicBezTo>
                    <a:pt x="1801" y="2853"/>
                    <a:pt x="1795" y="2842"/>
                    <a:pt x="1779" y="2831"/>
                  </a:cubicBezTo>
                  <a:cubicBezTo>
                    <a:pt x="1762" y="2820"/>
                    <a:pt x="1756" y="2815"/>
                    <a:pt x="1745" y="2809"/>
                  </a:cubicBezTo>
                  <a:cubicBezTo>
                    <a:pt x="1734" y="2803"/>
                    <a:pt x="1729" y="2803"/>
                    <a:pt x="1723" y="2798"/>
                  </a:cubicBezTo>
                  <a:cubicBezTo>
                    <a:pt x="1756" y="2798"/>
                    <a:pt x="1773" y="2792"/>
                    <a:pt x="1801" y="2792"/>
                  </a:cubicBezTo>
                  <a:cubicBezTo>
                    <a:pt x="1812" y="2787"/>
                    <a:pt x="1817" y="2787"/>
                    <a:pt x="1828" y="2787"/>
                  </a:cubicBezTo>
                  <a:cubicBezTo>
                    <a:pt x="1840" y="2787"/>
                    <a:pt x="1851" y="2792"/>
                    <a:pt x="1862" y="2798"/>
                  </a:cubicBezTo>
                  <a:cubicBezTo>
                    <a:pt x="1878" y="2803"/>
                    <a:pt x="1884" y="2803"/>
                    <a:pt x="1901" y="2803"/>
                  </a:cubicBezTo>
                  <a:cubicBezTo>
                    <a:pt x="1912" y="2803"/>
                    <a:pt x="1923" y="2798"/>
                    <a:pt x="1917" y="2787"/>
                  </a:cubicBezTo>
                  <a:cubicBezTo>
                    <a:pt x="1906" y="2781"/>
                    <a:pt x="1895" y="2787"/>
                    <a:pt x="1884" y="2787"/>
                  </a:cubicBezTo>
                  <a:cubicBezTo>
                    <a:pt x="1862" y="2776"/>
                    <a:pt x="1851" y="2765"/>
                    <a:pt x="1823" y="2765"/>
                  </a:cubicBezTo>
                  <a:cubicBezTo>
                    <a:pt x="1806" y="2765"/>
                    <a:pt x="1806" y="2765"/>
                    <a:pt x="1806" y="2765"/>
                  </a:cubicBezTo>
                  <a:cubicBezTo>
                    <a:pt x="1784" y="2765"/>
                    <a:pt x="1773" y="2754"/>
                    <a:pt x="1756" y="2743"/>
                  </a:cubicBezTo>
                  <a:cubicBezTo>
                    <a:pt x="1745" y="2737"/>
                    <a:pt x="1740" y="2737"/>
                    <a:pt x="1734" y="2731"/>
                  </a:cubicBezTo>
                  <a:cubicBezTo>
                    <a:pt x="1723" y="2720"/>
                    <a:pt x="1718" y="2709"/>
                    <a:pt x="1707" y="2704"/>
                  </a:cubicBezTo>
                  <a:cubicBezTo>
                    <a:pt x="1701" y="2698"/>
                    <a:pt x="1696" y="2693"/>
                    <a:pt x="1690" y="2687"/>
                  </a:cubicBezTo>
                  <a:cubicBezTo>
                    <a:pt x="1684" y="2687"/>
                    <a:pt x="1673" y="2682"/>
                    <a:pt x="1673" y="2676"/>
                  </a:cubicBezTo>
                  <a:cubicBezTo>
                    <a:pt x="1673" y="2665"/>
                    <a:pt x="1679" y="2659"/>
                    <a:pt x="1690" y="2659"/>
                  </a:cubicBezTo>
                  <a:cubicBezTo>
                    <a:pt x="1696" y="2659"/>
                    <a:pt x="1701" y="2659"/>
                    <a:pt x="1712" y="2659"/>
                  </a:cubicBezTo>
                  <a:cubicBezTo>
                    <a:pt x="1723" y="2659"/>
                    <a:pt x="1729" y="2654"/>
                    <a:pt x="1745" y="2654"/>
                  </a:cubicBezTo>
                  <a:cubicBezTo>
                    <a:pt x="1762" y="2643"/>
                    <a:pt x="1773" y="2643"/>
                    <a:pt x="1795" y="2637"/>
                  </a:cubicBezTo>
                  <a:cubicBezTo>
                    <a:pt x="1790" y="2632"/>
                    <a:pt x="1784" y="2626"/>
                    <a:pt x="1779" y="2621"/>
                  </a:cubicBezTo>
                  <a:cubicBezTo>
                    <a:pt x="1768" y="2610"/>
                    <a:pt x="1756" y="2598"/>
                    <a:pt x="1745" y="2593"/>
                  </a:cubicBezTo>
                  <a:cubicBezTo>
                    <a:pt x="1740" y="2587"/>
                    <a:pt x="1734" y="2587"/>
                    <a:pt x="1729" y="2582"/>
                  </a:cubicBezTo>
                  <a:cubicBezTo>
                    <a:pt x="1723" y="2576"/>
                    <a:pt x="1712" y="2571"/>
                    <a:pt x="1712" y="2565"/>
                  </a:cubicBezTo>
                  <a:cubicBezTo>
                    <a:pt x="1712" y="2554"/>
                    <a:pt x="1723" y="2554"/>
                    <a:pt x="1729" y="2549"/>
                  </a:cubicBezTo>
                  <a:cubicBezTo>
                    <a:pt x="1729" y="2543"/>
                    <a:pt x="1723" y="2543"/>
                    <a:pt x="1718" y="2543"/>
                  </a:cubicBezTo>
                  <a:cubicBezTo>
                    <a:pt x="1712" y="2532"/>
                    <a:pt x="1712" y="2521"/>
                    <a:pt x="1707" y="2515"/>
                  </a:cubicBezTo>
                  <a:cubicBezTo>
                    <a:pt x="1684" y="2488"/>
                    <a:pt x="1668" y="2482"/>
                    <a:pt x="1640" y="2460"/>
                  </a:cubicBezTo>
                  <a:cubicBezTo>
                    <a:pt x="1635" y="2454"/>
                    <a:pt x="1629" y="2449"/>
                    <a:pt x="1623" y="2438"/>
                  </a:cubicBezTo>
                  <a:cubicBezTo>
                    <a:pt x="1618" y="2432"/>
                    <a:pt x="1612" y="2432"/>
                    <a:pt x="1612" y="2421"/>
                  </a:cubicBezTo>
                  <a:cubicBezTo>
                    <a:pt x="1612" y="2382"/>
                    <a:pt x="1612" y="2382"/>
                    <a:pt x="1612" y="2382"/>
                  </a:cubicBezTo>
                  <a:cubicBezTo>
                    <a:pt x="1612" y="2355"/>
                    <a:pt x="1590" y="2344"/>
                    <a:pt x="1585" y="2316"/>
                  </a:cubicBezTo>
                  <a:cubicBezTo>
                    <a:pt x="1579" y="2299"/>
                    <a:pt x="1574" y="2288"/>
                    <a:pt x="1563" y="2271"/>
                  </a:cubicBezTo>
                  <a:cubicBezTo>
                    <a:pt x="1557" y="2260"/>
                    <a:pt x="1546" y="2260"/>
                    <a:pt x="1546" y="2249"/>
                  </a:cubicBezTo>
                  <a:cubicBezTo>
                    <a:pt x="1546" y="2238"/>
                    <a:pt x="1551" y="2233"/>
                    <a:pt x="1563" y="2227"/>
                  </a:cubicBezTo>
                  <a:cubicBezTo>
                    <a:pt x="1568" y="2222"/>
                    <a:pt x="1574" y="2222"/>
                    <a:pt x="1574" y="2216"/>
                  </a:cubicBezTo>
                  <a:cubicBezTo>
                    <a:pt x="1574" y="2211"/>
                    <a:pt x="1568" y="2211"/>
                    <a:pt x="1563" y="2211"/>
                  </a:cubicBezTo>
                  <a:cubicBezTo>
                    <a:pt x="1551" y="2205"/>
                    <a:pt x="1540" y="2211"/>
                    <a:pt x="1524" y="2199"/>
                  </a:cubicBezTo>
                  <a:cubicBezTo>
                    <a:pt x="1518" y="2199"/>
                    <a:pt x="1513" y="2194"/>
                    <a:pt x="1513" y="2188"/>
                  </a:cubicBezTo>
                  <a:cubicBezTo>
                    <a:pt x="1513" y="2177"/>
                    <a:pt x="1524" y="2172"/>
                    <a:pt x="1535" y="2161"/>
                  </a:cubicBezTo>
                  <a:cubicBezTo>
                    <a:pt x="1540" y="2155"/>
                    <a:pt x="1546" y="2150"/>
                    <a:pt x="1546" y="2138"/>
                  </a:cubicBezTo>
                  <a:cubicBezTo>
                    <a:pt x="1529" y="2150"/>
                    <a:pt x="1518" y="2144"/>
                    <a:pt x="1502" y="2144"/>
                  </a:cubicBezTo>
                  <a:cubicBezTo>
                    <a:pt x="1490" y="2150"/>
                    <a:pt x="1490" y="2161"/>
                    <a:pt x="1479" y="2161"/>
                  </a:cubicBezTo>
                  <a:cubicBezTo>
                    <a:pt x="1468" y="2161"/>
                    <a:pt x="1474" y="2150"/>
                    <a:pt x="1468" y="2144"/>
                  </a:cubicBezTo>
                  <a:lnTo>
                    <a:pt x="1468" y="2138"/>
                  </a:lnTo>
                  <a:cubicBezTo>
                    <a:pt x="1468" y="2116"/>
                    <a:pt x="1468" y="2116"/>
                    <a:pt x="1468" y="2116"/>
                  </a:cubicBezTo>
                  <a:cubicBezTo>
                    <a:pt x="1468" y="2111"/>
                    <a:pt x="1479" y="2105"/>
                    <a:pt x="1479" y="2094"/>
                  </a:cubicBezTo>
                  <a:cubicBezTo>
                    <a:pt x="1479" y="2089"/>
                    <a:pt x="1468" y="2083"/>
                    <a:pt x="1468" y="2078"/>
                  </a:cubicBezTo>
                  <a:cubicBezTo>
                    <a:pt x="1463" y="2061"/>
                    <a:pt x="1468" y="2044"/>
                    <a:pt x="1452" y="2044"/>
                  </a:cubicBezTo>
                  <a:cubicBezTo>
                    <a:pt x="1446" y="2044"/>
                    <a:pt x="1446" y="2055"/>
                    <a:pt x="1441" y="2055"/>
                  </a:cubicBezTo>
                  <a:cubicBezTo>
                    <a:pt x="1424" y="2055"/>
                    <a:pt x="1413" y="2050"/>
                    <a:pt x="1402" y="2033"/>
                  </a:cubicBezTo>
                  <a:cubicBezTo>
                    <a:pt x="1396" y="2022"/>
                    <a:pt x="1396" y="2005"/>
                    <a:pt x="1385" y="2005"/>
                  </a:cubicBezTo>
                  <a:cubicBezTo>
                    <a:pt x="1374" y="2005"/>
                    <a:pt x="1374" y="2017"/>
                    <a:pt x="1369" y="2017"/>
                  </a:cubicBezTo>
                  <a:cubicBezTo>
                    <a:pt x="1346" y="2017"/>
                    <a:pt x="1341" y="1989"/>
                    <a:pt x="1341" y="1972"/>
                  </a:cubicBezTo>
                  <a:cubicBezTo>
                    <a:pt x="1330" y="1972"/>
                    <a:pt x="1330" y="1972"/>
                    <a:pt x="1330" y="1972"/>
                  </a:cubicBezTo>
                  <a:cubicBezTo>
                    <a:pt x="1324" y="1972"/>
                    <a:pt x="1324" y="1972"/>
                    <a:pt x="1319" y="1972"/>
                  </a:cubicBezTo>
                  <a:cubicBezTo>
                    <a:pt x="1313" y="1972"/>
                    <a:pt x="1313" y="1961"/>
                    <a:pt x="1308" y="1956"/>
                  </a:cubicBezTo>
                  <a:cubicBezTo>
                    <a:pt x="1308" y="1950"/>
                    <a:pt x="1297" y="1950"/>
                    <a:pt x="1291" y="1945"/>
                  </a:cubicBezTo>
                  <a:cubicBezTo>
                    <a:pt x="1280" y="1945"/>
                    <a:pt x="1258" y="1945"/>
                    <a:pt x="1258" y="1928"/>
                  </a:cubicBezTo>
                  <a:cubicBezTo>
                    <a:pt x="1258" y="1917"/>
                    <a:pt x="1263" y="1906"/>
                    <a:pt x="1252" y="1906"/>
                  </a:cubicBezTo>
                  <a:cubicBezTo>
                    <a:pt x="1241" y="1906"/>
                    <a:pt x="1241" y="1917"/>
                    <a:pt x="1230" y="1917"/>
                  </a:cubicBezTo>
                  <a:cubicBezTo>
                    <a:pt x="1219" y="1917"/>
                    <a:pt x="1213" y="1906"/>
                    <a:pt x="1208" y="1900"/>
                  </a:cubicBezTo>
                  <a:cubicBezTo>
                    <a:pt x="1191" y="1900"/>
                    <a:pt x="1180" y="1900"/>
                    <a:pt x="1169" y="1895"/>
                  </a:cubicBezTo>
                  <a:cubicBezTo>
                    <a:pt x="1164" y="1889"/>
                    <a:pt x="1169" y="1872"/>
                    <a:pt x="1158" y="1872"/>
                  </a:cubicBezTo>
                  <a:cubicBezTo>
                    <a:pt x="1152" y="1872"/>
                    <a:pt x="1152" y="1872"/>
                    <a:pt x="1147" y="1872"/>
                  </a:cubicBezTo>
                  <a:cubicBezTo>
                    <a:pt x="1136" y="1872"/>
                    <a:pt x="1125" y="1872"/>
                    <a:pt x="1125" y="1861"/>
                  </a:cubicBezTo>
                  <a:cubicBezTo>
                    <a:pt x="1119" y="1845"/>
                    <a:pt x="1130" y="1834"/>
                    <a:pt x="1114" y="1850"/>
                  </a:cubicBezTo>
                  <a:cubicBezTo>
                    <a:pt x="1097" y="1850"/>
                    <a:pt x="1097" y="1850"/>
                    <a:pt x="1097" y="1850"/>
                  </a:cubicBezTo>
                  <a:cubicBezTo>
                    <a:pt x="1086" y="1850"/>
                    <a:pt x="1086" y="1845"/>
                    <a:pt x="1075" y="1845"/>
                  </a:cubicBezTo>
                  <a:cubicBezTo>
                    <a:pt x="1069" y="1845"/>
                    <a:pt x="1064" y="1845"/>
                    <a:pt x="1058" y="1839"/>
                  </a:cubicBezTo>
                  <a:cubicBezTo>
                    <a:pt x="1036" y="1823"/>
                    <a:pt x="1064" y="1806"/>
                    <a:pt x="1025" y="1828"/>
                  </a:cubicBezTo>
                  <a:cubicBezTo>
                    <a:pt x="1019" y="1834"/>
                    <a:pt x="1014" y="1839"/>
                    <a:pt x="1003" y="1839"/>
                  </a:cubicBezTo>
                  <a:cubicBezTo>
                    <a:pt x="975" y="1839"/>
                    <a:pt x="997" y="1828"/>
                    <a:pt x="947" y="1828"/>
                  </a:cubicBezTo>
                  <a:cubicBezTo>
                    <a:pt x="925" y="1828"/>
                    <a:pt x="914" y="1812"/>
                    <a:pt x="892" y="1800"/>
                  </a:cubicBezTo>
                  <a:cubicBezTo>
                    <a:pt x="870" y="1789"/>
                    <a:pt x="859" y="1784"/>
                    <a:pt x="837" y="1773"/>
                  </a:cubicBezTo>
                  <a:cubicBezTo>
                    <a:pt x="820" y="1762"/>
                    <a:pt x="803" y="1767"/>
                    <a:pt x="787" y="1756"/>
                  </a:cubicBezTo>
                  <a:cubicBezTo>
                    <a:pt x="776" y="1745"/>
                    <a:pt x="765" y="1739"/>
                    <a:pt x="753" y="1728"/>
                  </a:cubicBezTo>
                  <a:cubicBezTo>
                    <a:pt x="748" y="1723"/>
                    <a:pt x="742" y="1717"/>
                    <a:pt x="731" y="1717"/>
                  </a:cubicBezTo>
                  <a:cubicBezTo>
                    <a:pt x="692" y="1717"/>
                    <a:pt x="692" y="1717"/>
                    <a:pt x="692" y="1717"/>
                  </a:cubicBezTo>
                  <a:cubicBezTo>
                    <a:pt x="681" y="1717"/>
                    <a:pt x="676" y="1712"/>
                    <a:pt x="659" y="1712"/>
                  </a:cubicBezTo>
                  <a:cubicBezTo>
                    <a:pt x="637" y="1706"/>
                    <a:pt x="626" y="1706"/>
                    <a:pt x="609" y="1690"/>
                  </a:cubicBezTo>
                  <a:cubicBezTo>
                    <a:pt x="593" y="1684"/>
                    <a:pt x="582" y="1684"/>
                    <a:pt x="576" y="1667"/>
                  </a:cubicBezTo>
                  <a:cubicBezTo>
                    <a:pt x="565" y="1651"/>
                    <a:pt x="559" y="1634"/>
                    <a:pt x="537" y="1634"/>
                  </a:cubicBezTo>
                  <a:cubicBezTo>
                    <a:pt x="521" y="1634"/>
                    <a:pt x="521" y="1634"/>
                    <a:pt x="521" y="1634"/>
                  </a:cubicBezTo>
                  <a:cubicBezTo>
                    <a:pt x="504" y="1634"/>
                    <a:pt x="493" y="1640"/>
                    <a:pt x="471" y="1640"/>
                  </a:cubicBezTo>
                  <a:cubicBezTo>
                    <a:pt x="449" y="1640"/>
                    <a:pt x="449" y="1640"/>
                    <a:pt x="449" y="1640"/>
                  </a:cubicBezTo>
                  <a:cubicBezTo>
                    <a:pt x="438" y="1640"/>
                    <a:pt x="426" y="1629"/>
                    <a:pt x="415" y="1623"/>
                  </a:cubicBezTo>
                  <a:cubicBezTo>
                    <a:pt x="382" y="1618"/>
                    <a:pt x="366" y="1612"/>
                    <a:pt x="332" y="1612"/>
                  </a:cubicBezTo>
                  <a:cubicBezTo>
                    <a:pt x="316" y="1612"/>
                    <a:pt x="305" y="1612"/>
                    <a:pt x="288" y="1618"/>
                  </a:cubicBezTo>
                  <a:cubicBezTo>
                    <a:pt x="277" y="1618"/>
                    <a:pt x="277" y="1623"/>
                    <a:pt x="271" y="1623"/>
                  </a:cubicBezTo>
                  <a:cubicBezTo>
                    <a:pt x="249" y="1623"/>
                    <a:pt x="249" y="1623"/>
                    <a:pt x="249" y="1623"/>
                  </a:cubicBezTo>
                  <a:cubicBezTo>
                    <a:pt x="227" y="1623"/>
                    <a:pt x="216" y="1612"/>
                    <a:pt x="199" y="1601"/>
                  </a:cubicBezTo>
                  <a:cubicBezTo>
                    <a:pt x="177" y="1590"/>
                    <a:pt x="166" y="1579"/>
                    <a:pt x="149" y="1562"/>
                  </a:cubicBezTo>
                  <a:cubicBezTo>
                    <a:pt x="133" y="1551"/>
                    <a:pt x="127" y="1546"/>
                    <a:pt x="105" y="1540"/>
                  </a:cubicBezTo>
                  <a:cubicBezTo>
                    <a:pt x="88" y="1534"/>
                    <a:pt x="83" y="1534"/>
                    <a:pt x="66" y="1529"/>
                  </a:cubicBezTo>
                  <a:cubicBezTo>
                    <a:pt x="61" y="1529"/>
                    <a:pt x="55" y="1529"/>
                    <a:pt x="50" y="1523"/>
                  </a:cubicBezTo>
                  <a:cubicBezTo>
                    <a:pt x="39" y="1518"/>
                    <a:pt x="39" y="1507"/>
                    <a:pt x="39" y="1496"/>
                  </a:cubicBezTo>
                  <a:cubicBezTo>
                    <a:pt x="33" y="1479"/>
                    <a:pt x="0" y="1485"/>
                    <a:pt x="0" y="1468"/>
                  </a:cubicBezTo>
                  <a:cubicBezTo>
                    <a:pt x="0" y="1457"/>
                    <a:pt x="16" y="1462"/>
                    <a:pt x="16" y="1451"/>
                  </a:cubicBezTo>
                  <a:cubicBezTo>
                    <a:pt x="16" y="1440"/>
                    <a:pt x="11" y="1440"/>
                    <a:pt x="11" y="1429"/>
                  </a:cubicBezTo>
                  <a:cubicBezTo>
                    <a:pt x="11" y="1418"/>
                    <a:pt x="27" y="1401"/>
                    <a:pt x="22" y="1396"/>
                  </a:cubicBezTo>
                  <a:lnTo>
                    <a:pt x="22" y="1396"/>
                  </a:lnTo>
                  <a:cubicBezTo>
                    <a:pt x="55" y="1396"/>
                    <a:pt x="72" y="1396"/>
                    <a:pt x="105" y="1401"/>
                  </a:cubicBezTo>
                  <a:cubicBezTo>
                    <a:pt x="100" y="1363"/>
                    <a:pt x="83" y="1346"/>
                    <a:pt x="72" y="1313"/>
                  </a:cubicBezTo>
                  <a:cubicBezTo>
                    <a:pt x="61" y="1285"/>
                    <a:pt x="61" y="1268"/>
                    <a:pt x="50" y="1241"/>
                  </a:cubicBezTo>
                  <a:cubicBezTo>
                    <a:pt x="44" y="1230"/>
                    <a:pt x="39" y="1224"/>
                    <a:pt x="39" y="1213"/>
                  </a:cubicBezTo>
                  <a:cubicBezTo>
                    <a:pt x="22" y="1180"/>
                    <a:pt x="22" y="1158"/>
                    <a:pt x="22" y="1124"/>
                  </a:cubicBezTo>
                  <a:cubicBezTo>
                    <a:pt x="22" y="1097"/>
                    <a:pt x="39" y="1080"/>
                    <a:pt x="44" y="1058"/>
                  </a:cubicBezTo>
                  <a:cubicBezTo>
                    <a:pt x="50" y="1036"/>
                    <a:pt x="44" y="1019"/>
                    <a:pt x="44" y="997"/>
                  </a:cubicBezTo>
                  <a:close/>
                  <a:moveTo>
                    <a:pt x="1756" y="3202"/>
                  </a:moveTo>
                  <a:lnTo>
                    <a:pt x="1756" y="3202"/>
                  </a:lnTo>
                  <a:cubicBezTo>
                    <a:pt x="1745" y="3202"/>
                    <a:pt x="1740" y="3219"/>
                    <a:pt x="1729" y="3225"/>
                  </a:cubicBezTo>
                  <a:cubicBezTo>
                    <a:pt x="1707" y="3247"/>
                    <a:pt x="1690" y="3247"/>
                    <a:pt x="1679" y="3275"/>
                  </a:cubicBezTo>
                  <a:cubicBezTo>
                    <a:pt x="1723" y="3286"/>
                    <a:pt x="1740" y="3297"/>
                    <a:pt x="1779" y="3297"/>
                  </a:cubicBezTo>
                  <a:cubicBezTo>
                    <a:pt x="1812" y="3297"/>
                    <a:pt x="1812" y="3297"/>
                    <a:pt x="1812" y="3297"/>
                  </a:cubicBezTo>
                  <a:cubicBezTo>
                    <a:pt x="1812" y="3275"/>
                    <a:pt x="1812" y="3275"/>
                    <a:pt x="1812" y="3275"/>
                  </a:cubicBezTo>
                  <a:cubicBezTo>
                    <a:pt x="1784" y="3252"/>
                    <a:pt x="1790" y="3202"/>
                    <a:pt x="1756" y="3202"/>
                  </a:cubicBezTo>
                  <a:close/>
                  <a:moveTo>
                    <a:pt x="1729" y="2604"/>
                  </a:moveTo>
                  <a:lnTo>
                    <a:pt x="1729" y="2604"/>
                  </a:lnTo>
                  <a:cubicBezTo>
                    <a:pt x="1718" y="2598"/>
                    <a:pt x="1707" y="2598"/>
                    <a:pt x="1696" y="2593"/>
                  </a:cubicBezTo>
                  <a:cubicBezTo>
                    <a:pt x="1696" y="2598"/>
                    <a:pt x="1690" y="2604"/>
                    <a:pt x="1690" y="2610"/>
                  </a:cubicBezTo>
                  <a:cubicBezTo>
                    <a:pt x="1690" y="2615"/>
                    <a:pt x="1701" y="2621"/>
                    <a:pt x="1707" y="2626"/>
                  </a:cubicBezTo>
                  <a:cubicBezTo>
                    <a:pt x="1712" y="2632"/>
                    <a:pt x="1712" y="2643"/>
                    <a:pt x="1723" y="2643"/>
                  </a:cubicBezTo>
                  <a:cubicBezTo>
                    <a:pt x="1734" y="2643"/>
                    <a:pt x="1751" y="2637"/>
                    <a:pt x="1751" y="2626"/>
                  </a:cubicBezTo>
                  <a:cubicBezTo>
                    <a:pt x="1751" y="2615"/>
                    <a:pt x="1734" y="2604"/>
                    <a:pt x="1729" y="2604"/>
                  </a:cubicBezTo>
                  <a:close/>
                  <a:moveTo>
                    <a:pt x="360" y="0"/>
                  </a:moveTo>
                  <a:lnTo>
                    <a:pt x="360" y="0"/>
                  </a:lnTo>
                  <a:cubicBezTo>
                    <a:pt x="288" y="0"/>
                    <a:pt x="316" y="0"/>
                    <a:pt x="343" y="45"/>
                  </a:cubicBezTo>
                  <a:cubicBezTo>
                    <a:pt x="349" y="56"/>
                    <a:pt x="354" y="72"/>
                    <a:pt x="366" y="72"/>
                  </a:cubicBezTo>
                  <a:cubicBezTo>
                    <a:pt x="371" y="72"/>
                    <a:pt x="377" y="61"/>
                    <a:pt x="382" y="61"/>
                  </a:cubicBezTo>
                  <a:cubicBezTo>
                    <a:pt x="388" y="61"/>
                    <a:pt x="388" y="72"/>
                    <a:pt x="393" y="78"/>
                  </a:cubicBezTo>
                  <a:cubicBezTo>
                    <a:pt x="404" y="83"/>
                    <a:pt x="410" y="89"/>
                    <a:pt x="421" y="95"/>
                  </a:cubicBezTo>
                  <a:cubicBezTo>
                    <a:pt x="426" y="100"/>
                    <a:pt x="432" y="106"/>
                    <a:pt x="438" y="106"/>
                  </a:cubicBezTo>
                  <a:cubicBezTo>
                    <a:pt x="449" y="106"/>
                    <a:pt x="449" y="95"/>
                    <a:pt x="460" y="83"/>
                  </a:cubicBezTo>
                  <a:cubicBezTo>
                    <a:pt x="504" y="117"/>
                    <a:pt x="487" y="167"/>
                    <a:pt x="526" y="205"/>
                  </a:cubicBezTo>
                  <a:cubicBezTo>
                    <a:pt x="543" y="222"/>
                    <a:pt x="565" y="222"/>
                    <a:pt x="587" y="233"/>
                  </a:cubicBezTo>
                  <a:cubicBezTo>
                    <a:pt x="604" y="239"/>
                    <a:pt x="615" y="250"/>
                    <a:pt x="632" y="250"/>
                  </a:cubicBezTo>
                  <a:cubicBezTo>
                    <a:pt x="665" y="250"/>
                    <a:pt x="681" y="244"/>
                    <a:pt x="704" y="222"/>
                  </a:cubicBezTo>
                  <a:cubicBezTo>
                    <a:pt x="715" y="211"/>
                    <a:pt x="726" y="205"/>
                    <a:pt x="726" y="189"/>
                  </a:cubicBezTo>
                  <a:cubicBezTo>
                    <a:pt x="726" y="172"/>
                    <a:pt x="726" y="172"/>
                    <a:pt x="726" y="172"/>
                  </a:cubicBezTo>
                  <a:cubicBezTo>
                    <a:pt x="704" y="172"/>
                    <a:pt x="698" y="172"/>
                    <a:pt x="676" y="167"/>
                  </a:cubicBezTo>
                  <a:cubicBezTo>
                    <a:pt x="659" y="167"/>
                    <a:pt x="648" y="172"/>
                    <a:pt x="637" y="161"/>
                  </a:cubicBezTo>
                  <a:cubicBezTo>
                    <a:pt x="626" y="144"/>
                    <a:pt x="620" y="139"/>
                    <a:pt x="609" y="122"/>
                  </a:cubicBezTo>
                  <a:cubicBezTo>
                    <a:pt x="604" y="117"/>
                    <a:pt x="598" y="106"/>
                    <a:pt x="593" y="95"/>
                  </a:cubicBezTo>
                  <a:cubicBezTo>
                    <a:pt x="582" y="72"/>
                    <a:pt x="565" y="67"/>
                    <a:pt x="548" y="50"/>
                  </a:cubicBezTo>
                  <a:cubicBezTo>
                    <a:pt x="537" y="39"/>
                    <a:pt x="532" y="28"/>
                    <a:pt x="515" y="28"/>
                  </a:cubicBezTo>
                  <a:cubicBezTo>
                    <a:pt x="504" y="28"/>
                    <a:pt x="504" y="39"/>
                    <a:pt x="499" y="50"/>
                  </a:cubicBezTo>
                  <a:cubicBezTo>
                    <a:pt x="476" y="39"/>
                    <a:pt x="460" y="45"/>
                    <a:pt x="443" y="39"/>
                  </a:cubicBezTo>
                  <a:cubicBezTo>
                    <a:pt x="438" y="34"/>
                    <a:pt x="438" y="28"/>
                    <a:pt x="438" y="23"/>
                  </a:cubicBezTo>
                  <a:cubicBezTo>
                    <a:pt x="426" y="11"/>
                    <a:pt x="415" y="23"/>
                    <a:pt x="404" y="17"/>
                  </a:cubicBezTo>
                  <a:cubicBezTo>
                    <a:pt x="388" y="11"/>
                    <a:pt x="382" y="0"/>
                    <a:pt x="360" y="0"/>
                  </a:cubicBezTo>
                  <a:close/>
                  <a:moveTo>
                    <a:pt x="332" y="410"/>
                  </a:moveTo>
                  <a:lnTo>
                    <a:pt x="332" y="410"/>
                  </a:lnTo>
                  <a:cubicBezTo>
                    <a:pt x="332" y="416"/>
                    <a:pt x="332" y="416"/>
                    <a:pt x="332" y="422"/>
                  </a:cubicBezTo>
                  <a:cubicBezTo>
                    <a:pt x="349" y="427"/>
                    <a:pt x="354" y="444"/>
                    <a:pt x="371" y="444"/>
                  </a:cubicBezTo>
                  <a:cubicBezTo>
                    <a:pt x="415" y="444"/>
                    <a:pt x="415" y="444"/>
                    <a:pt x="415" y="444"/>
                  </a:cubicBezTo>
                  <a:cubicBezTo>
                    <a:pt x="438" y="444"/>
                    <a:pt x="449" y="455"/>
                    <a:pt x="471" y="460"/>
                  </a:cubicBezTo>
                  <a:cubicBezTo>
                    <a:pt x="504" y="466"/>
                    <a:pt x="521" y="471"/>
                    <a:pt x="554" y="477"/>
                  </a:cubicBezTo>
                  <a:cubicBezTo>
                    <a:pt x="582" y="483"/>
                    <a:pt x="598" y="494"/>
                    <a:pt x="626" y="505"/>
                  </a:cubicBezTo>
                  <a:cubicBezTo>
                    <a:pt x="637" y="510"/>
                    <a:pt x="654" y="505"/>
                    <a:pt x="665" y="516"/>
                  </a:cubicBezTo>
                  <a:cubicBezTo>
                    <a:pt x="670" y="521"/>
                    <a:pt x="676" y="538"/>
                    <a:pt x="687" y="538"/>
                  </a:cubicBezTo>
                  <a:cubicBezTo>
                    <a:pt x="698" y="538"/>
                    <a:pt x="698" y="521"/>
                    <a:pt x="709" y="516"/>
                  </a:cubicBezTo>
                  <a:cubicBezTo>
                    <a:pt x="726" y="510"/>
                    <a:pt x="742" y="510"/>
                    <a:pt x="759" y="510"/>
                  </a:cubicBezTo>
                  <a:cubicBezTo>
                    <a:pt x="787" y="510"/>
                    <a:pt x="798" y="521"/>
                    <a:pt x="825" y="521"/>
                  </a:cubicBezTo>
                  <a:cubicBezTo>
                    <a:pt x="864" y="521"/>
                    <a:pt x="864" y="521"/>
                    <a:pt x="864" y="521"/>
                  </a:cubicBezTo>
                  <a:cubicBezTo>
                    <a:pt x="881" y="521"/>
                    <a:pt x="892" y="510"/>
                    <a:pt x="903" y="505"/>
                  </a:cubicBezTo>
                  <a:cubicBezTo>
                    <a:pt x="920" y="499"/>
                    <a:pt x="947" y="505"/>
                    <a:pt x="947" y="483"/>
                  </a:cubicBezTo>
                  <a:cubicBezTo>
                    <a:pt x="947" y="471"/>
                    <a:pt x="936" y="460"/>
                    <a:pt x="920" y="460"/>
                  </a:cubicBezTo>
                  <a:cubicBezTo>
                    <a:pt x="859" y="460"/>
                    <a:pt x="859" y="460"/>
                    <a:pt x="859" y="460"/>
                  </a:cubicBezTo>
                  <a:cubicBezTo>
                    <a:pt x="809" y="460"/>
                    <a:pt x="781" y="460"/>
                    <a:pt x="726" y="449"/>
                  </a:cubicBezTo>
                  <a:cubicBezTo>
                    <a:pt x="698" y="444"/>
                    <a:pt x="687" y="427"/>
                    <a:pt x="659" y="427"/>
                  </a:cubicBezTo>
                  <a:cubicBezTo>
                    <a:pt x="620" y="427"/>
                    <a:pt x="620" y="427"/>
                    <a:pt x="620" y="427"/>
                  </a:cubicBezTo>
                  <a:cubicBezTo>
                    <a:pt x="587" y="433"/>
                    <a:pt x="571" y="438"/>
                    <a:pt x="543" y="438"/>
                  </a:cubicBezTo>
                  <a:cubicBezTo>
                    <a:pt x="499" y="438"/>
                    <a:pt x="482" y="405"/>
                    <a:pt x="443" y="405"/>
                  </a:cubicBezTo>
                  <a:cubicBezTo>
                    <a:pt x="426" y="405"/>
                    <a:pt x="421" y="416"/>
                    <a:pt x="404" y="410"/>
                  </a:cubicBezTo>
                  <a:cubicBezTo>
                    <a:pt x="377" y="410"/>
                    <a:pt x="360" y="410"/>
                    <a:pt x="332" y="41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5" name="Freeform 98"/>
            <p:cNvSpPr>
              <a:spLocks noChangeArrowheads="1"/>
            </p:cNvSpPr>
            <p:nvPr/>
          </p:nvSpPr>
          <p:spPr bwMode="auto">
            <a:xfrm>
              <a:off x="22044178" y="3506788"/>
              <a:ext cx="822271" cy="657225"/>
            </a:xfrm>
            <a:custGeom>
              <a:avLst/>
              <a:gdLst>
                <a:gd name="T0" fmla="*/ 2244 w 2284"/>
                <a:gd name="T1" fmla="*/ 427 h 1824"/>
                <a:gd name="T2" fmla="*/ 1590 w 2284"/>
                <a:gd name="T3" fmla="*/ 1800 h 1824"/>
                <a:gd name="T4" fmla="*/ 387 w 2284"/>
                <a:gd name="T5" fmla="*/ 56 h 1824"/>
                <a:gd name="T6" fmla="*/ 404 w 2284"/>
                <a:gd name="T7" fmla="*/ 122 h 1824"/>
                <a:gd name="T8" fmla="*/ 277 w 2284"/>
                <a:gd name="T9" fmla="*/ 72 h 1824"/>
                <a:gd name="T10" fmla="*/ 581 w 2284"/>
                <a:gd name="T11" fmla="*/ 34 h 1824"/>
                <a:gd name="T12" fmla="*/ 537 w 2284"/>
                <a:gd name="T13" fmla="*/ 144 h 1824"/>
                <a:gd name="T14" fmla="*/ 11 w 2284"/>
                <a:gd name="T15" fmla="*/ 488 h 1824"/>
                <a:gd name="T16" fmla="*/ 465 w 2284"/>
                <a:gd name="T17" fmla="*/ 311 h 1824"/>
                <a:gd name="T18" fmla="*/ 432 w 2284"/>
                <a:gd name="T19" fmla="*/ 361 h 1824"/>
                <a:gd name="T20" fmla="*/ 565 w 2284"/>
                <a:gd name="T21" fmla="*/ 405 h 1824"/>
                <a:gd name="T22" fmla="*/ 410 w 2284"/>
                <a:gd name="T23" fmla="*/ 471 h 1824"/>
                <a:gd name="T24" fmla="*/ 260 w 2284"/>
                <a:gd name="T25" fmla="*/ 815 h 1824"/>
                <a:gd name="T26" fmla="*/ 0 w 2284"/>
                <a:gd name="T27" fmla="*/ 793 h 1824"/>
                <a:gd name="T28" fmla="*/ 282 w 2284"/>
                <a:gd name="T29" fmla="*/ 765 h 1824"/>
                <a:gd name="T30" fmla="*/ 2061 w 2284"/>
                <a:gd name="T31" fmla="*/ 1701 h 1824"/>
                <a:gd name="T32" fmla="*/ 1934 w 2284"/>
                <a:gd name="T33" fmla="*/ 1684 h 1824"/>
                <a:gd name="T34" fmla="*/ 1867 w 2284"/>
                <a:gd name="T35" fmla="*/ 1618 h 1824"/>
                <a:gd name="T36" fmla="*/ 1729 w 2284"/>
                <a:gd name="T37" fmla="*/ 1551 h 1824"/>
                <a:gd name="T38" fmla="*/ 1690 w 2284"/>
                <a:gd name="T39" fmla="*/ 1363 h 1824"/>
                <a:gd name="T40" fmla="*/ 1756 w 2284"/>
                <a:gd name="T41" fmla="*/ 1235 h 1824"/>
                <a:gd name="T42" fmla="*/ 1618 w 2284"/>
                <a:gd name="T43" fmla="*/ 1440 h 1824"/>
                <a:gd name="T44" fmla="*/ 1557 w 2284"/>
                <a:gd name="T45" fmla="*/ 1590 h 1824"/>
                <a:gd name="T46" fmla="*/ 1379 w 2284"/>
                <a:gd name="T47" fmla="*/ 1745 h 1824"/>
                <a:gd name="T48" fmla="*/ 1302 w 2284"/>
                <a:gd name="T49" fmla="*/ 1601 h 1824"/>
                <a:gd name="T50" fmla="*/ 1346 w 2284"/>
                <a:gd name="T51" fmla="*/ 1523 h 1824"/>
                <a:gd name="T52" fmla="*/ 1285 w 2284"/>
                <a:gd name="T53" fmla="*/ 1379 h 1824"/>
                <a:gd name="T54" fmla="*/ 1152 w 2284"/>
                <a:gd name="T55" fmla="*/ 1280 h 1824"/>
                <a:gd name="T56" fmla="*/ 980 w 2284"/>
                <a:gd name="T57" fmla="*/ 1235 h 1824"/>
                <a:gd name="T58" fmla="*/ 1030 w 2284"/>
                <a:gd name="T59" fmla="*/ 1141 h 1824"/>
                <a:gd name="T60" fmla="*/ 1235 w 2284"/>
                <a:gd name="T61" fmla="*/ 1169 h 1824"/>
                <a:gd name="T62" fmla="*/ 1474 w 2284"/>
                <a:gd name="T63" fmla="*/ 1037 h 1824"/>
                <a:gd name="T64" fmla="*/ 1629 w 2284"/>
                <a:gd name="T65" fmla="*/ 1086 h 1824"/>
                <a:gd name="T66" fmla="*/ 1695 w 2284"/>
                <a:gd name="T67" fmla="*/ 1074 h 1824"/>
                <a:gd name="T68" fmla="*/ 1773 w 2284"/>
                <a:gd name="T69" fmla="*/ 1003 h 1824"/>
                <a:gd name="T70" fmla="*/ 1784 w 2284"/>
                <a:gd name="T71" fmla="*/ 898 h 1824"/>
                <a:gd name="T72" fmla="*/ 1601 w 2284"/>
                <a:gd name="T73" fmla="*/ 942 h 1824"/>
                <a:gd name="T74" fmla="*/ 1374 w 2284"/>
                <a:gd name="T75" fmla="*/ 959 h 1824"/>
                <a:gd name="T76" fmla="*/ 1125 w 2284"/>
                <a:gd name="T77" fmla="*/ 948 h 1824"/>
                <a:gd name="T78" fmla="*/ 958 w 2284"/>
                <a:gd name="T79" fmla="*/ 832 h 1824"/>
                <a:gd name="T80" fmla="*/ 925 w 2284"/>
                <a:gd name="T81" fmla="*/ 693 h 1824"/>
                <a:gd name="T82" fmla="*/ 809 w 2284"/>
                <a:gd name="T83" fmla="*/ 638 h 1824"/>
                <a:gd name="T84" fmla="*/ 703 w 2284"/>
                <a:gd name="T85" fmla="*/ 588 h 1824"/>
                <a:gd name="T86" fmla="*/ 609 w 2284"/>
                <a:gd name="T87" fmla="*/ 627 h 1824"/>
                <a:gd name="T88" fmla="*/ 548 w 2284"/>
                <a:gd name="T89" fmla="*/ 532 h 1824"/>
                <a:gd name="T90" fmla="*/ 714 w 2284"/>
                <a:gd name="T91" fmla="*/ 322 h 1824"/>
                <a:gd name="T92" fmla="*/ 1003 w 2284"/>
                <a:gd name="T93" fmla="*/ 189 h 1824"/>
                <a:gd name="T94" fmla="*/ 1379 w 2284"/>
                <a:gd name="T95" fmla="*/ 183 h 1824"/>
                <a:gd name="T96" fmla="*/ 1573 w 2284"/>
                <a:gd name="T97" fmla="*/ 300 h 1824"/>
                <a:gd name="T98" fmla="*/ 1806 w 2284"/>
                <a:gd name="T99" fmla="*/ 333 h 1824"/>
                <a:gd name="T100" fmla="*/ 1917 w 2284"/>
                <a:gd name="T101" fmla="*/ 593 h 1824"/>
                <a:gd name="T102" fmla="*/ 1884 w 2284"/>
                <a:gd name="T103" fmla="*/ 826 h 1824"/>
                <a:gd name="T104" fmla="*/ 1989 w 2284"/>
                <a:gd name="T105" fmla="*/ 1135 h 1824"/>
                <a:gd name="T106" fmla="*/ 2033 w 2284"/>
                <a:gd name="T107" fmla="*/ 1063 h 1824"/>
                <a:gd name="T108" fmla="*/ 2133 w 2284"/>
                <a:gd name="T109" fmla="*/ 1263 h 1824"/>
                <a:gd name="T110" fmla="*/ 2194 w 2284"/>
                <a:gd name="T111" fmla="*/ 1667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1824">
                  <a:moveTo>
                    <a:pt x="2194" y="388"/>
                  </a:moveTo>
                  <a:lnTo>
                    <a:pt x="2194" y="388"/>
                  </a:lnTo>
                  <a:cubicBezTo>
                    <a:pt x="2177" y="388"/>
                    <a:pt x="2166" y="399"/>
                    <a:pt x="2166" y="416"/>
                  </a:cubicBezTo>
                  <a:cubicBezTo>
                    <a:pt x="2166" y="466"/>
                    <a:pt x="2222" y="488"/>
                    <a:pt x="2266" y="488"/>
                  </a:cubicBezTo>
                  <a:cubicBezTo>
                    <a:pt x="2283" y="488"/>
                    <a:pt x="2283" y="488"/>
                    <a:pt x="2283" y="488"/>
                  </a:cubicBezTo>
                  <a:cubicBezTo>
                    <a:pt x="2283" y="471"/>
                    <a:pt x="2283" y="471"/>
                    <a:pt x="2283" y="471"/>
                  </a:cubicBezTo>
                  <a:cubicBezTo>
                    <a:pt x="2283" y="449"/>
                    <a:pt x="2261" y="444"/>
                    <a:pt x="2244" y="427"/>
                  </a:cubicBezTo>
                  <a:cubicBezTo>
                    <a:pt x="2227" y="416"/>
                    <a:pt x="2222" y="388"/>
                    <a:pt x="2194" y="388"/>
                  </a:cubicBezTo>
                  <a:close/>
                  <a:moveTo>
                    <a:pt x="1562" y="1756"/>
                  </a:moveTo>
                  <a:lnTo>
                    <a:pt x="1562" y="1756"/>
                  </a:lnTo>
                  <a:cubicBezTo>
                    <a:pt x="1557" y="1756"/>
                    <a:pt x="1551" y="1751"/>
                    <a:pt x="1546" y="1751"/>
                  </a:cubicBezTo>
                  <a:cubicBezTo>
                    <a:pt x="1535" y="1751"/>
                    <a:pt x="1529" y="1756"/>
                    <a:pt x="1529" y="1767"/>
                  </a:cubicBezTo>
                  <a:cubicBezTo>
                    <a:pt x="1529" y="1784"/>
                    <a:pt x="1551" y="1784"/>
                    <a:pt x="1573" y="1784"/>
                  </a:cubicBezTo>
                  <a:cubicBezTo>
                    <a:pt x="1579" y="1789"/>
                    <a:pt x="1579" y="1795"/>
                    <a:pt x="1590" y="1800"/>
                  </a:cubicBezTo>
                  <a:cubicBezTo>
                    <a:pt x="1706" y="1823"/>
                    <a:pt x="1579" y="1784"/>
                    <a:pt x="1562" y="1756"/>
                  </a:cubicBezTo>
                  <a:close/>
                  <a:moveTo>
                    <a:pt x="537" y="144"/>
                  </a:moveTo>
                  <a:lnTo>
                    <a:pt x="537" y="144"/>
                  </a:lnTo>
                  <a:cubicBezTo>
                    <a:pt x="509" y="128"/>
                    <a:pt x="504" y="95"/>
                    <a:pt x="471" y="89"/>
                  </a:cubicBezTo>
                  <a:cubicBezTo>
                    <a:pt x="437" y="89"/>
                    <a:pt x="437" y="28"/>
                    <a:pt x="404" y="28"/>
                  </a:cubicBezTo>
                  <a:cubicBezTo>
                    <a:pt x="399" y="28"/>
                    <a:pt x="393" y="34"/>
                    <a:pt x="387" y="34"/>
                  </a:cubicBezTo>
                  <a:cubicBezTo>
                    <a:pt x="387" y="56"/>
                    <a:pt x="387" y="56"/>
                    <a:pt x="387" y="56"/>
                  </a:cubicBezTo>
                  <a:cubicBezTo>
                    <a:pt x="387" y="67"/>
                    <a:pt x="404" y="72"/>
                    <a:pt x="410" y="84"/>
                  </a:cubicBezTo>
                  <a:cubicBezTo>
                    <a:pt x="421" y="95"/>
                    <a:pt x="415" y="117"/>
                    <a:pt x="432" y="117"/>
                  </a:cubicBezTo>
                  <a:cubicBezTo>
                    <a:pt x="448" y="117"/>
                    <a:pt x="460" y="100"/>
                    <a:pt x="476" y="100"/>
                  </a:cubicBezTo>
                  <a:cubicBezTo>
                    <a:pt x="498" y="100"/>
                    <a:pt x="504" y="133"/>
                    <a:pt x="504" y="156"/>
                  </a:cubicBezTo>
                  <a:cubicBezTo>
                    <a:pt x="504" y="172"/>
                    <a:pt x="482" y="172"/>
                    <a:pt x="471" y="178"/>
                  </a:cubicBezTo>
                  <a:cubicBezTo>
                    <a:pt x="460" y="183"/>
                    <a:pt x="448" y="189"/>
                    <a:pt x="437" y="189"/>
                  </a:cubicBezTo>
                  <a:cubicBezTo>
                    <a:pt x="410" y="189"/>
                    <a:pt x="404" y="150"/>
                    <a:pt x="404" y="122"/>
                  </a:cubicBezTo>
                  <a:cubicBezTo>
                    <a:pt x="376" y="122"/>
                    <a:pt x="376" y="122"/>
                    <a:pt x="376" y="122"/>
                  </a:cubicBezTo>
                  <a:cubicBezTo>
                    <a:pt x="360" y="139"/>
                    <a:pt x="360" y="156"/>
                    <a:pt x="343" y="167"/>
                  </a:cubicBezTo>
                  <a:cubicBezTo>
                    <a:pt x="343" y="139"/>
                    <a:pt x="338" y="111"/>
                    <a:pt x="315" y="111"/>
                  </a:cubicBezTo>
                  <a:cubicBezTo>
                    <a:pt x="299" y="111"/>
                    <a:pt x="282" y="111"/>
                    <a:pt x="260" y="111"/>
                  </a:cubicBezTo>
                  <a:cubicBezTo>
                    <a:pt x="249" y="100"/>
                    <a:pt x="232" y="100"/>
                    <a:pt x="232" y="89"/>
                  </a:cubicBezTo>
                  <a:cubicBezTo>
                    <a:pt x="232" y="84"/>
                    <a:pt x="232" y="78"/>
                    <a:pt x="238" y="72"/>
                  </a:cubicBezTo>
                  <a:cubicBezTo>
                    <a:pt x="277" y="72"/>
                    <a:pt x="277" y="72"/>
                    <a:pt x="277" y="72"/>
                  </a:cubicBezTo>
                  <a:cubicBezTo>
                    <a:pt x="277" y="45"/>
                    <a:pt x="299" y="28"/>
                    <a:pt x="327" y="23"/>
                  </a:cubicBezTo>
                  <a:cubicBezTo>
                    <a:pt x="354" y="11"/>
                    <a:pt x="365" y="0"/>
                    <a:pt x="393" y="0"/>
                  </a:cubicBezTo>
                  <a:cubicBezTo>
                    <a:pt x="437" y="0"/>
                    <a:pt x="437" y="0"/>
                    <a:pt x="437" y="0"/>
                  </a:cubicBezTo>
                  <a:cubicBezTo>
                    <a:pt x="448" y="0"/>
                    <a:pt x="454" y="0"/>
                    <a:pt x="465" y="0"/>
                  </a:cubicBezTo>
                  <a:cubicBezTo>
                    <a:pt x="487" y="0"/>
                    <a:pt x="498" y="11"/>
                    <a:pt x="520" y="11"/>
                  </a:cubicBezTo>
                  <a:cubicBezTo>
                    <a:pt x="537" y="17"/>
                    <a:pt x="548" y="11"/>
                    <a:pt x="565" y="11"/>
                  </a:cubicBezTo>
                  <a:cubicBezTo>
                    <a:pt x="570" y="11"/>
                    <a:pt x="570" y="28"/>
                    <a:pt x="581" y="34"/>
                  </a:cubicBezTo>
                  <a:cubicBezTo>
                    <a:pt x="593" y="39"/>
                    <a:pt x="604" y="28"/>
                    <a:pt x="615" y="34"/>
                  </a:cubicBezTo>
                  <a:cubicBezTo>
                    <a:pt x="631" y="39"/>
                    <a:pt x="631" y="50"/>
                    <a:pt x="642" y="61"/>
                  </a:cubicBezTo>
                  <a:cubicBezTo>
                    <a:pt x="653" y="72"/>
                    <a:pt x="665" y="89"/>
                    <a:pt x="665" y="106"/>
                  </a:cubicBezTo>
                  <a:cubicBezTo>
                    <a:pt x="665" y="128"/>
                    <a:pt x="659" y="144"/>
                    <a:pt x="637" y="144"/>
                  </a:cubicBezTo>
                  <a:cubicBezTo>
                    <a:pt x="626" y="144"/>
                    <a:pt x="620" y="128"/>
                    <a:pt x="604" y="128"/>
                  </a:cubicBezTo>
                  <a:cubicBezTo>
                    <a:pt x="587" y="128"/>
                    <a:pt x="581" y="150"/>
                    <a:pt x="565" y="150"/>
                  </a:cubicBezTo>
                  <a:cubicBezTo>
                    <a:pt x="548" y="150"/>
                    <a:pt x="548" y="144"/>
                    <a:pt x="537" y="144"/>
                  </a:cubicBezTo>
                  <a:close/>
                  <a:moveTo>
                    <a:pt x="55" y="178"/>
                  </a:moveTo>
                  <a:lnTo>
                    <a:pt x="55" y="178"/>
                  </a:lnTo>
                  <a:cubicBezTo>
                    <a:pt x="61" y="183"/>
                    <a:pt x="66" y="183"/>
                    <a:pt x="72" y="183"/>
                  </a:cubicBezTo>
                  <a:cubicBezTo>
                    <a:pt x="83" y="183"/>
                    <a:pt x="94" y="172"/>
                    <a:pt x="94" y="161"/>
                  </a:cubicBezTo>
                  <a:cubicBezTo>
                    <a:pt x="77" y="156"/>
                    <a:pt x="61" y="161"/>
                    <a:pt x="55" y="178"/>
                  </a:cubicBezTo>
                  <a:close/>
                  <a:moveTo>
                    <a:pt x="11" y="488"/>
                  </a:moveTo>
                  <a:lnTo>
                    <a:pt x="11" y="488"/>
                  </a:lnTo>
                  <a:cubicBezTo>
                    <a:pt x="16" y="505"/>
                    <a:pt x="38" y="505"/>
                    <a:pt x="61" y="505"/>
                  </a:cubicBezTo>
                  <a:cubicBezTo>
                    <a:pt x="83" y="505"/>
                    <a:pt x="83" y="505"/>
                    <a:pt x="83" y="505"/>
                  </a:cubicBezTo>
                  <a:cubicBezTo>
                    <a:pt x="83" y="505"/>
                    <a:pt x="83" y="499"/>
                    <a:pt x="83" y="494"/>
                  </a:cubicBezTo>
                  <a:cubicBezTo>
                    <a:pt x="83" y="483"/>
                    <a:pt x="66" y="471"/>
                    <a:pt x="49" y="471"/>
                  </a:cubicBezTo>
                  <a:cubicBezTo>
                    <a:pt x="33" y="477"/>
                    <a:pt x="27" y="483"/>
                    <a:pt x="11" y="488"/>
                  </a:cubicBezTo>
                  <a:close/>
                  <a:moveTo>
                    <a:pt x="465" y="311"/>
                  </a:moveTo>
                  <a:lnTo>
                    <a:pt x="465" y="311"/>
                  </a:lnTo>
                  <a:cubicBezTo>
                    <a:pt x="460" y="311"/>
                    <a:pt x="460" y="322"/>
                    <a:pt x="454" y="322"/>
                  </a:cubicBezTo>
                  <a:cubicBezTo>
                    <a:pt x="437" y="333"/>
                    <a:pt x="426" y="327"/>
                    <a:pt x="410" y="327"/>
                  </a:cubicBezTo>
                  <a:cubicBezTo>
                    <a:pt x="382" y="338"/>
                    <a:pt x="365" y="344"/>
                    <a:pt x="338" y="344"/>
                  </a:cubicBezTo>
                  <a:cubicBezTo>
                    <a:pt x="332" y="344"/>
                    <a:pt x="321" y="344"/>
                    <a:pt x="315" y="338"/>
                  </a:cubicBezTo>
                  <a:cubicBezTo>
                    <a:pt x="310" y="355"/>
                    <a:pt x="310" y="361"/>
                    <a:pt x="304" y="383"/>
                  </a:cubicBezTo>
                  <a:cubicBezTo>
                    <a:pt x="338" y="383"/>
                    <a:pt x="354" y="383"/>
                    <a:pt x="382" y="383"/>
                  </a:cubicBezTo>
                  <a:cubicBezTo>
                    <a:pt x="404" y="383"/>
                    <a:pt x="410" y="366"/>
                    <a:pt x="432" y="361"/>
                  </a:cubicBezTo>
                  <a:cubicBezTo>
                    <a:pt x="460" y="355"/>
                    <a:pt x="476" y="344"/>
                    <a:pt x="487" y="322"/>
                  </a:cubicBezTo>
                  <a:cubicBezTo>
                    <a:pt x="482" y="316"/>
                    <a:pt x="476" y="311"/>
                    <a:pt x="465" y="311"/>
                  </a:cubicBezTo>
                  <a:close/>
                  <a:moveTo>
                    <a:pt x="482" y="372"/>
                  </a:moveTo>
                  <a:lnTo>
                    <a:pt x="482" y="372"/>
                  </a:lnTo>
                  <a:cubicBezTo>
                    <a:pt x="498" y="372"/>
                    <a:pt x="498" y="383"/>
                    <a:pt x="509" y="388"/>
                  </a:cubicBezTo>
                  <a:cubicBezTo>
                    <a:pt x="526" y="399"/>
                    <a:pt x="543" y="377"/>
                    <a:pt x="565" y="377"/>
                  </a:cubicBezTo>
                  <a:cubicBezTo>
                    <a:pt x="565" y="405"/>
                    <a:pt x="565" y="405"/>
                    <a:pt x="565" y="405"/>
                  </a:cubicBezTo>
                  <a:cubicBezTo>
                    <a:pt x="565" y="433"/>
                    <a:pt x="554" y="444"/>
                    <a:pt x="554" y="466"/>
                  </a:cubicBezTo>
                  <a:cubicBezTo>
                    <a:pt x="554" y="505"/>
                    <a:pt x="554" y="505"/>
                    <a:pt x="554" y="505"/>
                  </a:cubicBezTo>
                  <a:cubicBezTo>
                    <a:pt x="554" y="516"/>
                    <a:pt x="537" y="521"/>
                    <a:pt x="526" y="532"/>
                  </a:cubicBezTo>
                  <a:cubicBezTo>
                    <a:pt x="515" y="543"/>
                    <a:pt x="520" y="571"/>
                    <a:pt x="504" y="571"/>
                  </a:cubicBezTo>
                  <a:cubicBezTo>
                    <a:pt x="487" y="571"/>
                    <a:pt x="487" y="560"/>
                    <a:pt x="476" y="555"/>
                  </a:cubicBezTo>
                  <a:cubicBezTo>
                    <a:pt x="454" y="549"/>
                    <a:pt x="443" y="532"/>
                    <a:pt x="437" y="516"/>
                  </a:cubicBezTo>
                  <a:cubicBezTo>
                    <a:pt x="426" y="494"/>
                    <a:pt x="415" y="488"/>
                    <a:pt x="410" y="471"/>
                  </a:cubicBezTo>
                  <a:cubicBezTo>
                    <a:pt x="404" y="449"/>
                    <a:pt x="399" y="433"/>
                    <a:pt x="382" y="416"/>
                  </a:cubicBezTo>
                  <a:cubicBezTo>
                    <a:pt x="382" y="399"/>
                    <a:pt x="382" y="399"/>
                    <a:pt x="382" y="399"/>
                  </a:cubicBezTo>
                  <a:cubicBezTo>
                    <a:pt x="415" y="399"/>
                    <a:pt x="432" y="394"/>
                    <a:pt x="465" y="388"/>
                  </a:cubicBezTo>
                  <a:cubicBezTo>
                    <a:pt x="476" y="383"/>
                    <a:pt x="476" y="372"/>
                    <a:pt x="482" y="372"/>
                  </a:cubicBezTo>
                  <a:close/>
                  <a:moveTo>
                    <a:pt x="282" y="793"/>
                  </a:moveTo>
                  <a:lnTo>
                    <a:pt x="282" y="793"/>
                  </a:lnTo>
                  <a:cubicBezTo>
                    <a:pt x="271" y="804"/>
                    <a:pt x="260" y="804"/>
                    <a:pt x="260" y="815"/>
                  </a:cubicBezTo>
                  <a:cubicBezTo>
                    <a:pt x="260" y="826"/>
                    <a:pt x="271" y="826"/>
                    <a:pt x="282" y="832"/>
                  </a:cubicBezTo>
                  <a:cubicBezTo>
                    <a:pt x="282" y="837"/>
                    <a:pt x="277" y="843"/>
                    <a:pt x="271" y="848"/>
                  </a:cubicBezTo>
                  <a:cubicBezTo>
                    <a:pt x="254" y="843"/>
                    <a:pt x="254" y="843"/>
                    <a:pt x="254" y="843"/>
                  </a:cubicBezTo>
                  <a:cubicBezTo>
                    <a:pt x="221" y="848"/>
                    <a:pt x="205" y="876"/>
                    <a:pt x="171" y="876"/>
                  </a:cubicBezTo>
                  <a:cubicBezTo>
                    <a:pt x="149" y="876"/>
                    <a:pt x="144" y="854"/>
                    <a:pt x="127" y="848"/>
                  </a:cubicBezTo>
                  <a:cubicBezTo>
                    <a:pt x="72" y="837"/>
                    <a:pt x="44" y="832"/>
                    <a:pt x="0" y="798"/>
                  </a:cubicBezTo>
                  <a:cubicBezTo>
                    <a:pt x="0" y="793"/>
                    <a:pt x="0" y="793"/>
                    <a:pt x="0" y="793"/>
                  </a:cubicBezTo>
                  <a:cubicBezTo>
                    <a:pt x="27" y="793"/>
                    <a:pt x="38" y="765"/>
                    <a:pt x="66" y="760"/>
                  </a:cubicBezTo>
                  <a:cubicBezTo>
                    <a:pt x="88" y="754"/>
                    <a:pt x="99" y="749"/>
                    <a:pt x="116" y="743"/>
                  </a:cubicBezTo>
                  <a:cubicBezTo>
                    <a:pt x="127" y="737"/>
                    <a:pt x="127" y="726"/>
                    <a:pt x="138" y="726"/>
                  </a:cubicBezTo>
                  <a:cubicBezTo>
                    <a:pt x="160" y="721"/>
                    <a:pt x="166" y="721"/>
                    <a:pt x="188" y="721"/>
                  </a:cubicBezTo>
                  <a:cubicBezTo>
                    <a:pt x="199" y="721"/>
                    <a:pt x="199" y="726"/>
                    <a:pt x="210" y="726"/>
                  </a:cubicBezTo>
                  <a:cubicBezTo>
                    <a:pt x="227" y="726"/>
                    <a:pt x="238" y="710"/>
                    <a:pt x="254" y="704"/>
                  </a:cubicBezTo>
                  <a:cubicBezTo>
                    <a:pt x="260" y="732"/>
                    <a:pt x="277" y="743"/>
                    <a:pt x="282" y="765"/>
                  </a:cubicBezTo>
                  <a:cubicBezTo>
                    <a:pt x="282" y="793"/>
                    <a:pt x="282" y="793"/>
                    <a:pt x="282" y="793"/>
                  </a:cubicBezTo>
                  <a:close/>
                  <a:moveTo>
                    <a:pt x="2111" y="1662"/>
                  </a:moveTo>
                  <a:lnTo>
                    <a:pt x="2111" y="1662"/>
                  </a:lnTo>
                  <a:lnTo>
                    <a:pt x="2111" y="1662"/>
                  </a:lnTo>
                  <a:cubicBezTo>
                    <a:pt x="2111" y="1662"/>
                    <a:pt x="2111" y="1662"/>
                    <a:pt x="2105" y="1662"/>
                  </a:cubicBezTo>
                  <a:cubicBezTo>
                    <a:pt x="2094" y="1667"/>
                    <a:pt x="2083" y="1667"/>
                    <a:pt x="2072" y="1679"/>
                  </a:cubicBezTo>
                  <a:cubicBezTo>
                    <a:pt x="2067" y="1684"/>
                    <a:pt x="2067" y="1695"/>
                    <a:pt x="2061" y="1701"/>
                  </a:cubicBezTo>
                  <a:cubicBezTo>
                    <a:pt x="2056" y="1706"/>
                    <a:pt x="2050" y="1706"/>
                    <a:pt x="2044" y="1706"/>
                  </a:cubicBezTo>
                  <a:cubicBezTo>
                    <a:pt x="2033" y="1706"/>
                    <a:pt x="2028" y="1695"/>
                    <a:pt x="2022" y="1684"/>
                  </a:cubicBezTo>
                  <a:cubicBezTo>
                    <a:pt x="2022" y="1679"/>
                    <a:pt x="2022" y="1673"/>
                    <a:pt x="2017" y="1667"/>
                  </a:cubicBezTo>
                  <a:cubicBezTo>
                    <a:pt x="2011" y="1662"/>
                    <a:pt x="2000" y="1667"/>
                    <a:pt x="1989" y="1662"/>
                  </a:cubicBezTo>
                  <a:cubicBezTo>
                    <a:pt x="1983" y="1656"/>
                    <a:pt x="1978" y="1651"/>
                    <a:pt x="1972" y="1651"/>
                  </a:cubicBezTo>
                  <a:cubicBezTo>
                    <a:pt x="1967" y="1651"/>
                    <a:pt x="1961" y="1662"/>
                    <a:pt x="1961" y="1673"/>
                  </a:cubicBezTo>
                  <a:cubicBezTo>
                    <a:pt x="1950" y="1717"/>
                    <a:pt x="1967" y="1690"/>
                    <a:pt x="1934" y="1684"/>
                  </a:cubicBezTo>
                  <a:cubicBezTo>
                    <a:pt x="1928" y="1679"/>
                    <a:pt x="1923" y="1684"/>
                    <a:pt x="1917" y="1679"/>
                  </a:cubicBezTo>
                  <a:cubicBezTo>
                    <a:pt x="1906" y="1673"/>
                    <a:pt x="1906" y="1667"/>
                    <a:pt x="1900" y="1662"/>
                  </a:cubicBezTo>
                  <a:cubicBezTo>
                    <a:pt x="1895" y="1656"/>
                    <a:pt x="1889" y="1656"/>
                    <a:pt x="1878" y="1651"/>
                  </a:cubicBezTo>
                  <a:cubicBezTo>
                    <a:pt x="1884" y="1640"/>
                    <a:pt x="1900" y="1640"/>
                    <a:pt x="1900" y="1629"/>
                  </a:cubicBezTo>
                  <a:cubicBezTo>
                    <a:pt x="1900" y="1618"/>
                    <a:pt x="1895" y="1618"/>
                    <a:pt x="1889" y="1612"/>
                  </a:cubicBezTo>
                  <a:cubicBezTo>
                    <a:pt x="1873" y="1595"/>
                    <a:pt x="1878" y="1584"/>
                    <a:pt x="1878" y="1618"/>
                  </a:cubicBezTo>
                  <a:cubicBezTo>
                    <a:pt x="1867" y="1618"/>
                    <a:pt x="1867" y="1618"/>
                    <a:pt x="1867" y="1618"/>
                  </a:cubicBezTo>
                  <a:cubicBezTo>
                    <a:pt x="1850" y="1618"/>
                    <a:pt x="1845" y="1612"/>
                    <a:pt x="1834" y="1612"/>
                  </a:cubicBezTo>
                  <a:cubicBezTo>
                    <a:pt x="1784" y="1612"/>
                    <a:pt x="1834" y="1634"/>
                    <a:pt x="1784" y="1579"/>
                  </a:cubicBezTo>
                  <a:cubicBezTo>
                    <a:pt x="1773" y="1568"/>
                    <a:pt x="1767" y="1568"/>
                    <a:pt x="1756" y="1557"/>
                  </a:cubicBezTo>
                  <a:cubicBezTo>
                    <a:pt x="1751" y="1551"/>
                    <a:pt x="1745" y="1546"/>
                    <a:pt x="1745" y="1534"/>
                  </a:cubicBezTo>
                  <a:cubicBezTo>
                    <a:pt x="1745" y="1529"/>
                    <a:pt x="1745" y="1523"/>
                    <a:pt x="1740" y="1523"/>
                  </a:cubicBezTo>
                  <a:cubicBezTo>
                    <a:pt x="1734" y="1523"/>
                    <a:pt x="1729" y="1529"/>
                    <a:pt x="1729" y="1534"/>
                  </a:cubicBezTo>
                  <a:cubicBezTo>
                    <a:pt x="1729" y="1551"/>
                    <a:pt x="1729" y="1551"/>
                    <a:pt x="1729" y="1551"/>
                  </a:cubicBezTo>
                  <a:cubicBezTo>
                    <a:pt x="1729" y="1573"/>
                    <a:pt x="1734" y="1568"/>
                    <a:pt x="1712" y="1562"/>
                  </a:cubicBezTo>
                  <a:cubicBezTo>
                    <a:pt x="1706" y="1562"/>
                    <a:pt x="1706" y="1557"/>
                    <a:pt x="1701" y="1551"/>
                  </a:cubicBezTo>
                  <a:cubicBezTo>
                    <a:pt x="1690" y="1540"/>
                    <a:pt x="1684" y="1529"/>
                    <a:pt x="1679" y="1512"/>
                  </a:cubicBezTo>
                  <a:cubicBezTo>
                    <a:pt x="1673" y="1501"/>
                    <a:pt x="1668" y="1496"/>
                    <a:pt x="1668" y="1485"/>
                  </a:cubicBezTo>
                  <a:cubicBezTo>
                    <a:pt x="1668" y="1468"/>
                    <a:pt x="1684" y="1462"/>
                    <a:pt x="1684" y="1446"/>
                  </a:cubicBezTo>
                  <a:cubicBezTo>
                    <a:pt x="1684" y="1424"/>
                    <a:pt x="1673" y="1418"/>
                    <a:pt x="1673" y="1396"/>
                  </a:cubicBezTo>
                  <a:cubicBezTo>
                    <a:pt x="1673" y="1379"/>
                    <a:pt x="1679" y="1368"/>
                    <a:pt x="1690" y="1363"/>
                  </a:cubicBezTo>
                  <a:cubicBezTo>
                    <a:pt x="1701" y="1357"/>
                    <a:pt x="1706" y="1357"/>
                    <a:pt x="1717" y="1352"/>
                  </a:cubicBezTo>
                  <a:cubicBezTo>
                    <a:pt x="1729" y="1340"/>
                    <a:pt x="1734" y="1329"/>
                    <a:pt x="1745" y="1324"/>
                  </a:cubicBezTo>
                  <a:cubicBezTo>
                    <a:pt x="1751" y="1318"/>
                    <a:pt x="1751" y="1313"/>
                    <a:pt x="1756" y="1313"/>
                  </a:cubicBezTo>
                  <a:cubicBezTo>
                    <a:pt x="1762" y="1313"/>
                    <a:pt x="1773" y="1313"/>
                    <a:pt x="1773" y="1302"/>
                  </a:cubicBezTo>
                  <a:cubicBezTo>
                    <a:pt x="1773" y="1296"/>
                    <a:pt x="1767" y="1296"/>
                    <a:pt x="1762" y="1291"/>
                  </a:cubicBezTo>
                  <a:cubicBezTo>
                    <a:pt x="1756" y="1280"/>
                    <a:pt x="1756" y="1274"/>
                    <a:pt x="1756" y="1268"/>
                  </a:cubicBezTo>
                  <a:cubicBezTo>
                    <a:pt x="1756" y="1235"/>
                    <a:pt x="1756" y="1235"/>
                    <a:pt x="1756" y="1235"/>
                  </a:cubicBezTo>
                  <a:cubicBezTo>
                    <a:pt x="1734" y="1241"/>
                    <a:pt x="1734" y="1257"/>
                    <a:pt x="1723" y="1274"/>
                  </a:cubicBezTo>
                  <a:cubicBezTo>
                    <a:pt x="1712" y="1296"/>
                    <a:pt x="1701" y="1302"/>
                    <a:pt x="1679" y="1313"/>
                  </a:cubicBezTo>
                  <a:cubicBezTo>
                    <a:pt x="1668" y="1324"/>
                    <a:pt x="1673" y="1340"/>
                    <a:pt x="1668" y="1357"/>
                  </a:cubicBezTo>
                  <a:cubicBezTo>
                    <a:pt x="1668" y="1379"/>
                    <a:pt x="1662" y="1390"/>
                    <a:pt x="1662" y="1412"/>
                  </a:cubicBezTo>
                  <a:cubicBezTo>
                    <a:pt x="1662" y="1440"/>
                    <a:pt x="1662" y="1440"/>
                    <a:pt x="1662" y="1440"/>
                  </a:cubicBezTo>
                  <a:cubicBezTo>
                    <a:pt x="1657" y="1446"/>
                    <a:pt x="1657" y="1451"/>
                    <a:pt x="1645" y="1451"/>
                  </a:cubicBezTo>
                  <a:cubicBezTo>
                    <a:pt x="1634" y="1451"/>
                    <a:pt x="1629" y="1440"/>
                    <a:pt x="1618" y="1440"/>
                  </a:cubicBezTo>
                  <a:cubicBezTo>
                    <a:pt x="1612" y="1440"/>
                    <a:pt x="1601" y="1446"/>
                    <a:pt x="1601" y="1451"/>
                  </a:cubicBezTo>
                  <a:cubicBezTo>
                    <a:pt x="1601" y="1462"/>
                    <a:pt x="1618" y="1462"/>
                    <a:pt x="1629" y="1468"/>
                  </a:cubicBezTo>
                  <a:cubicBezTo>
                    <a:pt x="1634" y="1473"/>
                    <a:pt x="1640" y="1479"/>
                    <a:pt x="1640" y="1490"/>
                  </a:cubicBezTo>
                  <a:cubicBezTo>
                    <a:pt x="1640" y="1501"/>
                    <a:pt x="1623" y="1507"/>
                    <a:pt x="1618" y="1523"/>
                  </a:cubicBezTo>
                  <a:cubicBezTo>
                    <a:pt x="1607" y="1534"/>
                    <a:pt x="1601" y="1546"/>
                    <a:pt x="1584" y="1562"/>
                  </a:cubicBezTo>
                  <a:cubicBezTo>
                    <a:pt x="1579" y="1568"/>
                    <a:pt x="1573" y="1573"/>
                    <a:pt x="1568" y="1579"/>
                  </a:cubicBezTo>
                  <a:cubicBezTo>
                    <a:pt x="1562" y="1579"/>
                    <a:pt x="1557" y="1584"/>
                    <a:pt x="1557" y="1590"/>
                  </a:cubicBezTo>
                  <a:cubicBezTo>
                    <a:pt x="1557" y="1606"/>
                    <a:pt x="1562" y="1623"/>
                    <a:pt x="1579" y="1629"/>
                  </a:cubicBezTo>
                  <a:cubicBezTo>
                    <a:pt x="1579" y="1634"/>
                    <a:pt x="1568" y="1640"/>
                    <a:pt x="1562" y="1645"/>
                  </a:cubicBezTo>
                  <a:cubicBezTo>
                    <a:pt x="1551" y="1662"/>
                    <a:pt x="1551" y="1673"/>
                    <a:pt x="1535" y="1684"/>
                  </a:cubicBezTo>
                  <a:cubicBezTo>
                    <a:pt x="1512" y="1701"/>
                    <a:pt x="1507" y="1723"/>
                    <a:pt x="1479" y="1723"/>
                  </a:cubicBezTo>
                  <a:cubicBezTo>
                    <a:pt x="1457" y="1723"/>
                    <a:pt x="1457" y="1723"/>
                    <a:pt x="1457" y="1723"/>
                  </a:cubicBezTo>
                  <a:cubicBezTo>
                    <a:pt x="1418" y="1717"/>
                    <a:pt x="1418" y="1717"/>
                    <a:pt x="1418" y="1717"/>
                  </a:cubicBezTo>
                  <a:cubicBezTo>
                    <a:pt x="1402" y="1723"/>
                    <a:pt x="1396" y="1745"/>
                    <a:pt x="1379" y="1745"/>
                  </a:cubicBezTo>
                  <a:cubicBezTo>
                    <a:pt x="1357" y="1745"/>
                    <a:pt x="1357" y="1723"/>
                    <a:pt x="1341" y="1712"/>
                  </a:cubicBezTo>
                  <a:cubicBezTo>
                    <a:pt x="1330" y="1701"/>
                    <a:pt x="1324" y="1695"/>
                    <a:pt x="1313" y="1684"/>
                  </a:cubicBezTo>
                  <a:cubicBezTo>
                    <a:pt x="1307" y="1679"/>
                    <a:pt x="1302" y="1679"/>
                    <a:pt x="1302" y="1673"/>
                  </a:cubicBezTo>
                  <a:cubicBezTo>
                    <a:pt x="1302" y="1662"/>
                    <a:pt x="1313" y="1667"/>
                    <a:pt x="1313" y="1662"/>
                  </a:cubicBezTo>
                  <a:cubicBezTo>
                    <a:pt x="1313" y="1656"/>
                    <a:pt x="1307" y="1651"/>
                    <a:pt x="1307" y="1645"/>
                  </a:cubicBezTo>
                  <a:cubicBezTo>
                    <a:pt x="1307" y="1634"/>
                    <a:pt x="1302" y="1629"/>
                    <a:pt x="1302" y="1618"/>
                  </a:cubicBezTo>
                  <a:cubicBezTo>
                    <a:pt x="1302" y="1601"/>
                    <a:pt x="1302" y="1601"/>
                    <a:pt x="1302" y="1601"/>
                  </a:cubicBezTo>
                  <a:cubicBezTo>
                    <a:pt x="1302" y="1584"/>
                    <a:pt x="1291" y="1573"/>
                    <a:pt x="1280" y="1562"/>
                  </a:cubicBezTo>
                  <a:cubicBezTo>
                    <a:pt x="1280" y="1557"/>
                    <a:pt x="1274" y="1551"/>
                    <a:pt x="1274" y="1546"/>
                  </a:cubicBezTo>
                  <a:cubicBezTo>
                    <a:pt x="1274" y="1540"/>
                    <a:pt x="1280" y="1540"/>
                    <a:pt x="1285" y="1540"/>
                  </a:cubicBezTo>
                  <a:cubicBezTo>
                    <a:pt x="1291" y="1540"/>
                    <a:pt x="1296" y="1546"/>
                    <a:pt x="1302" y="1546"/>
                  </a:cubicBezTo>
                  <a:cubicBezTo>
                    <a:pt x="1307" y="1546"/>
                    <a:pt x="1307" y="1540"/>
                    <a:pt x="1313" y="1540"/>
                  </a:cubicBezTo>
                  <a:cubicBezTo>
                    <a:pt x="1335" y="1540"/>
                    <a:pt x="1335" y="1540"/>
                    <a:pt x="1335" y="1540"/>
                  </a:cubicBezTo>
                  <a:cubicBezTo>
                    <a:pt x="1341" y="1540"/>
                    <a:pt x="1346" y="1534"/>
                    <a:pt x="1346" y="1523"/>
                  </a:cubicBezTo>
                  <a:cubicBezTo>
                    <a:pt x="1352" y="1512"/>
                    <a:pt x="1357" y="1512"/>
                    <a:pt x="1357" y="1501"/>
                  </a:cubicBezTo>
                  <a:cubicBezTo>
                    <a:pt x="1357" y="1485"/>
                    <a:pt x="1341" y="1479"/>
                    <a:pt x="1330" y="1473"/>
                  </a:cubicBezTo>
                  <a:cubicBezTo>
                    <a:pt x="1318" y="1468"/>
                    <a:pt x="1324" y="1457"/>
                    <a:pt x="1313" y="1451"/>
                  </a:cubicBezTo>
                  <a:cubicBezTo>
                    <a:pt x="1313" y="1446"/>
                    <a:pt x="1307" y="1446"/>
                    <a:pt x="1307" y="1435"/>
                  </a:cubicBezTo>
                  <a:cubicBezTo>
                    <a:pt x="1307" y="1412"/>
                    <a:pt x="1307" y="1412"/>
                    <a:pt x="1307" y="1412"/>
                  </a:cubicBezTo>
                  <a:cubicBezTo>
                    <a:pt x="1307" y="1401"/>
                    <a:pt x="1302" y="1401"/>
                    <a:pt x="1296" y="1396"/>
                  </a:cubicBezTo>
                  <a:cubicBezTo>
                    <a:pt x="1291" y="1390"/>
                    <a:pt x="1291" y="1379"/>
                    <a:pt x="1285" y="1379"/>
                  </a:cubicBezTo>
                  <a:cubicBezTo>
                    <a:pt x="1269" y="1379"/>
                    <a:pt x="1280" y="1418"/>
                    <a:pt x="1263" y="1418"/>
                  </a:cubicBezTo>
                  <a:cubicBezTo>
                    <a:pt x="1252" y="1418"/>
                    <a:pt x="1252" y="1407"/>
                    <a:pt x="1246" y="1401"/>
                  </a:cubicBezTo>
                  <a:cubicBezTo>
                    <a:pt x="1246" y="1396"/>
                    <a:pt x="1241" y="1390"/>
                    <a:pt x="1235" y="1385"/>
                  </a:cubicBezTo>
                  <a:cubicBezTo>
                    <a:pt x="1235" y="1385"/>
                    <a:pt x="1224" y="1385"/>
                    <a:pt x="1224" y="1374"/>
                  </a:cubicBezTo>
                  <a:cubicBezTo>
                    <a:pt x="1224" y="1368"/>
                    <a:pt x="1230" y="1363"/>
                    <a:pt x="1230" y="1357"/>
                  </a:cubicBezTo>
                  <a:cubicBezTo>
                    <a:pt x="1230" y="1335"/>
                    <a:pt x="1213" y="1324"/>
                    <a:pt x="1197" y="1307"/>
                  </a:cubicBezTo>
                  <a:cubicBezTo>
                    <a:pt x="1180" y="1296"/>
                    <a:pt x="1169" y="1291"/>
                    <a:pt x="1152" y="1280"/>
                  </a:cubicBezTo>
                  <a:cubicBezTo>
                    <a:pt x="1136" y="1268"/>
                    <a:pt x="1130" y="1263"/>
                    <a:pt x="1108" y="1252"/>
                  </a:cubicBezTo>
                  <a:cubicBezTo>
                    <a:pt x="1102" y="1252"/>
                    <a:pt x="1091" y="1252"/>
                    <a:pt x="1080" y="1252"/>
                  </a:cubicBezTo>
                  <a:cubicBezTo>
                    <a:pt x="1069" y="1246"/>
                    <a:pt x="1064" y="1241"/>
                    <a:pt x="1047" y="1241"/>
                  </a:cubicBezTo>
                  <a:cubicBezTo>
                    <a:pt x="1036" y="1241"/>
                    <a:pt x="1030" y="1252"/>
                    <a:pt x="1019" y="1252"/>
                  </a:cubicBezTo>
                  <a:cubicBezTo>
                    <a:pt x="1003" y="1252"/>
                    <a:pt x="1003" y="1252"/>
                    <a:pt x="1003" y="1252"/>
                  </a:cubicBezTo>
                  <a:cubicBezTo>
                    <a:pt x="1003" y="1246"/>
                    <a:pt x="1003" y="1241"/>
                    <a:pt x="1003" y="1241"/>
                  </a:cubicBezTo>
                  <a:cubicBezTo>
                    <a:pt x="997" y="1235"/>
                    <a:pt x="986" y="1235"/>
                    <a:pt x="980" y="1235"/>
                  </a:cubicBezTo>
                  <a:cubicBezTo>
                    <a:pt x="975" y="1230"/>
                    <a:pt x="969" y="1224"/>
                    <a:pt x="969" y="1219"/>
                  </a:cubicBezTo>
                  <a:cubicBezTo>
                    <a:pt x="969" y="1207"/>
                    <a:pt x="975" y="1202"/>
                    <a:pt x="975" y="1196"/>
                  </a:cubicBezTo>
                  <a:cubicBezTo>
                    <a:pt x="975" y="1185"/>
                    <a:pt x="969" y="1180"/>
                    <a:pt x="964" y="1180"/>
                  </a:cubicBezTo>
                  <a:cubicBezTo>
                    <a:pt x="958" y="1180"/>
                    <a:pt x="953" y="1180"/>
                    <a:pt x="953" y="1180"/>
                  </a:cubicBezTo>
                  <a:cubicBezTo>
                    <a:pt x="931" y="1180"/>
                    <a:pt x="969" y="1169"/>
                    <a:pt x="969" y="1169"/>
                  </a:cubicBezTo>
                  <a:cubicBezTo>
                    <a:pt x="992" y="1163"/>
                    <a:pt x="1003" y="1152"/>
                    <a:pt x="1019" y="1152"/>
                  </a:cubicBezTo>
                  <a:cubicBezTo>
                    <a:pt x="1019" y="1147"/>
                    <a:pt x="1025" y="1141"/>
                    <a:pt x="1030" y="1141"/>
                  </a:cubicBezTo>
                  <a:cubicBezTo>
                    <a:pt x="1052" y="1141"/>
                    <a:pt x="1052" y="1141"/>
                    <a:pt x="1052" y="1141"/>
                  </a:cubicBezTo>
                  <a:cubicBezTo>
                    <a:pt x="1069" y="1141"/>
                    <a:pt x="1080" y="1135"/>
                    <a:pt x="1102" y="1135"/>
                  </a:cubicBezTo>
                  <a:cubicBezTo>
                    <a:pt x="1108" y="1135"/>
                    <a:pt x="1108" y="1130"/>
                    <a:pt x="1119" y="1130"/>
                  </a:cubicBezTo>
                  <a:cubicBezTo>
                    <a:pt x="1136" y="1130"/>
                    <a:pt x="1141" y="1158"/>
                    <a:pt x="1158" y="1158"/>
                  </a:cubicBezTo>
                  <a:cubicBezTo>
                    <a:pt x="1163" y="1158"/>
                    <a:pt x="1169" y="1152"/>
                    <a:pt x="1174" y="1152"/>
                  </a:cubicBezTo>
                  <a:cubicBezTo>
                    <a:pt x="1191" y="1152"/>
                    <a:pt x="1197" y="1158"/>
                    <a:pt x="1213" y="1158"/>
                  </a:cubicBezTo>
                  <a:cubicBezTo>
                    <a:pt x="1219" y="1163"/>
                    <a:pt x="1230" y="1163"/>
                    <a:pt x="1235" y="1169"/>
                  </a:cubicBezTo>
                  <a:cubicBezTo>
                    <a:pt x="1252" y="1174"/>
                    <a:pt x="1252" y="1191"/>
                    <a:pt x="1263" y="1191"/>
                  </a:cubicBezTo>
                  <a:cubicBezTo>
                    <a:pt x="1280" y="1191"/>
                    <a:pt x="1285" y="1180"/>
                    <a:pt x="1296" y="1174"/>
                  </a:cubicBezTo>
                  <a:cubicBezTo>
                    <a:pt x="1307" y="1169"/>
                    <a:pt x="1313" y="1163"/>
                    <a:pt x="1324" y="1158"/>
                  </a:cubicBezTo>
                  <a:cubicBezTo>
                    <a:pt x="1330" y="1158"/>
                    <a:pt x="1330" y="1152"/>
                    <a:pt x="1330" y="1147"/>
                  </a:cubicBezTo>
                  <a:cubicBezTo>
                    <a:pt x="1346" y="1124"/>
                    <a:pt x="1346" y="1113"/>
                    <a:pt x="1363" y="1091"/>
                  </a:cubicBezTo>
                  <a:cubicBezTo>
                    <a:pt x="1374" y="1063"/>
                    <a:pt x="1396" y="1058"/>
                    <a:pt x="1424" y="1048"/>
                  </a:cubicBezTo>
                  <a:cubicBezTo>
                    <a:pt x="1446" y="1042"/>
                    <a:pt x="1457" y="1042"/>
                    <a:pt x="1474" y="1037"/>
                  </a:cubicBezTo>
                  <a:cubicBezTo>
                    <a:pt x="1485" y="1031"/>
                    <a:pt x="1485" y="1026"/>
                    <a:pt x="1496" y="1026"/>
                  </a:cubicBezTo>
                  <a:cubicBezTo>
                    <a:pt x="1512" y="1026"/>
                    <a:pt x="1512" y="1042"/>
                    <a:pt x="1529" y="1053"/>
                  </a:cubicBezTo>
                  <a:cubicBezTo>
                    <a:pt x="1535" y="1058"/>
                    <a:pt x="1540" y="1058"/>
                    <a:pt x="1546" y="1063"/>
                  </a:cubicBezTo>
                  <a:cubicBezTo>
                    <a:pt x="1551" y="1074"/>
                    <a:pt x="1557" y="1141"/>
                    <a:pt x="1573" y="1097"/>
                  </a:cubicBezTo>
                  <a:cubicBezTo>
                    <a:pt x="1573" y="1086"/>
                    <a:pt x="1579" y="1074"/>
                    <a:pt x="1590" y="1074"/>
                  </a:cubicBezTo>
                  <a:cubicBezTo>
                    <a:pt x="1596" y="1074"/>
                    <a:pt x="1596" y="1086"/>
                    <a:pt x="1607" y="1086"/>
                  </a:cubicBezTo>
                  <a:cubicBezTo>
                    <a:pt x="1629" y="1086"/>
                    <a:pt x="1629" y="1086"/>
                    <a:pt x="1629" y="1086"/>
                  </a:cubicBezTo>
                  <a:cubicBezTo>
                    <a:pt x="1640" y="1086"/>
                    <a:pt x="1645" y="1080"/>
                    <a:pt x="1651" y="1074"/>
                  </a:cubicBezTo>
                  <a:cubicBezTo>
                    <a:pt x="1657" y="1069"/>
                    <a:pt x="1657" y="1063"/>
                    <a:pt x="1657" y="1063"/>
                  </a:cubicBezTo>
                  <a:cubicBezTo>
                    <a:pt x="1668" y="1063"/>
                    <a:pt x="1668" y="1069"/>
                    <a:pt x="1673" y="1080"/>
                  </a:cubicBezTo>
                  <a:cubicBezTo>
                    <a:pt x="1679" y="1091"/>
                    <a:pt x="1679" y="1097"/>
                    <a:pt x="1679" y="1108"/>
                  </a:cubicBezTo>
                  <a:cubicBezTo>
                    <a:pt x="1679" y="1119"/>
                    <a:pt x="1679" y="1124"/>
                    <a:pt x="1679" y="1135"/>
                  </a:cubicBezTo>
                  <a:cubicBezTo>
                    <a:pt x="1679" y="1163"/>
                    <a:pt x="1695" y="1119"/>
                    <a:pt x="1695" y="1108"/>
                  </a:cubicBezTo>
                  <a:cubicBezTo>
                    <a:pt x="1695" y="1074"/>
                    <a:pt x="1695" y="1074"/>
                    <a:pt x="1695" y="1074"/>
                  </a:cubicBezTo>
                  <a:cubicBezTo>
                    <a:pt x="1695" y="1063"/>
                    <a:pt x="1695" y="1063"/>
                    <a:pt x="1695" y="1063"/>
                  </a:cubicBezTo>
                  <a:cubicBezTo>
                    <a:pt x="1712" y="1069"/>
                    <a:pt x="1706" y="1102"/>
                    <a:pt x="1729" y="1102"/>
                  </a:cubicBezTo>
                  <a:cubicBezTo>
                    <a:pt x="1734" y="1063"/>
                    <a:pt x="1734" y="1063"/>
                    <a:pt x="1734" y="1063"/>
                  </a:cubicBezTo>
                  <a:cubicBezTo>
                    <a:pt x="1734" y="1053"/>
                    <a:pt x="1690" y="1031"/>
                    <a:pt x="1729" y="1031"/>
                  </a:cubicBezTo>
                  <a:cubicBezTo>
                    <a:pt x="1740" y="1031"/>
                    <a:pt x="1751" y="1037"/>
                    <a:pt x="1762" y="1037"/>
                  </a:cubicBezTo>
                  <a:cubicBezTo>
                    <a:pt x="1767" y="1037"/>
                    <a:pt x="1778" y="1026"/>
                    <a:pt x="1778" y="1020"/>
                  </a:cubicBezTo>
                  <a:cubicBezTo>
                    <a:pt x="1778" y="1009"/>
                    <a:pt x="1773" y="1009"/>
                    <a:pt x="1773" y="1003"/>
                  </a:cubicBezTo>
                  <a:cubicBezTo>
                    <a:pt x="1773" y="987"/>
                    <a:pt x="1784" y="976"/>
                    <a:pt x="1784" y="965"/>
                  </a:cubicBezTo>
                  <a:cubicBezTo>
                    <a:pt x="1767" y="954"/>
                    <a:pt x="1767" y="954"/>
                    <a:pt x="1767" y="954"/>
                  </a:cubicBezTo>
                  <a:cubicBezTo>
                    <a:pt x="1756" y="954"/>
                    <a:pt x="1751" y="965"/>
                    <a:pt x="1740" y="965"/>
                  </a:cubicBezTo>
                  <a:cubicBezTo>
                    <a:pt x="1734" y="965"/>
                    <a:pt x="1729" y="965"/>
                    <a:pt x="1729" y="959"/>
                  </a:cubicBezTo>
                  <a:cubicBezTo>
                    <a:pt x="1729" y="948"/>
                    <a:pt x="1740" y="948"/>
                    <a:pt x="1751" y="942"/>
                  </a:cubicBezTo>
                  <a:cubicBezTo>
                    <a:pt x="1762" y="937"/>
                    <a:pt x="1767" y="926"/>
                    <a:pt x="1773" y="915"/>
                  </a:cubicBezTo>
                  <a:cubicBezTo>
                    <a:pt x="1778" y="909"/>
                    <a:pt x="1784" y="909"/>
                    <a:pt x="1784" y="898"/>
                  </a:cubicBezTo>
                  <a:cubicBezTo>
                    <a:pt x="1784" y="893"/>
                    <a:pt x="1778" y="887"/>
                    <a:pt x="1773" y="887"/>
                  </a:cubicBezTo>
                  <a:cubicBezTo>
                    <a:pt x="1756" y="887"/>
                    <a:pt x="1751" y="898"/>
                    <a:pt x="1740" y="898"/>
                  </a:cubicBezTo>
                  <a:cubicBezTo>
                    <a:pt x="1717" y="904"/>
                    <a:pt x="1706" y="915"/>
                    <a:pt x="1690" y="920"/>
                  </a:cubicBezTo>
                  <a:cubicBezTo>
                    <a:pt x="1679" y="920"/>
                    <a:pt x="1673" y="926"/>
                    <a:pt x="1662" y="937"/>
                  </a:cubicBezTo>
                  <a:cubicBezTo>
                    <a:pt x="1657" y="937"/>
                    <a:pt x="1657" y="942"/>
                    <a:pt x="1657" y="942"/>
                  </a:cubicBezTo>
                  <a:cubicBezTo>
                    <a:pt x="1629" y="942"/>
                    <a:pt x="1629" y="942"/>
                    <a:pt x="1629" y="942"/>
                  </a:cubicBezTo>
                  <a:cubicBezTo>
                    <a:pt x="1618" y="942"/>
                    <a:pt x="1612" y="942"/>
                    <a:pt x="1601" y="942"/>
                  </a:cubicBezTo>
                  <a:cubicBezTo>
                    <a:pt x="1584" y="942"/>
                    <a:pt x="1584" y="942"/>
                    <a:pt x="1584" y="942"/>
                  </a:cubicBezTo>
                  <a:cubicBezTo>
                    <a:pt x="1573" y="942"/>
                    <a:pt x="1568" y="937"/>
                    <a:pt x="1557" y="937"/>
                  </a:cubicBezTo>
                  <a:cubicBezTo>
                    <a:pt x="1546" y="931"/>
                    <a:pt x="1535" y="937"/>
                    <a:pt x="1524" y="937"/>
                  </a:cubicBezTo>
                  <a:cubicBezTo>
                    <a:pt x="1501" y="937"/>
                    <a:pt x="1490" y="931"/>
                    <a:pt x="1468" y="937"/>
                  </a:cubicBezTo>
                  <a:cubicBezTo>
                    <a:pt x="1463" y="942"/>
                    <a:pt x="1457" y="942"/>
                    <a:pt x="1446" y="942"/>
                  </a:cubicBezTo>
                  <a:cubicBezTo>
                    <a:pt x="1413" y="942"/>
                    <a:pt x="1413" y="942"/>
                    <a:pt x="1413" y="942"/>
                  </a:cubicBezTo>
                  <a:cubicBezTo>
                    <a:pt x="1396" y="942"/>
                    <a:pt x="1391" y="959"/>
                    <a:pt x="1374" y="959"/>
                  </a:cubicBezTo>
                  <a:cubicBezTo>
                    <a:pt x="1346" y="959"/>
                    <a:pt x="1335" y="948"/>
                    <a:pt x="1307" y="948"/>
                  </a:cubicBezTo>
                  <a:cubicBezTo>
                    <a:pt x="1291" y="948"/>
                    <a:pt x="1285" y="959"/>
                    <a:pt x="1269" y="965"/>
                  </a:cubicBezTo>
                  <a:cubicBezTo>
                    <a:pt x="1263" y="970"/>
                    <a:pt x="1263" y="976"/>
                    <a:pt x="1252" y="976"/>
                  </a:cubicBezTo>
                  <a:cubicBezTo>
                    <a:pt x="1235" y="976"/>
                    <a:pt x="1230" y="959"/>
                    <a:pt x="1219" y="942"/>
                  </a:cubicBezTo>
                  <a:cubicBezTo>
                    <a:pt x="1213" y="937"/>
                    <a:pt x="1213" y="926"/>
                    <a:pt x="1202" y="926"/>
                  </a:cubicBezTo>
                  <a:cubicBezTo>
                    <a:pt x="1191" y="926"/>
                    <a:pt x="1191" y="931"/>
                    <a:pt x="1180" y="931"/>
                  </a:cubicBezTo>
                  <a:cubicBezTo>
                    <a:pt x="1158" y="937"/>
                    <a:pt x="1147" y="942"/>
                    <a:pt x="1125" y="948"/>
                  </a:cubicBezTo>
                  <a:cubicBezTo>
                    <a:pt x="1113" y="954"/>
                    <a:pt x="1108" y="965"/>
                    <a:pt x="1091" y="965"/>
                  </a:cubicBezTo>
                  <a:cubicBezTo>
                    <a:pt x="1075" y="965"/>
                    <a:pt x="1075" y="948"/>
                    <a:pt x="1075" y="931"/>
                  </a:cubicBezTo>
                  <a:cubicBezTo>
                    <a:pt x="1069" y="920"/>
                    <a:pt x="1058" y="915"/>
                    <a:pt x="1047" y="909"/>
                  </a:cubicBezTo>
                  <a:cubicBezTo>
                    <a:pt x="1030" y="909"/>
                    <a:pt x="1019" y="898"/>
                    <a:pt x="1003" y="893"/>
                  </a:cubicBezTo>
                  <a:cubicBezTo>
                    <a:pt x="992" y="887"/>
                    <a:pt x="980" y="887"/>
                    <a:pt x="980" y="876"/>
                  </a:cubicBezTo>
                  <a:cubicBezTo>
                    <a:pt x="980" y="843"/>
                    <a:pt x="1014" y="848"/>
                    <a:pt x="969" y="848"/>
                  </a:cubicBezTo>
                  <a:cubicBezTo>
                    <a:pt x="958" y="848"/>
                    <a:pt x="964" y="837"/>
                    <a:pt x="958" y="832"/>
                  </a:cubicBezTo>
                  <a:cubicBezTo>
                    <a:pt x="953" y="821"/>
                    <a:pt x="942" y="821"/>
                    <a:pt x="942" y="809"/>
                  </a:cubicBezTo>
                  <a:cubicBezTo>
                    <a:pt x="942" y="782"/>
                    <a:pt x="942" y="782"/>
                    <a:pt x="942" y="782"/>
                  </a:cubicBezTo>
                  <a:cubicBezTo>
                    <a:pt x="942" y="776"/>
                    <a:pt x="936" y="771"/>
                    <a:pt x="936" y="760"/>
                  </a:cubicBezTo>
                  <a:cubicBezTo>
                    <a:pt x="936" y="743"/>
                    <a:pt x="969" y="715"/>
                    <a:pt x="958" y="715"/>
                  </a:cubicBezTo>
                  <a:cubicBezTo>
                    <a:pt x="953" y="715"/>
                    <a:pt x="947" y="721"/>
                    <a:pt x="942" y="721"/>
                  </a:cubicBezTo>
                  <a:cubicBezTo>
                    <a:pt x="931" y="721"/>
                    <a:pt x="931" y="721"/>
                    <a:pt x="931" y="721"/>
                  </a:cubicBezTo>
                  <a:cubicBezTo>
                    <a:pt x="931" y="710"/>
                    <a:pt x="931" y="704"/>
                    <a:pt x="925" y="693"/>
                  </a:cubicBezTo>
                  <a:cubicBezTo>
                    <a:pt x="925" y="688"/>
                    <a:pt x="914" y="688"/>
                    <a:pt x="914" y="682"/>
                  </a:cubicBezTo>
                  <a:cubicBezTo>
                    <a:pt x="914" y="671"/>
                    <a:pt x="958" y="654"/>
                    <a:pt x="914" y="654"/>
                  </a:cubicBezTo>
                  <a:cubicBezTo>
                    <a:pt x="886" y="654"/>
                    <a:pt x="875" y="699"/>
                    <a:pt x="875" y="654"/>
                  </a:cubicBezTo>
                  <a:cubicBezTo>
                    <a:pt x="875" y="621"/>
                    <a:pt x="870" y="665"/>
                    <a:pt x="847" y="665"/>
                  </a:cubicBezTo>
                  <a:cubicBezTo>
                    <a:pt x="842" y="665"/>
                    <a:pt x="842" y="660"/>
                    <a:pt x="836" y="654"/>
                  </a:cubicBezTo>
                  <a:cubicBezTo>
                    <a:pt x="836" y="649"/>
                    <a:pt x="836" y="643"/>
                    <a:pt x="831" y="643"/>
                  </a:cubicBezTo>
                  <a:cubicBezTo>
                    <a:pt x="825" y="638"/>
                    <a:pt x="820" y="638"/>
                    <a:pt x="809" y="638"/>
                  </a:cubicBezTo>
                  <a:cubicBezTo>
                    <a:pt x="798" y="638"/>
                    <a:pt x="786" y="638"/>
                    <a:pt x="775" y="632"/>
                  </a:cubicBezTo>
                  <a:cubicBezTo>
                    <a:pt x="770" y="627"/>
                    <a:pt x="764" y="616"/>
                    <a:pt x="753" y="616"/>
                  </a:cubicBezTo>
                  <a:cubicBezTo>
                    <a:pt x="742" y="616"/>
                    <a:pt x="737" y="621"/>
                    <a:pt x="731" y="627"/>
                  </a:cubicBezTo>
                  <a:cubicBezTo>
                    <a:pt x="726" y="632"/>
                    <a:pt x="731" y="638"/>
                    <a:pt x="726" y="638"/>
                  </a:cubicBezTo>
                  <a:cubicBezTo>
                    <a:pt x="720" y="638"/>
                    <a:pt x="714" y="627"/>
                    <a:pt x="714" y="627"/>
                  </a:cubicBezTo>
                  <a:cubicBezTo>
                    <a:pt x="709" y="616"/>
                    <a:pt x="698" y="610"/>
                    <a:pt x="698" y="599"/>
                  </a:cubicBezTo>
                  <a:cubicBezTo>
                    <a:pt x="698" y="599"/>
                    <a:pt x="703" y="593"/>
                    <a:pt x="703" y="588"/>
                  </a:cubicBezTo>
                  <a:cubicBezTo>
                    <a:pt x="703" y="588"/>
                    <a:pt x="703" y="588"/>
                    <a:pt x="703" y="582"/>
                  </a:cubicBezTo>
                  <a:cubicBezTo>
                    <a:pt x="681" y="582"/>
                    <a:pt x="681" y="582"/>
                    <a:pt x="681" y="582"/>
                  </a:cubicBezTo>
                  <a:cubicBezTo>
                    <a:pt x="676" y="582"/>
                    <a:pt x="670" y="582"/>
                    <a:pt x="659" y="582"/>
                  </a:cubicBezTo>
                  <a:cubicBezTo>
                    <a:pt x="665" y="593"/>
                    <a:pt x="676" y="593"/>
                    <a:pt x="676" y="604"/>
                  </a:cubicBezTo>
                  <a:cubicBezTo>
                    <a:pt x="676" y="616"/>
                    <a:pt x="665" y="616"/>
                    <a:pt x="659" y="616"/>
                  </a:cubicBezTo>
                  <a:cubicBezTo>
                    <a:pt x="648" y="627"/>
                    <a:pt x="642" y="632"/>
                    <a:pt x="626" y="632"/>
                  </a:cubicBezTo>
                  <a:cubicBezTo>
                    <a:pt x="620" y="632"/>
                    <a:pt x="615" y="632"/>
                    <a:pt x="609" y="627"/>
                  </a:cubicBezTo>
                  <a:lnTo>
                    <a:pt x="609" y="621"/>
                  </a:lnTo>
                  <a:cubicBezTo>
                    <a:pt x="593" y="610"/>
                    <a:pt x="581" y="616"/>
                    <a:pt x="565" y="616"/>
                  </a:cubicBezTo>
                  <a:cubicBezTo>
                    <a:pt x="554" y="616"/>
                    <a:pt x="548" y="616"/>
                    <a:pt x="537" y="616"/>
                  </a:cubicBezTo>
                  <a:cubicBezTo>
                    <a:pt x="526" y="616"/>
                    <a:pt x="520" y="604"/>
                    <a:pt x="520" y="593"/>
                  </a:cubicBezTo>
                  <a:cubicBezTo>
                    <a:pt x="526" y="582"/>
                    <a:pt x="532" y="577"/>
                    <a:pt x="537" y="566"/>
                  </a:cubicBezTo>
                  <a:cubicBezTo>
                    <a:pt x="537" y="555"/>
                    <a:pt x="543" y="555"/>
                    <a:pt x="543" y="543"/>
                  </a:cubicBezTo>
                  <a:cubicBezTo>
                    <a:pt x="543" y="538"/>
                    <a:pt x="543" y="532"/>
                    <a:pt x="548" y="532"/>
                  </a:cubicBezTo>
                  <a:cubicBezTo>
                    <a:pt x="554" y="527"/>
                    <a:pt x="559" y="527"/>
                    <a:pt x="570" y="527"/>
                  </a:cubicBezTo>
                  <a:cubicBezTo>
                    <a:pt x="581" y="521"/>
                    <a:pt x="593" y="516"/>
                    <a:pt x="609" y="510"/>
                  </a:cubicBezTo>
                  <a:cubicBezTo>
                    <a:pt x="615" y="510"/>
                    <a:pt x="620" y="499"/>
                    <a:pt x="626" y="494"/>
                  </a:cubicBezTo>
                  <a:cubicBezTo>
                    <a:pt x="631" y="483"/>
                    <a:pt x="637" y="471"/>
                    <a:pt x="642" y="460"/>
                  </a:cubicBezTo>
                  <a:cubicBezTo>
                    <a:pt x="659" y="427"/>
                    <a:pt x="653" y="399"/>
                    <a:pt x="676" y="366"/>
                  </a:cubicBezTo>
                  <a:cubicBezTo>
                    <a:pt x="681" y="355"/>
                    <a:pt x="681" y="349"/>
                    <a:pt x="687" y="338"/>
                  </a:cubicBezTo>
                  <a:cubicBezTo>
                    <a:pt x="692" y="327"/>
                    <a:pt x="703" y="327"/>
                    <a:pt x="714" y="322"/>
                  </a:cubicBezTo>
                  <a:cubicBezTo>
                    <a:pt x="731" y="311"/>
                    <a:pt x="737" y="305"/>
                    <a:pt x="748" y="300"/>
                  </a:cubicBezTo>
                  <a:cubicBezTo>
                    <a:pt x="753" y="305"/>
                    <a:pt x="759" y="316"/>
                    <a:pt x="770" y="316"/>
                  </a:cubicBezTo>
                  <a:cubicBezTo>
                    <a:pt x="792" y="316"/>
                    <a:pt x="803" y="305"/>
                    <a:pt x="825" y="300"/>
                  </a:cubicBezTo>
                  <a:cubicBezTo>
                    <a:pt x="853" y="289"/>
                    <a:pt x="870" y="289"/>
                    <a:pt x="897" y="277"/>
                  </a:cubicBezTo>
                  <a:cubicBezTo>
                    <a:pt x="919" y="272"/>
                    <a:pt x="919" y="250"/>
                    <a:pt x="936" y="239"/>
                  </a:cubicBezTo>
                  <a:cubicBezTo>
                    <a:pt x="953" y="228"/>
                    <a:pt x="964" y="228"/>
                    <a:pt x="980" y="217"/>
                  </a:cubicBezTo>
                  <a:cubicBezTo>
                    <a:pt x="992" y="211"/>
                    <a:pt x="997" y="200"/>
                    <a:pt x="1003" y="189"/>
                  </a:cubicBezTo>
                  <a:cubicBezTo>
                    <a:pt x="1014" y="178"/>
                    <a:pt x="1025" y="178"/>
                    <a:pt x="1036" y="172"/>
                  </a:cubicBezTo>
                  <a:cubicBezTo>
                    <a:pt x="1052" y="167"/>
                    <a:pt x="1064" y="161"/>
                    <a:pt x="1080" y="156"/>
                  </a:cubicBezTo>
                  <a:cubicBezTo>
                    <a:pt x="1086" y="150"/>
                    <a:pt x="1091" y="150"/>
                    <a:pt x="1097" y="144"/>
                  </a:cubicBezTo>
                  <a:cubicBezTo>
                    <a:pt x="1130" y="139"/>
                    <a:pt x="1147" y="139"/>
                    <a:pt x="1180" y="139"/>
                  </a:cubicBezTo>
                  <a:cubicBezTo>
                    <a:pt x="1213" y="139"/>
                    <a:pt x="1235" y="144"/>
                    <a:pt x="1274" y="156"/>
                  </a:cubicBezTo>
                  <a:cubicBezTo>
                    <a:pt x="1302" y="167"/>
                    <a:pt x="1318" y="183"/>
                    <a:pt x="1352" y="183"/>
                  </a:cubicBezTo>
                  <a:cubicBezTo>
                    <a:pt x="1363" y="183"/>
                    <a:pt x="1368" y="183"/>
                    <a:pt x="1379" y="183"/>
                  </a:cubicBezTo>
                  <a:cubicBezTo>
                    <a:pt x="1385" y="183"/>
                    <a:pt x="1391" y="183"/>
                    <a:pt x="1396" y="194"/>
                  </a:cubicBezTo>
                  <a:cubicBezTo>
                    <a:pt x="1402" y="194"/>
                    <a:pt x="1402" y="200"/>
                    <a:pt x="1407" y="205"/>
                  </a:cubicBezTo>
                  <a:cubicBezTo>
                    <a:pt x="1435" y="217"/>
                    <a:pt x="1451" y="222"/>
                    <a:pt x="1474" y="233"/>
                  </a:cubicBezTo>
                  <a:cubicBezTo>
                    <a:pt x="1485" y="239"/>
                    <a:pt x="1490" y="244"/>
                    <a:pt x="1501" y="255"/>
                  </a:cubicBezTo>
                  <a:cubicBezTo>
                    <a:pt x="1512" y="266"/>
                    <a:pt x="1518" y="266"/>
                    <a:pt x="1529" y="277"/>
                  </a:cubicBezTo>
                  <a:cubicBezTo>
                    <a:pt x="1540" y="289"/>
                    <a:pt x="1540" y="300"/>
                    <a:pt x="1557" y="300"/>
                  </a:cubicBezTo>
                  <a:cubicBezTo>
                    <a:pt x="1573" y="300"/>
                    <a:pt x="1573" y="300"/>
                    <a:pt x="1573" y="300"/>
                  </a:cubicBezTo>
                  <a:cubicBezTo>
                    <a:pt x="1596" y="300"/>
                    <a:pt x="1607" y="305"/>
                    <a:pt x="1623" y="305"/>
                  </a:cubicBezTo>
                  <a:cubicBezTo>
                    <a:pt x="1634" y="305"/>
                    <a:pt x="1640" y="300"/>
                    <a:pt x="1651" y="300"/>
                  </a:cubicBezTo>
                  <a:cubicBezTo>
                    <a:pt x="1662" y="300"/>
                    <a:pt x="1668" y="311"/>
                    <a:pt x="1679" y="311"/>
                  </a:cubicBezTo>
                  <a:cubicBezTo>
                    <a:pt x="1701" y="311"/>
                    <a:pt x="1701" y="311"/>
                    <a:pt x="1701" y="311"/>
                  </a:cubicBezTo>
                  <a:cubicBezTo>
                    <a:pt x="1706" y="311"/>
                    <a:pt x="1712" y="305"/>
                    <a:pt x="1717" y="305"/>
                  </a:cubicBezTo>
                  <a:cubicBezTo>
                    <a:pt x="1734" y="305"/>
                    <a:pt x="1740" y="316"/>
                    <a:pt x="1756" y="322"/>
                  </a:cubicBezTo>
                  <a:cubicBezTo>
                    <a:pt x="1773" y="333"/>
                    <a:pt x="1790" y="327"/>
                    <a:pt x="1806" y="333"/>
                  </a:cubicBezTo>
                  <a:cubicBezTo>
                    <a:pt x="1823" y="338"/>
                    <a:pt x="1828" y="338"/>
                    <a:pt x="1839" y="349"/>
                  </a:cubicBezTo>
                  <a:cubicBezTo>
                    <a:pt x="1850" y="372"/>
                    <a:pt x="1845" y="383"/>
                    <a:pt x="1850" y="405"/>
                  </a:cubicBezTo>
                  <a:cubicBezTo>
                    <a:pt x="1856" y="422"/>
                    <a:pt x="1856" y="433"/>
                    <a:pt x="1862" y="455"/>
                  </a:cubicBezTo>
                  <a:cubicBezTo>
                    <a:pt x="1867" y="471"/>
                    <a:pt x="1867" y="483"/>
                    <a:pt x="1884" y="494"/>
                  </a:cubicBezTo>
                  <a:cubicBezTo>
                    <a:pt x="1895" y="505"/>
                    <a:pt x="1906" y="516"/>
                    <a:pt x="1917" y="532"/>
                  </a:cubicBezTo>
                  <a:cubicBezTo>
                    <a:pt x="1923" y="543"/>
                    <a:pt x="1934" y="549"/>
                    <a:pt x="1934" y="566"/>
                  </a:cubicBezTo>
                  <a:cubicBezTo>
                    <a:pt x="1934" y="582"/>
                    <a:pt x="1923" y="582"/>
                    <a:pt x="1917" y="593"/>
                  </a:cubicBezTo>
                  <a:cubicBezTo>
                    <a:pt x="1911" y="616"/>
                    <a:pt x="1917" y="627"/>
                    <a:pt x="1911" y="643"/>
                  </a:cubicBezTo>
                  <a:cubicBezTo>
                    <a:pt x="1911" y="654"/>
                    <a:pt x="1900" y="660"/>
                    <a:pt x="1895" y="671"/>
                  </a:cubicBezTo>
                  <a:cubicBezTo>
                    <a:pt x="1889" y="676"/>
                    <a:pt x="1884" y="682"/>
                    <a:pt x="1878" y="688"/>
                  </a:cubicBezTo>
                  <a:cubicBezTo>
                    <a:pt x="1867" y="693"/>
                    <a:pt x="1856" y="693"/>
                    <a:pt x="1856" y="704"/>
                  </a:cubicBezTo>
                  <a:cubicBezTo>
                    <a:pt x="1856" y="721"/>
                    <a:pt x="1862" y="721"/>
                    <a:pt x="1862" y="737"/>
                  </a:cubicBezTo>
                  <a:cubicBezTo>
                    <a:pt x="1862" y="760"/>
                    <a:pt x="1867" y="776"/>
                    <a:pt x="1873" y="804"/>
                  </a:cubicBezTo>
                  <a:cubicBezTo>
                    <a:pt x="1878" y="809"/>
                    <a:pt x="1884" y="815"/>
                    <a:pt x="1884" y="826"/>
                  </a:cubicBezTo>
                  <a:cubicBezTo>
                    <a:pt x="1884" y="848"/>
                    <a:pt x="1884" y="848"/>
                    <a:pt x="1884" y="848"/>
                  </a:cubicBezTo>
                  <a:cubicBezTo>
                    <a:pt x="1884" y="870"/>
                    <a:pt x="1867" y="876"/>
                    <a:pt x="1867" y="898"/>
                  </a:cubicBezTo>
                  <a:cubicBezTo>
                    <a:pt x="1867" y="920"/>
                    <a:pt x="1878" y="926"/>
                    <a:pt x="1884" y="942"/>
                  </a:cubicBezTo>
                  <a:cubicBezTo>
                    <a:pt x="1889" y="959"/>
                    <a:pt x="1889" y="970"/>
                    <a:pt x="1895" y="987"/>
                  </a:cubicBezTo>
                  <a:cubicBezTo>
                    <a:pt x="1895" y="998"/>
                    <a:pt x="1895" y="1003"/>
                    <a:pt x="1900" y="1015"/>
                  </a:cubicBezTo>
                  <a:cubicBezTo>
                    <a:pt x="1917" y="1031"/>
                    <a:pt x="1934" y="1031"/>
                    <a:pt x="1945" y="1053"/>
                  </a:cubicBezTo>
                  <a:cubicBezTo>
                    <a:pt x="1967" y="1086"/>
                    <a:pt x="1972" y="1102"/>
                    <a:pt x="1989" y="1135"/>
                  </a:cubicBezTo>
                  <a:cubicBezTo>
                    <a:pt x="1995" y="1152"/>
                    <a:pt x="1995" y="1163"/>
                    <a:pt x="2006" y="1180"/>
                  </a:cubicBezTo>
                  <a:cubicBezTo>
                    <a:pt x="2011" y="1191"/>
                    <a:pt x="2017" y="1207"/>
                    <a:pt x="2028" y="1207"/>
                  </a:cubicBezTo>
                  <a:cubicBezTo>
                    <a:pt x="2033" y="1207"/>
                    <a:pt x="2039" y="1202"/>
                    <a:pt x="2039" y="1191"/>
                  </a:cubicBezTo>
                  <a:cubicBezTo>
                    <a:pt x="2039" y="1180"/>
                    <a:pt x="2033" y="1180"/>
                    <a:pt x="2028" y="1169"/>
                  </a:cubicBezTo>
                  <a:cubicBezTo>
                    <a:pt x="2017" y="1141"/>
                    <a:pt x="2017" y="1124"/>
                    <a:pt x="2017" y="1091"/>
                  </a:cubicBezTo>
                  <a:cubicBezTo>
                    <a:pt x="2017" y="1074"/>
                    <a:pt x="2017" y="1074"/>
                    <a:pt x="2017" y="1074"/>
                  </a:cubicBezTo>
                  <a:cubicBezTo>
                    <a:pt x="2017" y="1063"/>
                    <a:pt x="2028" y="1063"/>
                    <a:pt x="2033" y="1063"/>
                  </a:cubicBezTo>
                  <a:cubicBezTo>
                    <a:pt x="2039" y="1063"/>
                    <a:pt x="2039" y="1058"/>
                    <a:pt x="2044" y="1058"/>
                  </a:cubicBezTo>
                  <a:cubicBezTo>
                    <a:pt x="2061" y="1058"/>
                    <a:pt x="2072" y="1058"/>
                    <a:pt x="2089" y="1063"/>
                  </a:cubicBezTo>
                  <a:cubicBezTo>
                    <a:pt x="2100" y="1069"/>
                    <a:pt x="2100" y="1086"/>
                    <a:pt x="2100" y="1097"/>
                  </a:cubicBezTo>
                  <a:cubicBezTo>
                    <a:pt x="2100" y="1169"/>
                    <a:pt x="2100" y="1169"/>
                    <a:pt x="2100" y="1169"/>
                  </a:cubicBezTo>
                  <a:cubicBezTo>
                    <a:pt x="2100" y="1174"/>
                    <a:pt x="2100" y="1174"/>
                    <a:pt x="2100" y="1180"/>
                  </a:cubicBezTo>
                  <a:cubicBezTo>
                    <a:pt x="2105" y="1196"/>
                    <a:pt x="2105" y="1202"/>
                    <a:pt x="2105" y="1219"/>
                  </a:cubicBezTo>
                  <a:cubicBezTo>
                    <a:pt x="2111" y="1235"/>
                    <a:pt x="2116" y="1263"/>
                    <a:pt x="2133" y="1263"/>
                  </a:cubicBezTo>
                  <a:lnTo>
                    <a:pt x="2133" y="1263"/>
                  </a:lnTo>
                  <a:cubicBezTo>
                    <a:pt x="2133" y="1285"/>
                    <a:pt x="2139" y="1302"/>
                    <a:pt x="2133" y="1324"/>
                  </a:cubicBezTo>
                  <a:cubicBezTo>
                    <a:pt x="2128" y="1346"/>
                    <a:pt x="2111" y="1363"/>
                    <a:pt x="2111" y="1390"/>
                  </a:cubicBezTo>
                  <a:cubicBezTo>
                    <a:pt x="2111" y="1424"/>
                    <a:pt x="2111" y="1446"/>
                    <a:pt x="2128" y="1479"/>
                  </a:cubicBezTo>
                  <a:cubicBezTo>
                    <a:pt x="2128" y="1490"/>
                    <a:pt x="2133" y="1496"/>
                    <a:pt x="2139" y="1507"/>
                  </a:cubicBezTo>
                  <a:cubicBezTo>
                    <a:pt x="2150" y="1534"/>
                    <a:pt x="2150" y="1551"/>
                    <a:pt x="2161" y="1579"/>
                  </a:cubicBezTo>
                  <a:cubicBezTo>
                    <a:pt x="2172" y="1612"/>
                    <a:pt x="2189" y="1629"/>
                    <a:pt x="2194" y="1667"/>
                  </a:cubicBezTo>
                  <a:cubicBezTo>
                    <a:pt x="2161" y="1662"/>
                    <a:pt x="2144" y="1662"/>
                    <a:pt x="2111" y="1662"/>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6" name="Freeform 99"/>
            <p:cNvSpPr>
              <a:spLocks noChangeArrowheads="1"/>
            </p:cNvSpPr>
            <p:nvPr/>
          </p:nvSpPr>
          <p:spPr bwMode="auto">
            <a:xfrm>
              <a:off x="21213968" y="3101976"/>
              <a:ext cx="801636" cy="739775"/>
            </a:xfrm>
            <a:custGeom>
              <a:avLst/>
              <a:gdLst>
                <a:gd name="T0" fmla="*/ 2161 w 2229"/>
                <a:gd name="T1" fmla="*/ 1159 h 2057"/>
                <a:gd name="T2" fmla="*/ 2189 w 2229"/>
                <a:gd name="T3" fmla="*/ 1153 h 2057"/>
                <a:gd name="T4" fmla="*/ 1679 w 2229"/>
                <a:gd name="T5" fmla="*/ 111 h 2057"/>
                <a:gd name="T6" fmla="*/ 1768 w 2229"/>
                <a:gd name="T7" fmla="*/ 244 h 2057"/>
                <a:gd name="T8" fmla="*/ 1857 w 2229"/>
                <a:gd name="T9" fmla="*/ 72 h 2057"/>
                <a:gd name="T10" fmla="*/ 1408 w 2229"/>
                <a:gd name="T11" fmla="*/ 1685 h 2057"/>
                <a:gd name="T12" fmla="*/ 1330 w 2229"/>
                <a:gd name="T13" fmla="*/ 1835 h 2057"/>
                <a:gd name="T14" fmla="*/ 1535 w 2229"/>
                <a:gd name="T15" fmla="*/ 1835 h 2057"/>
                <a:gd name="T16" fmla="*/ 1580 w 2229"/>
                <a:gd name="T17" fmla="*/ 1768 h 2057"/>
                <a:gd name="T18" fmla="*/ 1408 w 2229"/>
                <a:gd name="T19" fmla="*/ 1685 h 2057"/>
                <a:gd name="T20" fmla="*/ 1424 w 2229"/>
                <a:gd name="T21" fmla="*/ 1657 h 2057"/>
                <a:gd name="T22" fmla="*/ 1363 w 2229"/>
                <a:gd name="T23" fmla="*/ 1613 h 2057"/>
                <a:gd name="T24" fmla="*/ 1264 w 2229"/>
                <a:gd name="T25" fmla="*/ 1319 h 2057"/>
                <a:gd name="T26" fmla="*/ 1363 w 2229"/>
                <a:gd name="T27" fmla="*/ 1458 h 2057"/>
                <a:gd name="T28" fmla="*/ 1513 w 2229"/>
                <a:gd name="T29" fmla="*/ 1436 h 2057"/>
                <a:gd name="T30" fmla="*/ 1391 w 2229"/>
                <a:gd name="T31" fmla="*/ 1369 h 2057"/>
                <a:gd name="T32" fmla="*/ 1369 w 2229"/>
                <a:gd name="T33" fmla="*/ 1242 h 2057"/>
                <a:gd name="T34" fmla="*/ 1203 w 2229"/>
                <a:gd name="T35" fmla="*/ 1430 h 2057"/>
                <a:gd name="T36" fmla="*/ 1242 w 2229"/>
                <a:gd name="T37" fmla="*/ 1375 h 2057"/>
                <a:gd name="T38" fmla="*/ 1203 w 2229"/>
                <a:gd name="T39" fmla="*/ 1430 h 2057"/>
                <a:gd name="T40" fmla="*/ 1319 w 2229"/>
                <a:gd name="T41" fmla="*/ 1103 h 2057"/>
                <a:gd name="T42" fmla="*/ 1181 w 2229"/>
                <a:gd name="T43" fmla="*/ 1225 h 2057"/>
                <a:gd name="T44" fmla="*/ 1247 w 2229"/>
                <a:gd name="T45" fmla="*/ 1303 h 2057"/>
                <a:gd name="T46" fmla="*/ 1219 w 2229"/>
                <a:gd name="T47" fmla="*/ 1214 h 2057"/>
                <a:gd name="T48" fmla="*/ 1513 w 2229"/>
                <a:gd name="T49" fmla="*/ 1303 h 2057"/>
                <a:gd name="T50" fmla="*/ 1408 w 2229"/>
                <a:gd name="T51" fmla="*/ 1053 h 2057"/>
                <a:gd name="T52" fmla="*/ 1375 w 2229"/>
                <a:gd name="T53" fmla="*/ 876 h 2057"/>
                <a:gd name="T54" fmla="*/ 1358 w 2229"/>
                <a:gd name="T55" fmla="*/ 721 h 2057"/>
                <a:gd name="T56" fmla="*/ 1308 w 2229"/>
                <a:gd name="T57" fmla="*/ 610 h 2057"/>
                <a:gd name="T58" fmla="*/ 1380 w 2229"/>
                <a:gd name="T59" fmla="*/ 394 h 2057"/>
                <a:gd name="T60" fmla="*/ 1574 w 2229"/>
                <a:gd name="T61" fmla="*/ 178 h 2057"/>
                <a:gd name="T62" fmla="*/ 1508 w 2229"/>
                <a:gd name="T63" fmla="*/ 289 h 2057"/>
                <a:gd name="T64" fmla="*/ 1552 w 2229"/>
                <a:gd name="T65" fmla="*/ 560 h 2057"/>
                <a:gd name="T66" fmla="*/ 1430 w 2229"/>
                <a:gd name="T67" fmla="*/ 732 h 2057"/>
                <a:gd name="T68" fmla="*/ 1524 w 2229"/>
                <a:gd name="T69" fmla="*/ 743 h 2057"/>
                <a:gd name="T70" fmla="*/ 1629 w 2229"/>
                <a:gd name="T71" fmla="*/ 555 h 2057"/>
                <a:gd name="T72" fmla="*/ 1857 w 2229"/>
                <a:gd name="T73" fmla="*/ 460 h 2057"/>
                <a:gd name="T74" fmla="*/ 1812 w 2229"/>
                <a:gd name="T75" fmla="*/ 682 h 2057"/>
                <a:gd name="T76" fmla="*/ 1657 w 2229"/>
                <a:gd name="T77" fmla="*/ 776 h 2057"/>
                <a:gd name="T78" fmla="*/ 1812 w 2229"/>
                <a:gd name="T79" fmla="*/ 870 h 2057"/>
                <a:gd name="T80" fmla="*/ 1762 w 2229"/>
                <a:gd name="T81" fmla="*/ 954 h 2057"/>
                <a:gd name="T82" fmla="*/ 1563 w 2229"/>
                <a:gd name="T83" fmla="*/ 921 h 2057"/>
                <a:gd name="T84" fmla="*/ 1552 w 2229"/>
                <a:gd name="T85" fmla="*/ 1197 h 2057"/>
                <a:gd name="T86" fmla="*/ 1679 w 2229"/>
                <a:gd name="T87" fmla="*/ 1436 h 2057"/>
                <a:gd name="T88" fmla="*/ 1641 w 2229"/>
                <a:gd name="T89" fmla="*/ 1447 h 2057"/>
                <a:gd name="T90" fmla="*/ 1607 w 2229"/>
                <a:gd name="T91" fmla="*/ 133 h 2057"/>
                <a:gd name="T92" fmla="*/ 1447 w 2229"/>
                <a:gd name="T93" fmla="*/ 178 h 2057"/>
                <a:gd name="T94" fmla="*/ 1480 w 2229"/>
                <a:gd name="T95" fmla="*/ 167 h 2057"/>
                <a:gd name="T96" fmla="*/ 11 w 2229"/>
                <a:gd name="T97" fmla="*/ 1874 h 2057"/>
                <a:gd name="T98" fmla="*/ 150 w 2229"/>
                <a:gd name="T99" fmla="*/ 1818 h 2057"/>
                <a:gd name="T100" fmla="*/ 360 w 2229"/>
                <a:gd name="T101" fmla="*/ 1846 h 2057"/>
                <a:gd name="T102" fmla="*/ 410 w 2229"/>
                <a:gd name="T103" fmla="*/ 1851 h 2057"/>
                <a:gd name="T104" fmla="*/ 272 w 2229"/>
                <a:gd name="T105" fmla="*/ 1946 h 2057"/>
                <a:gd name="T106" fmla="*/ 0 w 2229"/>
                <a:gd name="T107" fmla="*/ 1890 h 2057"/>
                <a:gd name="T108" fmla="*/ 565 w 2229"/>
                <a:gd name="T109" fmla="*/ 1885 h 2057"/>
                <a:gd name="T110" fmla="*/ 687 w 2229"/>
                <a:gd name="T111" fmla="*/ 1929 h 2057"/>
                <a:gd name="T112" fmla="*/ 477 w 2229"/>
                <a:gd name="T113" fmla="*/ 1940 h 2057"/>
                <a:gd name="T114" fmla="*/ 654 w 2229"/>
                <a:gd name="T115" fmla="*/ 2023 h 2057"/>
                <a:gd name="T116" fmla="*/ 710 w 2229"/>
                <a:gd name="T117" fmla="*/ 199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9" h="2057">
                  <a:moveTo>
                    <a:pt x="2134" y="1103"/>
                  </a:moveTo>
                  <a:lnTo>
                    <a:pt x="2134" y="1103"/>
                  </a:lnTo>
                  <a:lnTo>
                    <a:pt x="2134" y="1109"/>
                  </a:lnTo>
                  <a:cubicBezTo>
                    <a:pt x="2134" y="1131"/>
                    <a:pt x="2150" y="1142"/>
                    <a:pt x="2161" y="1159"/>
                  </a:cubicBezTo>
                  <a:cubicBezTo>
                    <a:pt x="2178" y="1181"/>
                    <a:pt x="2189" y="1203"/>
                    <a:pt x="2217" y="1203"/>
                  </a:cubicBezTo>
                  <a:cubicBezTo>
                    <a:pt x="2228" y="1203"/>
                    <a:pt x="2228" y="1203"/>
                    <a:pt x="2228" y="1203"/>
                  </a:cubicBezTo>
                  <a:cubicBezTo>
                    <a:pt x="2228" y="1186"/>
                    <a:pt x="2228" y="1186"/>
                    <a:pt x="2228" y="1186"/>
                  </a:cubicBezTo>
                  <a:cubicBezTo>
                    <a:pt x="2228" y="1164"/>
                    <a:pt x="2206" y="1164"/>
                    <a:pt x="2189" y="1153"/>
                  </a:cubicBezTo>
                  <a:cubicBezTo>
                    <a:pt x="2167" y="1136"/>
                    <a:pt x="2161" y="1114"/>
                    <a:pt x="2134" y="1103"/>
                  </a:cubicBezTo>
                  <a:close/>
                  <a:moveTo>
                    <a:pt x="1724" y="45"/>
                  </a:moveTo>
                  <a:lnTo>
                    <a:pt x="1724" y="45"/>
                  </a:lnTo>
                  <a:cubicBezTo>
                    <a:pt x="1702" y="67"/>
                    <a:pt x="1690" y="78"/>
                    <a:pt x="1679" y="111"/>
                  </a:cubicBezTo>
                  <a:cubicBezTo>
                    <a:pt x="1663" y="172"/>
                    <a:pt x="1668" y="117"/>
                    <a:pt x="1668" y="161"/>
                  </a:cubicBezTo>
                  <a:cubicBezTo>
                    <a:pt x="1668" y="200"/>
                    <a:pt x="1668" y="200"/>
                    <a:pt x="1668" y="200"/>
                  </a:cubicBezTo>
                  <a:cubicBezTo>
                    <a:pt x="1668" y="283"/>
                    <a:pt x="1696" y="233"/>
                    <a:pt x="1724" y="233"/>
                  </a:cubicBezTo>
                  <a:cubicBezTo>
                    <a:pt x="1740" y="233"/>
                    <a:pt x="1751" y="244"/>
                    <a:pt x="1768" y="244"/>
                  </a:cubicBezTo>
                  <a:cubicBezTo>
                    <a:pt x="1790" y="244"/>
                    <a:pt x="1790" y="222"/>
                    <a:pt x="1801" y="205"/>
                  </a:cubicBezTo>
                  <a:cubicBezTo>
                    <a:pt x="1812" y="189"/>
                    <a:pt x="1823" y="178"/>
                    <a:pt x="1829" y="161"/>
                  </a:cubicBezTo>
                  <a:cubicBezTo>
                    <a:pt x="1835" y="145"/>
                    <a:pt x="1835" y="128"/>
                    <a:pt x="1840" y="117"/>
                  </a:cubicBezTo>
                  <a:cubicBezTo>
                    <a:pt x="1846" y="100"/>
                    <a:pt x="1857" y="89"/>
                    <a:pt x="1857" y="72"/>
                  </a:cubicBezTo>
                  <a:cubicBezTo>
                    <a:pt x="1857" y="61"/>
                    <a:pt x="1851" y="56"/>
                    <a:pt x="1840" y="50"/>
                  </a:cubicBezTo>
                  <a:cubicBezTo>
                    <a:pt x="1779" y="6"/>
                    <a:pt x="1768" y="0"/>
                    <a:pt x="1724" y="45"/>
                  </a:cubicBezTo>
                  <a:close/>
                  <a:moveTo>
                    <a:pt x="1408" y="1685"/>
                  </a:moveTo>
                  <a:lnTo>
                    <a:pt x="1408" y="1685"/>
                  </a:lnTo>
                  <a:cubicBezTo>
                    <a:pt x="1397" y="1691"/>
                    <a:pt x="1391" y="1702"/>
                    <a:pt x="1380" y="1707"/>
                  </a:cubicBezTo>
                  <a:cubicBezTo>
                    <a:pt x="1363" y="1718"/>
                    <a:pt x="1347" y="1724"/>
                    <a:pt x="1319" y="1724"/>
                  </a:cubicBezTo>
                  <a:cubicBezTo>
                    <a:pt x="1308" y="1757"/>
                    <a:pt x="1297" y="1774"/>
                    <a:pt x="1297" y="1813"/>
                  </a:cubicBezTo>
                  <a:cubicBezTo>
                    <a:pt x="1297" y="1829"/>
                    <a:pt x="1314" y="1829"/>
                    <a:pt x="1330" y="1835"/>
                  </a:cubicBezTo>
                  <a:cubicBezTo>
                    <a:pt x="1347" y="1846"/>
                    <a:pt x="1352" y="1868"/>
                    <a:pt x="1375" y="1868"/>
                  </a:cubicBezTo>
                  <a:cubicBezTo>
                    <a:pt x="1413" y="1868"/>
                    <a:pt x="1430" y="1835"/>
                    <a:pt x="1469" y="1835"/>
                  </a:cubicBezTo>
                  <a:cubicBezTo>
                    <a:pt x="1502" y="1835"/>
                    <a:pt x="1502" y="1835"/>
                    <a:pt x="1502" y="1835"/>
                  </a:cubicBezTo>
                  <a:cubicBezTo>
                    <a:pt x="1519" y="1835"/>
                    <a:pt x="1524" y="1835"/>
                    <a:pt x="1535" y="1835"/>
                  </a:cubicBezTo>
                  <a:cubicBezTo>
                    <a:pt x="1569" y="1835"/>
                    <a:pt x="1580" y="1851"/>
                    <a:pt x="1607" y="1851"/>
                  </a:cubicBezTo>
                  <a:cubicBezTo>
                    <a:pt x="1635" y="1851"/>
                    <a:pt x="1635" y="1851"/>
                    <a:pt x="1635" y="1851"/>
                  </a:cubicBezTo>
                  <a:cubicBezTo>
                    <a:pt x="1635" y="1829"/>
                    <a:pt x="1635" y="1829"/>
                    <a:pt x="1635" y="1829"/>
                  </a:cubicBezTo>
                  <a:cubicBezTo>
                    <a:pt x="1635" y="1796"/>
                    <a:pt x="1613" y="1779"/>
                    <a:pt x="1580" y="1768"/>
                  </a:cubicBezTo>
                  <a:cubicBezTo>
                    <a:pt x="1563" y="1763"/>
                    <a:pt x="1557" y="1741"/>
                    <a:pt x="1535" y="1735"/>
                  </a:cubicBezTo>
                  <a:cubicBezTo>
                    <a:pt x="1519" y="1729"/>
                    <a:pt x="1508" y="1729"/>
                    <a:pt x="1485" y="1724"/>
                  </a:cubicBezTo>
                  <a:cubicBezTo>
                    <a:pt x="1469" y="1718"/>
                    <a:pt x="1463" y="1696"/>
                    <a:pt x="1447" y="1691"/>
                  </a:cubicBezTo>
                  <a:cubicBezTo>
                    <a:pt x="1408" y="1685"/>
                    <a:pt x="1408" y="1685"/>
                    <a:pt x="1408" y="1685"/>
                  </a:cubicBezTo>
                  <a:close/>
                  <a:moveTo>
                    <a:pt x="1363" y="1613"/>
                  </a:moveTo>
                  <a:lnTo>
                    <a:pt x="1363" y="1613"/>
                  </a:lnTo>
                  <a:cubicBezTo>
                    <a:pt x="1352" y="1613"/>
                    <a:pt x="1352" y="1630"/>
                    <a:pt x="1347" y="1641"/>
                  </a:cubicBezTo>
                  <a:cubicBezTo>
                    <a:pt x="1375" y="1652"/>
                    <a:pt x="1391" y="1652"/>
                    <a:pt x="1424" y="1657"/>
                  </a:cubicBezTo>
                  <a:cubicBezTo>
                    <a:pt x="1430" y="1646"/>
                    <a:pt x="1430" y="1646"/>
                    <a:pt x="1430" y="1646"/>
                  </a:cubicBezTo>
                  <a:cubicBezTo>
                    <a:pt x="1430" y="1641"/>
                    <a:pt x="1430" y="1641"/>
                    <a:pt x="1430" y="1641"/>
                  </a:cubicBezTo>
                  <a:cubicBezTo>
                    <a:pt x="1413" y="1641"/>
                    <a:pt x="1402" y="1641"/>
                    <a:pt x="1391" y="1630"/>
                  </a:cubicBezTo>
                  <a:cubicBezTo>
                    <a:pt x="1380" y="1624"/>
                    <a:pt x="1375" y="1613"/>
                    <a:pt x="1363" y="1613"/>
                  </a:cubicBezTo>
                  <a:close/>
                  <a:moveTo>
                    <a:pt x="1303" y="1253"/>
                  </a:moveTo>
                  <a:lnTo>
                    <a:pt x="1303" y="1253"/>
                  </a:lnTo>
                  <a:cubicBezTo>
                    <a:pt x="1286" y="1253"/>
                    <a:pt x="1275" y="1275"/>
                    <a:pt x="1275" y="1292"/>
                  </a:cubicBezTo>
                  <a:cubicBezTo>
                    <a:pt x="1269" y="1303"/>
                    <a:pt x="1264" y="1308"/>
                    <a:pt x="1264" y="1319"/>
                  </a:cubicBezTo>
                  <a:cubicBezTo>
                    <a:pt x="1264" y="1353"/>
                    <a:pt x="1291" y="1358"/>
                    <a:pt x="1319" y="1380"/>
                  </a:cubicBezTo>
                  <a:cubicBezTo>
                    <a:pt x="1325" y="1386"/>
                    <a:pt x="1336" y="1386"/>
                    <a:pt x="1336" y="1397"/>
                  </a:cubicBezTo>
                  <a:cubicBezTo>
                    <a:pt x="1336" y="1408"/>
                    <a:pt x="1330" y="1414"/>
                    <a:pt x="1330" y="1430"/>
                  </a:cubicBezTo>
                  <a:cubicBezTo>
                    <a:pt x="1330" y="1447"/>
                    <a:pt x="1347" y="1458"/>
                    <a:pt x="1363" y="1458"/>
                  </a:cubicBezTo>
                  <a:cubicBezTo>
                    <a:pt x="1380" y="1458"/>
                    <a:pt x="1386" y="1447"/>
                    <a:pt x="1402" y="1447"/>
                  </a:cubicBezTo>
                  <a:cubicBezTo>
                    <a:pt x="1413" y="1447"/>
                    <a:pt x="1413" y="1458"/>
                    <a:pt x="1419" y="1463"/>
                  </a:cubicBezTo>
                  <a:cubicBezTo>
                    <a:pt x="1430" y="1474"/>
                    <a:pt x="1441" y="1491"/>
                    <a:pt x="1463" y="1491"/>
                  </a:cubicBezTo>
                  <a:cubicBezTo>
                    <a:pt x="1491" y="1491"/>
                    <a:pt x="1513" y="1463"/>
                    <a:pt x="1513" y="1436"/>
                  </a:cubicBezTo>
                  <a:cubicBezTo>
                    <a:pt x="1513" y="1430"/>
                    <a:pt x="1502" y="1425"/>
                    <a:pt x="1496" y="1425"/>
                  </a:cubicBezTo>
                  <a:cubicBezTo>
                    <a:pt x="1485" y="1419"/>
                    <a:pt x="1480" y="1414"/>
                    <a:pt x="1469" y="1408"/>
                  </a:cubicBezTo>
                  <a:cubicBezTo>
                    <a:pt x="1452" y="1408"/>
                    <a:pt x="1436" y="1419"/>
                    <a:pt x="1419" y="1414"/>
                  </a:cubicBezTo>
                  <a:cubicBezTo>
                    <a:pt x="1402" y="1402"/>
                    <a:pt x="1397" y="1386"/>
                    <a:pt x="1391" y="1369"/>
                  </a:cubicBezTo>
                  <a:cubicBezTo>
                    <a:pt x="1402" y="1364"/>
                    <a:pt x="1408" y="1353"/>
                    <a:pt x="1413" y="1336"/>
                  </a:cubicBezTo>
                  <a:cubicBezTo>
                    <a:pt x="1413" y="1330"/>
                    <a:pt x="1424" y="1325"/>
                    <a:pt x="1424" y="1314"/>
                  </a:cubicBezTo>
                  <a:cubicBezTo>
                    <a:pt x="1424" y="1297"/>
                    <a:pt x="1408" y="1297"/>
                    <a:pt x="1397" y="1286"/>
                  </a:cubicBezTo>
                  <a:cubicBezTo>
                    <a:pt x="1386" y="1269"/>
                    <a:pt x="1380" y="1253"/>
                    <a:pt x="1369" y="1242"/>
                  </a:cubicBezTo>
                  <a:cubicBezTo>
                    <a:pt x="1358" y="1258"/>
                    <a:pt x="1352" y="1269"/>
                    <a:pt x="1341" y="1281"/>
                  </a:cubicBezTo>
                  <a:cubicBezTo>
                    <a:pt x="1336" y="1281"/>
                    <a:pt x="1336" y="1292"/>
                    <a:pt x="1325" y="1292"/>
                  </a:cubicBezTo>
                  <a:cubicBezTo>
                    <a:pt x="1314" y="1292"/>
                    <a:pt x="1314" y="1264"/>
                    <a:pt x="1303" y="1253"/>
                  </a:cubicBezTo>
                  <a:close/>
                  <a:moveTo>
                    <a:pt x="1203" y="1430"/>
                  </a:moveTo>
                  <a:lnTo>
                    <a:pt x="1203" y="1430"/>
                  </a:lnTo>
                  <a:cubicBezTo>
                    <a:pt x="1203" y="1419"/>
                    <a:pt x="1208" y="1414"/>
                    <a:pt x="1214" y="1408"/>
                  </a:cubicBezTo>
                  <a:cubicBezTo>
                    <a:pt x="1219" y="1391"/>
                    <a:pt x="1219" y="1369"/>
                    <a:pt x="1230" y="1369"/>
                  </a:cubicBezTo>
                  <a:cubicBezTo>
                    <a:pt x="1236" y="1369"/>
                    <a:pt x="1242" y="1375"/>
                    <a:pt x="1242" y="1375"/>
                  </a:cubicBezTo>
                  <a:cubicBezTo>
                    <a:pt x="1242" y="1402"/>
                    <a:pt x="1264" y="1414"/>
                    <a:pt x="1264" y="1447"/>
                  </a:cubicBezTo>
                  <a:cubicBezTo>
                    <a:pt x="1264" y="1452"/>
                    <a:pt x="1258" y="1452"/>
                    <a:pt x="1258" y="1458"/>
                  </a:cubicBezTo>
                  <a:cubicBezTo>
                    <a:pt x="1253" y="1452"/>
                    <a:pt x="1247" y="1447"/>
                    <a:pt x="1236" y="1447"/>
                  </a:cubicBezTo>
                  <a:cubicBezTo>
                    <a:pt x="1225" y="1447"/>
                    <a:pt x="1203" y="1447"/>
                    <a:pt x="1203" y="1430"/>
                  </a:cubicBezTo>
                  <a:close/>
                  <a:moveTo>
                    <a:pt x="1341" y="1081"/>
                  </a:moveTo>
                  <a:lnTo>
                    <a:pt x="1341" y="1081"/>
                  </a:lnTo>
                  <a:cubicBezTo>
                    <a:pt x="1336" y="1081"/>
                    <a:pt x="1336" y="1081"/>
                    <a:pt x="1330" y="1081"/>
                  </a:cubicBezTo>
                  <a:cubicBezTo>
                    <a:pt x="1319" y="1081"/>
                    <a:pt x="1319" y="1092"/>
                    <a:pt x="1319" y="1103"/>
                  </a:cubicBezTo>
                  <a:cubicBezTo>
                    <a:pt x="1319" y="1120"/>
                    <a:pt x="1325" y="1131"/>
                    <a:pt x="1336" y="1136"/>
                  </a:cubicBezTo>
                  <a:cubicBezTo>
                    <a:pt x="1341" y="1120"/>
                    <a:pt x="1341" y="1103"/>
                    <a:pt x="1341" y="1081"/>
                  </a:cubicBezTo>
                  <a:close/>
                  <a:moveTo>
                    <a:pt x="1181" y="1225"/>
                  </a:moveTo>
                  <a:lnTo>
                    <a:pt x="1181" y="1225"/>
                  </a:lnTo>
                  <a:cubicBezTo>
                    <a:pt x="1181" y="1319"/>
                    <a:pt x="1181" y="1319"/>
                    <a:pt x="1181" y="1319"/>
                  </a:cubicBezTo>
                  <a:cubicBezTo>
                    <a:pt x="1181" y="1330"/>
                    <a:pt x="1186" y="1347"/>
                    <a:pt x="1197" y="1347"/>
                  </a:cubicBezTo>
                  <a:cubicBezTo>
                    <a:pt x="1214" y="1347"/>
                    <a:pt x="1225" y="1336"/>
                    <a:pt x="1247" y="1336"/>
                  </a:cubicBezTo>
                  <a:cubicBezTo>
                    <a:pt x="1247" y="1303"/>
                    <a:pt x="1247" y="1303"/>
                    <a:pt x="1247" y="1303"/>
                  </a:cubicBezTo>
                  <a:cubicBezTo>
                    <a:pt x="1242" y="1292"/>
                    <a:pt x="1242" y="1292"/>
                    <a:pt x="1242" y="1292"/>
                  </a:cubicBezTo>
                  <a:cubicBezTo>
                    <a:pt x="1247" y="1275"/>
                    <a:pt x="1247" y="1264"/>
                    <a:pt x="1247" y="1253"/>
                  </a:cubicBezTo>
                  <a:cubicBezTo>
                    <a:pt x="1247" y="1247"/>
                    <a:pt x="1247" y="1242"/>
                    <a:pt x="1253" y="1236"/>
                  </a:cubicBezTo>
                  <a:cubicBezTo>
                    <a:pt x="1236" y="1236"/>
                    <a:pt x="1236" y="1220"/>
                    <a:pt x="1219" y="1214"/>
                  </a:cubicBezTo>
                  <a:cubicBezTo>
                    <a:pt x="1203" y="1214"/>
                    <a:pt x="1197" y="1225"/>
                    <a:pt x="1181" y="1225"/>
                  </a:cubicBezTo>
                  <a:close/>
                  <a:moveTo>
                    <a:pt x="1607" y="1430"/>
                  </a:moveTo>
                  <a:lnTo>
                    <a:pt x="1607" y="1430"/>
                  </a:lnTo>
                  <a:cubicBezTo>
                    <a:pt x="1546" y="1414"/>
                    <a:pt x="1552" y="1353"/>
                    <a:pt x="1513" y="1303"/>
                  </a:cubicBezTo>
                  <a:cubicBezTo>
                    <a:pt x="1491" y="1275"/>
                    <a:pt x="1485" y="1253"/>
                    <a:pt x="1458" y="1236"/>
                  </a:cubicBezTo>
                  <a:cubicBezTo>
                    <a:pt x="1447" y="1225"/>
                    <a:pt x="1430" y="1231"/>
                    <a:pt x="1424" y="1220"/>
                  </a:cubicBezTo>
                  <a:cubicBezTo>
                    <a:pt x="1413" y="1209"/>
                    <a:pt x="1419" y="1197"/>
                    <a:pt x="1419" y="1181"/>
                  </a:cubicBezTo>
                  <a:cubicBezTo>
                    <a:pt x="1419" y="1131"/>
                    <a:pt x="1408" y="1103"/>
                    <a:pt x="1408" y="1053"/>
                  </a:cubicBezTo>
                  <a:cubicBezTo>
                    <a:pt x="1408" y="1031"/>
                    <a:pt x="1413" y="1020"/>
                    <a:pt x="1413" y="998"/>
                  </a:cubicBezTo>
                  <a:cubicBezTo>
                    <a:pt x="1413" y="970"/>
                    <a:pt x="1424" y="948"/>
                    <a:pt x="1402" y="931"/>
                  </a:cubicBezTo>
                  <a:cubicBezTo>
                    <a:pt x="1391" y="921"/>
                    <a:pt x="1375" y="926"/>
                    <a:pt x="1375" y="909"/>
                  </a:cubicBezTo>
                  <a:cubicBezTo>
                    <a:pt x="1375" y="876"/>
                    <a:pt x="1375" y="876"/>
                    <a:pt x="1375" y="876"/>
                  </a:cubicBezTo>
                  <a:cubicBezTo>
                    <a:pt x="1369" y="848"/>
                    <a:pt x="1369" y="848"/>
                    <a:pt x="1369" y="848"/>
                  </a:cubicBezTo>
                  <a:cubicBezTo>
                    <a:pt x="1369" y="832"/>
                    <a:pt x="1369" y="821"/>
                    <a:pt x="1375" y="804"/>
                  </a:cubicBezTo>
                  <a:cubicBezTo>
                    <a:pt x="1380" y="793"/>
                    <a:pt x="1391" y="788"/>
                    <a:pt x="1391" y="771"/>
                  </a:cubicBezTo>
                  <a:cubicBezTo>
                    <a:pt x="1391" y="737"/>
                    <a:pt x="1358" y="749"/>
                    <a:pt x="1358" y="721"/>
                  </a:cubicBezTo>
                  <a:cubicBezTo>
                    <a:pt x="1358" y="665"/>
                    <a:pt x="1347" y="671"/>
                    <a:pt x="1319" y="671"/>
                  </a:cubicBezTo>
                  <a:cubicBezTo>
                    <a:pt x="1303" y="671"/>
                    <a:pt x="1303" y="660"/>
                    <a:pt x="1303" y="649"/>
                  </a:cubicBezTo>
                  <a:cubicBezTo>
                    <a:pt x="1303" y="638"/>
                    <a:pt x="1308" y="632"/>
                    <a:pt x="1314" y="627"/>
                  </a:cubicBezTo>
                  <a:cubicBezTo>
                    <a:pt x="1308" y="610"/>
                    <a:pt x="1308" y="610"/>
                    <a:pt x="1308" y="610"/>
                  </a:cubicBezTo>
                  <a:cubicBezTo>
                    <a:pt x="1319" y="577"/>
                    <a:pt x="1330" y="560"/>
                    <a:pt x="1341" y="527"/>
                  </a:cubicBezTo>
                  <a:cubicBezTo>
                    <a:pt x="1347" y="505"/>
                    <a:pt x="1363" y="499"/>
                    <a:pt x="1363" y="477"/>
                  </a:cubicBezTo>
                  <a:cubicBezTo>
                    <a:pt x="1363" y="471"/>
                    <a:pt x="1358" y="466"/>
                    <a:pt x="1358" y="460"/>
                  </a:cubicBezTo>
                  <a:cubicBezTo>
                    <a:pt x="1358" y="433"/>
                    <a:pt x="1375" y="416"/>
                    <a:pt x="1380" y="394"/>
                  </a:cubicBezTo>
                  <a:cubicBezTo>
                    <a:pt x="1391" y="350"/>
                    <a:pt x="1402" y="327"/>
                    <a:pt x="1430" y="300"/>
                  </a:cubicBezTo>
                  <a:cubicBezTo>
                    <a:pt x="1458" y="272"/>
                    <a:pt x="1474" y="261"/>
                    <a:pt x="1496" y="233"/>
                  </a:cubicBezTo>
                  <a:cubicBezTo>
                    <a:pt x="1513" y="211"/>
                    <a:pt x="1513" y="194"/>
                    <a:pt x="1530" y="183"/>
                  </a:cubicBezTo>
                  <a:cubicBezTo>
                    <a:pt x="1546" y="178"/>
                    <a:pt x="1557" y="178"/>
                    <a:pt x="1574" y="178"/>
                  </a:cubicBezTo>
                  <a:cubicBezTo>
                    <a:pt x="1574" y="183"/>
                    <a:pt x="1580" y="189"/>
                    <a:pt x="1580" y="194"/>
                  </a:cubicBezTo>
                  <a:cubicBezTo>
                    <a:pt x="1580" y="217"/>
                    <a:pt x="1569" y="228"/>
                    <a:pt x="1552" y="244"/>
                  </a:cubicBezTo>
                  <a:cubicBezTo>
                    <a:pt x="1541" y="256"/>
                    <a:pt x="1541" y="266"/>
                    <a:pt x="1530" y="278"/>
                  </a:cubicBezTo>
                  <a:cubicBezTo>
                    <a:pt x="1524" y="289"/>
                    <a:pt x="1513" y="283"/>
                    <a:pt x="1508" y="289"/>
                  </a:cubicBezTo>
                  <a:cubicBezTo>
                    <a:pt x="1496" y="305"/>
                    <a:pt x="1502" y="322"/>
                    <a:pt x="1502" y="344"/>
                  </a:cubicBezTo>
                  <a:cubicBezTo>
                    <a:pt x="1535" y="355"/>
                    <a:pt x="1574" y="366"/>
                    <a:pt x="1574" y="405"/>
                  </a:cubicBezTo>
                  <a:cubicBezTo>
                    <a:pt x="1574" y="449"/>
                    <a:pt x="1574" y="477"/>
                    <a:pt x="1574" y="522"/>
                  </a:cubicBezTo>
                  <a:cubicBezTo>
                    <a:pt x="1574" y="538"/>
                    <a:pt x="1557" y="544"/>
                    <a:pt x="1552" y="560"/>
                  </a:cubicBezTo>
                  <a:cubicBezTo>
                    <a:pt x="1546" y="588"/>
                    <a:pt x="1519" y="604"/>
                    <a:pt x="1519" y="638"/>
                  </a:cubicBezTo>
                  <a:cubicBezTo>
                    <a:pt x="1496" y="638"/>
                    <a:pt x="1480" y="643"/>
                    <a:pt x="1463" y="660"/>
                  </a:cubicBezTo>
                  <a:cubicBezTo>
                    <a:pt x="1436" y="677"/>
                    <a:pt x="1419" y="682"/>
                    <a:pt x="1397" y="704"/>
                  </a:cubicBezTo>
                  <a:cubicBezTo>
                    <a:pt x="1408" y="715"/>
                    <a:pt x="1419" y="721"/>
                    <a:pt x="1430" y="732"/>
                  </a:cubicBezTo>
                  <a:cubicBezTo>
                    <a:pt x="1441" y="743"/>
                    <a:pt x="1441" y="754"/>
                    <a:pt x="1452" y="760"/>
                  </a:cubicBezTo>
                  <a:cubicBezTo>
                    <a:pt x="1463" y="771"/>
                    <a:pt x="1474" y="765"/>
                    <a:pt x="1491" y="765"/>
                  </a:cubicBezTo>
                  <a:cubicBezTo>
                    <a:pt x="1496" y="771"/>
                    <a:pt x="1496" y="771"/>
                    <a:pt x="1502" y="771"/>
                  </a:cubicBezTo>
                  <a:cubicBezTo>
                    <a:pt x="1513" y="771"/>
                    <a:pt x="1519" y="760"/>
                    <a:pt x="1524" y="743"/>
                  </a:cubicBezTo>
                  <a:cubicBezTo>
                    <a:pt x="1546" y="715"/>
                    <a:pt x="1546" y="699"/>
                    <a:pt x="1563" y="665"/>
                  </a:cubicBezTo>
                  <a:cubicBezTo>
                    <a:pt x="1580" y="627"/>
                    <a:pt x="1629" y="638"/>
                    <a:pt x="1641" y="599"/>
                  </a:cubicBezTo>
                  <a:cubicBezTo>
                    <a:pt x="1629" y="593"/>
                    <a:pt x="1613" y="588"/>
                    <a:pt x="1613" y="577"/>
                  </a:cubicBezTo>
                  <a:cubicBezTo>
                    <a:pt x="1613" y="566"/>
                    <a:pt x="1624" y="566"/>
                    <a:pt x="1629" y="555"/>
                  </a:cubicBezTo>
                  <a:cubicBezTo>
                    <a:pt x="1646" y="532"/>
                    <a:pt x="1657" y="522"/>
                    <a:pt x="1679" y="505"/>
                  </a:cubicBezTo>
                  <a:cubicBezTo>
                    <a:pt x="1696" y="499"/>
                    <a:pt x="1702" y="483"/>
                    <a:pt x="1718" y="477"/>
                  </a:cubicBezTo>
                  <a:cubicBezTo>
                    <a:pt x="1762" y="455"/>
                    <a:pt x="1790" y="444"/>
                    <a:pt x="1840" y="444"/>
                  </a:cubicBezTo>
                  <a:cubicBezTo>
                    <a:pt x="1873" y="444"/>
                    <a:pt x="1857" y="438"/>
                    <a:pt x="1857" y="460"/>
                  </a:cubicBezTo>
                  <a:cubicBezTo>
                    <a:pt x="1857" y="494"/>
                    <a:pt x="1873" y="510"/>
                    <a:pt x="1873" y="544"/>
                  </a:cubicBezTo>
                  <a:cubicBezTo>
                    <a:pt x="1873" y="577"/>
                    <a:pt x="1868" y="599"/>
                    <a:pt x="1857" y="632"/>
                  </a:cubicBezTo>
                  <a:cubicBezTo>
                    <a:pt x="1851" y="643"/>
                    <a:pt x="1857" y="660"/>
                    <a:pt x="1846" y="671"/>
                  </a:cubicBezTo>
                  <a:cubicBezTo>
                    <a:pt x="1835" y="677"/>
                    <a:pt x="1823" y="677"/>
                    <a:pt x="1812" y="682"/>
                  </a:cubicBezTo>
                  <a:cubicBezTo>
                    <a:pt x="1790" y="693"/>
                    <a:pt x="1785" y="710"/>
                    <a:pt x="1762" y="715"/>
                  </a:cubicBezTo>
                  <a:cubicBezTo>
                    <a:pt x="1724" y="732"/>
                    <a:pt x="1685" y="726"/>
                    <a:pt x="1679" y="765"/>
                  </a:cubicBezTo>
                  <a:cubicBezTo>
                    <a:pt x="1657" y="765"/>
                    <a:pt x="1657" y="765"/>
                    <a:pt x="1657" y="765"/>
                  </a:cubicBezTo>
                  <a:cubicBezTo>
                    <a:pt x="1657" y="776"/>
                    <a:pt x="1657" y="776"/>
                    <a:pt x="1657" y="776"/>
                  </a:cubicBezTo>
                  <a:cubicBezTo>
                    <a:pt x="1657" y="793"/>
                    <a:pt x="1668" y="804"/>
                    <a:pt x="1674" y="821"/>
                  </a:cubicBezTo>
                  <a:cubicBezTo>
                    <a:pt x="1690" y="821"/>
                    <a:pt x="1702" y="837"/>
                    <a:pt x="1718" y="843"/>
                  </a:cubicBezTo>
                  <a:cubicBezTo>
                    <a:pt x="1735" y="848"/>
                    <a:pt x="1746" y="848"/>
                    <a:pt x="1768" y="848"/>
                  </a:cubicBezTo>
                  <a:cubicBezTo>
                    <a:pt x="1785" y="854"/>
                    <a:pt x="1796" y="865"/>
                    <a:pt x="1812" y="870"/>
                  </a:cubicBezTo>
                  <a:cubicBezTo>
                    <a:pt x="1829" y="882"/>
                    <a:pt x="1846" y="887"/>
                    <a:pt x="1846" y="904"/>
                  </a:cubicBezTo>
                  <a:cubicBezTo>
                    <a:pt x="1846" y="931"/>
                    <a:pt x="1840" y="948"/>
                    <a:pt x="1857" y="970"/>
                  </a:cubicBezTo>
                  <a:cubicBezTo>
                    <a:pt x="1956" y="1070"/>
                    <a:pt x="1873" y="992"/>
                    <a:pt x="1796" y="965"/>
                  </a:cubicBezTo>
                  <a:cubicBezTo>
                    <a:pt x="1779" y="965"/>
                    <a:pt x="1774" y="954"/>
                    <a:pt x="1762" y="954"/>
                  </a:cubicBezTo>
                  <a:cubicBezTo>
                    <a:pt x="1696" y="954"/>
                    <a:pt x="1696" y="954"/>
                    <a:pt x="1696" y="954"/>
                  </a:cubicBezTo>
                  <a:cubicBezTo>
                    <a:pt x="1690" y="954"/>
                    <a:pt x="1685" y="937"/>
                    <a:pt x="1679" y="937"/>
                  </a:cubicBezTo>
                  <a:cubicBezTo>
                    <a:pt x="1646" y="926"/>
                    <a:pt x="1629" y="921"/>
                    <a:pt x="1602" y="921"/>
                  </a:cubicBezTo>
                  <a:cubicBezTo>
                    <a:pt x="1563" y="921"/>
                    <a:pt x="1563" y="921"/>
                    <a:pt x="1563" y="921"/>
                  </a:cubicBezTo>
                  <a:cubicBezTo>
                    <a:pt x="1519" y="921"/>
                    <a:pt x="1530" y="965"/>
                    <a:pt x="1519" y="1015"/>
                  </a:cubicBezTo>
                  <a:cubicBezTo>
                    <a:pt x="1519" y="1037"/>
                    <a:pt x="1513" y="1048"/>
                    <a:pt x="1513" y="1064"/>
                  </a:cubicBezTo>
                  <a:cubicBezTo>
                    <a:pt x="1513" y="1098"/>
                    <a:pt x="1513" y="1120"/>
                    <a:pt x="1524" y="1148"/>
                  </a:cubicBezTo>
                  <a:cubicBezTo>
                    <a:pt x="1535" y="1164"/>
                    <a:pt x="1546" y="1175"/>
                    <a:pt x="1552" y="1197"/>
                  </a:cubicBezTo>
                  <a:cubicBezTo>
                    <a:pt x="1557" y="1214"/>
                    <a:pt x="1557" y="1220"/>
                    <a:pt x="1569" y="1236"/>
                  </a:cubicBezTo>
                  <a:cubicBezTo>
                    <a:pt x="1585" y="1269"/>
                    <a:pt x="1574" y="1292"/>
                    <a:pt x="1596" y="1325"/>
                  </a:cubicBezTo>
                  <a:cubicBezTo>
                    <a:pt x="1607" y="1353"/>
                    <a:pt x="1635" y="1358"/>
                    <a:pt x="1646" y="1386"/>
                  </a:cubicBezTo>
                  <a:cubicBezTo>
                    <a:pt x="1652" y="1408"/>
                    <a:pt x="1663" y="1419"/>
                    <a:pt x="1679" y="1436"/>
                  </a:cubicBezTo>
                  <a:cubicBezTo>
                    <a:pt x="1696" y="1458"/>
                    <a:pt x="1707" y="1474"/>
                    <a:pt x="1729" y="1491"/>
                  </a:cubicBezTo>
                  <a:cubicBezTo>
                    <a:pt x="1751" y="1502"/>
                    <a:pt x="1663" y="1502"/>
                    <a:pt x="1663" y="1469"/>
                  </a:cubicBezTo>
                  <a:cubicBezTo>
                    <a:pt x="1663" y="1469"/>
                    <a:pt x="1668" y="1463"/>
                    <a:pt x="1668" y="1458"/>
                  </a:cubicBezTo>
                  <a:cubicBezTo>
                    <a:pt x="1668" y="1447"/>
                    <a:pt x="1652" y="1452"/>
                    <a:pt x="1641" y="1447"/>
                  </a:cubicBezTo>
                  <a:cubicBezTo>
                    <a:pt x="1629" y="1447"/>
                    <a:pt x="1618" y="1436"/>
                    <a:pt x="1607" y="1430"/>
                  </a:cubicBezTo>
                  <a:close/>
                  <a:moveTo>
                    <a:pt x="1607" y="111"/>
                  </a:moveTo>
                  <a:lnTo>
                    <a:pt x="1607" y="111"/>
                  </a:lnTo>
                  <a:cubicBezTo>
                    <a:pt x="1607" y="133"/>
                    <a:pt x="1607" y="133"/>
                    <a:pt x="1607" y="133"/>
                  </a:cubicBezTo>
                  <a:cubicBezTo>
                    <a:pt x="1607" y="145"/>
                    <a:pt x="1613" y="150"/>
                    <a:pt x="1624" y="156"/>
                  </a:cubicBezTo>
                  <a:cubicBezTo>
                    <a:pt x="1624" y="145"/>
                    <a:pt x="1629" y="133"/>
                    <a:pt x="1629" y="117"/>
                  </a:cubicBezTo>
                  <a:cubicBezTo>
                    <a:pt x="1629" y="106"/>
                    <a:pt x="1613" y="111"/>
                    <a:pt x="1607" y="111"/>
                  </a:cubicBezTo>
                  <a:close/>
                  <a:moveTo>
                    <a:pt x="1447" y="178"/>
                  </a:moveTo>
                  <a:lnTo>
                    <a:pt x="1447" y="178"/>
                  </a:lnTo>
                  <a:cubicBezTo>
                    <a:pt x="1447" y="194"/>
                    <a:pt x="1447" y="194"/>
                    <a:pt x="1447" y="194"/>
                  </a:cubicBezTo>
                  <a:cubicBezTo>
                    <a:pt x="1452" y="194"/>
                    <a:pt x="1452" y="194"/>
                    <a:pt x="1458" y="194"/>
                  </a:cubicBezTo>
                  <a:cubicBezTo>
                    <a:pt x="1469" y="194"/>
                    <a:pt x="1480" y="183"/>
                    <a:pt x="1480" y="167"/>
                  </a:cubicBezTo>
                  <a:cubicBezTo>
                    <a:pt x="1480" y="161"/>
                    <a:pt x="1469" y="156"/>
                    <a:pt x="1458" y="156"/>
                  </a:cubicBezTo>
                  <a:cubicBezTo>
                    <a:pt x="1447" y="161"/>
                    <a:pt x="1447" y="167"/>
                    <a:pt x="1447" y="178"/>
                  </a:cubicBezTo>
                  <a:close/>
                  <a:moveTo>
                    <a:pt x="11" y="1874"/>
                  </a:moveTo>
                  <a:lnTo>
                    <a:pt x="11" y="1874"/>
                  </a:lnTo>
                  <a:cubicBezTo>
                    <a:pt x="17" y="1857"/>
                    <a:pt x="17" y="1851"/>
                    <a:pt x="17" y="1835"/>
                  </a:cubicBezTo>
                  <a:cubicBezTo>
                    <a:pt x="17" y="1818"/>
                    <a:pt x="39" y="1829"/>
                    <a:pt x="56" y="1824"/>
                  </a:cubicBezTo>
                  <a:cubicBezTo>
                    <a:pt x="83" y="1824"/>
                    <a:pt x="94" y="1813"/>
                    <a:pt x="122" y="1813"/>
                  </a:cubicBezTo>
                  <a:cubicBezTo>
                    <a:pt x="133" y="1813"/>
                    <a:pt x="139" y="1818"/>
                    <a:pt x="150" y="1818"/>
                  </a:cubicBezTo>
                  <a:cubicBezTo>
                    <a:pt x="194" y="1829"/>
                    <a:pt x="216" y="1824"/>
                    <a:pt x="255" y="1835"/>
                  </a:cubicBezTo>
                  <a:cubicBezTo>
                    <a:pt x="283" y="1846"/>
                    <a:pt x="294" y="1857"/>
                    <a:pt x="322" y="1868"/>
                  </a:cubicBezTo>
                  <a:cubicBezTo>
                    <a:pt x="327" y="1857"/>
                    <a:pt x="327" y="1851"/>
                    <a:pt x="333" y="1846"/>
                  </a:cubicBezTo>
                  <a:cubicBezTo>
                    <a:pt x="344" y="1846"/>
                    <a:pt x="349" y="1846"/>
                    <a:pt x="360" y="1846"/>
                  </a:cubicBezTo>
                  <a:cubicBezTo>
                    <a:pt x="360" y="1874"/>
                    <a:pt x="360" y="1874"/>
                    <a:pt x="360" y="1874"/>
                  </a:cubicBezTo>
                  <a:cubicBezTo>
                    <a:pt x="366" y="1879"/>
                    <a:pt x="366" y="1879"/>
                    <a:pt x="366" y="1879"/>
                  </a:cubicBezTo>
                  <a:cubicBezTo>
                    <a:pt x="372" y="1862"/>
                    <a:pt x="377" y="1857"/>
                    <a:pt x="388" y="1851"/>
                  </a:cubicBezTo>
                  <a:cubicBezTo>
                    <a:pt x="410" y="1851"/>
                    <a:pt x="410" y="1851"/>
                    <a:pt x="410" y="1851"/>
                  </a:cubicBezTo>
                  <a:cubicBezTo>
                    <a:pt x="410" y="1874"/>
                    <a:pt x="416" y="1890"/>
                    <a:pt x="427" y="1912"/>
                  </a:cubicBezTo>
                  <a:cubicBezTo>
                    <a:pt x="388" y="1929"/>
                    <a:pt x="366" y="1929"/>
                    <a:pt x="322" y="1929"/>
                  </a:cubicBezTo>
                  <a:cubicBezTo>
                    <a:pt x="316" y="1929"/>
                    <a:pt x="311" y="1929"/>
                    <a:pt x="299" y="1929"/>
                  </a:cubicBezTo>
                  <a:cubicBezTo>
                    <a:pt x="288" y="1934"/>
                    <a:pt x="283" y="1946"/>
                    <a:pt x="272" y="1946"/>
                  </a:cubicBezTo>
                  <a:cubicBezTo>
                    <a:pt x="255" y="1946"/>
                    <a:pt x="250" y="1923"/>
                    <a:pt x="227" y="1923"/>
                  </a:cubicBezTo>
                  <a:cubicBezTo>
                    <a:pt x="216" y="1923"/>
                    <a:pt x="211" y="1929"/>
                    <a:pt x="194" y="1934"/>
                  </a:cubicBezTo>
                  <a:cubicBezTo>
                    <a:pt x="144" y="1946"/>
                    <a:pt x="117" y="1973"/>
                    <a:pt x="61" y="1973"/>
                  </a:cubicBezTo>
                  <a:cubicBezTo>
                    <a:pt x="22" y="1973"/>
                    <a:pt x="0" y="1929"/>
                    <a:pt x="0" y="1890"/>
                  </a:cubicBezTo>
                  <a:cubicBezTo>
                    <a:pt x="0" y="1885"/>
                    <a:pt x="11" y="1879"/>
                    <a:pt x="11" y="1874"/>
                  </a:cubicBezTo>
                  <a:close/>
                  <a:moveTo>
                    <a:pt x="444" y="1879"/>
                  </a:moveTo>
                  <a:lnTo>
                    <a:pt x="444" y="1879"/>
                  </a:lnTo>
                  <a:cubicBezTo>
                    <a:pt x="488" y="1879"/>
                    <a:pt x="516" y="1885"/>
                    <a:pt x="565" y="1885"/>
                  </a:cubicBezTo>
                  <a:cubicBezTo>
                    <a:pt x="615" y="1885"/>
                    <a:pt x="643" y="1874"/>
                    <a:pt x="687" y="1874"/>
                  </a:cubicBezTo>
                  <a:cubicBezTo>
                    <a:pt x="748" y="1874"/>
                    <a:pt x="776" y="1879"/>
                    <a:pt x="837" y="1890"/>
                  </a:cubicBezTo>
                  <a:cubicBezTo>
                    <a:pt x="837" y="1901"/>
                    <a:pt x="837" y="1901"/>
                    <a:pt x="837" y="1901"/>
                  </a:cubicBezTo>
                  <a:cubicBezTo>
                    <a:pt x="782" y="1923"/>
                    <a:pt x="748" y="1929"/>
                    <a:pt x="687" y="1929"/>
                  </a:cubicBezTo>
                  <a:cubicBezTo>
                    <a:pt x="671" y="1929"/>
                    <a:pt x="660" y="1923"/>
                    <a:pt x="638" y="1923"/>
                  </a:cubicBezTo>
                  <a:cubicBezTo>
                    <a:pt x="626" y="1923"/>
                    <a:pt x="621" y="1934"/>
                    <a:pt x="610" y="1934"/>
                  </a:cubicBezTo>
                  <a:cubicBezTo>
                    <a:pt x="571" y="1940"/>
                    <a:pt x="549" y="1946"/>
                    <a:pt x="505" y="1946"/>
                  </a:cubicBezTo>
                  <a:cubicBezTo>
                    <a:pt x="493" y="1946"/>
                    <a:pt x="488" y="1946"/>
                    <a:pt x="477" y="1940"/>
                  </a:cubicBezTo>
                  <a:cubicBezTo>
                    <a:pt x="471" y="1934"/>
                    <a:pt x="471" y="1923"/>
                    <a:pt x="466" y="1918"/>
                  </a:cubicBezTo>
                  <a:cubicBezTo>
                    <a:pt x="460" y="1912"/>
                    <a:pt x="449" y="1918"/>
                    <a:pt x="438" y="1918"/>
                  </a:cubicBezTo>
                  <a:cubicBezTo>
                    <a:pt x="444" y="1879"/>
                    <a:pt x="444" y="1879"/>
                    <a:pt x="444" y="1879"/>
                  </a:cubicBezTo>
                  <a:close/>
                  <a:moveTo>
                    <a:pt x="654" y="2023"/>
                  </a:moveTo>
                  <a:lnTo>
                    <a:pt x="654" y="2023"/>
                  </a:lnTo>
                  <a:cubicBezTo>
                    <a:pt x="654" y="2040"/>
                    <a:pt x="654" y="2056"/>
                    <a:pt x="671" y="2056"/>
                  </a:cubicBezTo>
                  <a:cubicBezTo>
                    <a:pt x="687" y="2056"/>
                    <a:pt x="687" y="2040"/>
                    <a:pt x="693" y="2023"/>
                  </a:cubicBezTo>
                  <a:cubicBezTo>
                    <a:pt x="698" y="2012"/>
                    <a:pt x="710" y="2001"/>
                    <a:pt x="710" y="1990"/>
                  </a:cubicBezTo>
                  <a:cubicBezTo>
                    <a:pt x="710" y="1968"/>
                    <a:pt x="698" y="1951"/>
                    <a:pt x="682" y="1957"/>
                  </a:cubicBezTo>
                  <a:cubicBezTo>
                    <a:pt x="671" y="1957"/>
                    <a:pt x="665" y="1962"/>
                    <a:pt x="665" y="1968"/>
                  </a:cubicBezTo>
                  <a:cubicBezTo>
                    <a:pt x="654" y="1990"/>
                    <a:pt x="654" y="2001"/>
                    <a:pt x="654" y="2023"/>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7" name="Freeform 100"/>
            <p:cNvSpPr>
              <a:spLocks noChangeArrowheads="1"/>
            </p:cNvSpPr>
            <p:nvPr/>
          </p:nvSpPr>
          <p:spPr bwMode="auto">
            <a:xfrm>
              <a:off x="21425093" y="3932239"/>
              <a:ext cx="1400084" cy="854075"/>
            </a:xfrm>
            <a:custGeom>
              <a:avLst/>
              <a:gdLst>
                <a:gd name="T0" fmla="*/ 3014 w 3891"/>
                <a:gd name="T1" fmla="*/ 1313 h 2373"/>
                <a:gd name="T2" fmla="*/ 3169 w 3891"/>
                <a:gd name="T3" fmla="*/ 1064 h 2373"/>
                <a:gd name="T4" fmla="*/ 3092 w 3891"/>
                <a:gd name="T5" fmla="*/ 1258 h 2373"/>
                <a:gd name="T6" fmla="*/ 3812 w 3891"/>
                <a:gd name="T7" fmla="*/ 1175 h 2373"/>
                <a:gd name="T8" fmla="*/ 3668 w 3891"/>
                <a:gd name="T9" fmla="*/ 1241 h 2373"/>
                <a:gd name="T10" fmla="*/ 3663 w 3891"/>
                <a:gd name="T11" fmla="*/ 1352 h 2373"/>
                <a:gd name="T12" fmla="*/ 3807 w 3891"/>
                <a:gd name="T13" fmla="*/ 1518 h 2373"/>
                <a:gd name="T14" fmla="*/ 3812 w 3891"/>
                <a:gd name="T15" fmla="*/ 1346 h 2373"/>
                <a:gd name="T16" fmla="*/ 3812 w 3891"/>
                <a:gd name="T17" fmla="*/ 1175 h 2373"/>
                <a:gd name="T18" fmla="*/ 3685 w 3891"/>
                <a:gd name="T19" fmla="*/ 1496 h 2373"/>
                <a:gd name="T20" fmla="*/ 3591 w 3891"/>
                <a:gd name="T21" fmla="*/ 1369 h 2373"/>
                <a:gd name="T22" fmla="*/ 3762 w 3891"/>
                <a:gd name="T23" fmla="*/ 1524 h 2373"/>
                <a:gd name="T24" fmla="*/ 3574 w 3891"/>
                <a:gd name="T25" fmla="*/ 1441 h 2373"/>
                <a:gd name="T26" fmla="*/ 3685 w 3891"/>
                <a:gd name="T27" fmla="*/ 1690 h 2373"/>
                <a:gd name="T28" fmla="*/ 3563 w 3891"/>
                <a:gd name="T29" fmla="*/ 1684 h 2373"/>
                <a:gd name="T30" fmla="*/ 3585 w 3891"/>
                <a:gd name="T31" fmla="*/ 1496 h 2373"/>
                <a:gd name="T32" fmla="*/ 3840 w 3891"/>
                <a:gd name="T33" fmla="*/ 1623 h 2373"/>
                <a:gd name="T34" fmla="*/ 3884 w 3891"/>
                <a:gd name="T35" fmla="*/ 1546 h 2373"/>
                <a:gd name="T36" fmla="*/ 1341 w 3891"/>
                <a:gd name="T37" fmla="*/ 2288 h 2373"/>
                <a:gd name="T38" fmla="*/ 1341 w 3891"/>
                <a:gd name="T39" fmla="*/ 2288 h 2373"/>
                <a:gd name="T40" fmla="*/ 1767 w 3891"/>
                <a:gd name="T41" fmla="*/ 2172 h 2373"/>
                <a:gd name="T42" fmla="*/ 1247 w 3891"/>
                <a:gd name="T43" fmla="*/ 1884 h 2373"/>
                <a:gd name="T44" fmla="*/ 2255 w 3891"/>
                <a:gd name="T45" fmla="*/ 1967 h 2373"/>
                <a:gd name="T46" fmla="*/ 2255 w 3891"/>
                <a:gd name="T47" fmla="*/ 1967 h 2373"/>
                <a:gd name="T48" fmla="*/ 2283 w 3891"/>
                <a:gd name="T49" fmla="*/ 2083 h 2373"/>
                <a:gd name="T50" fmla="*/ 2238 w 3891"/>
                <a:gd name="T51" fmla="*/ 2316 h 2373"/>
                <a:gd name="T52" fmla="*/ 2194 w 3891"/>
                <a:gd name="T53" fmla="*/ 2316 h 2373"/>
                <a:gd name="T54" fmla="*/ 2632 w 3891"/>
                <a:gd name="T55" fmla="*/ 1834 h 2373"/>
                <a:gd name="T56" fmla="*/ 2632 w 3891"/>
                <a:gd name="T57" fmla="*/ 1834 h 2373"/>
                <a:gd name="T58" fmla="*/ 2421 w 3891"/>
                <a:gd name="T59" fmla="*/ 1934 h 2373"/>
                <a:gd name="T60" fmla="*/ 2538 w 3891"/>
                <a:gd name="T61" fmla="*/ 1856 h 2373"/>
                <a:gd name="T62" fmla="*/ 2471 w 3891"/>
                <a:gd name="T63" fmla="*/ 2095 h 2373"/>
                <a:gd name="T64" fmla="*/ 2338 w 3891"/>
                <a:gd name="T65" fmla="*/ 2216 h 2373"/>
                <a:gd name="T66" fmla="*/ 2327 w 3891"/>
                <a:gd name="T67" fmla="*/ 2095 h 2373"/>
                <a:gd name="T68" fmla="*/ 698 w 3891"/>
                <a:gd name="T69" fmla="*/ 2067 h 2373"/>
                <a:gd name="T70" fmla="*/ 920 w 3891"/>
                <a:gd name="T71" fmla="*/ 2261 h 2373"/>
                <a:gd name="T72" fmla="*/ 1025 w 3891"/>
                <a:gd name="T73" fmla="*/ 2266 h 2373"/>
                <a:gd name="T74" fmla="*/ 110 w 3891"/>
                <a:gd name="T75" fmla="*/ 2072 h 2373"/>
                <a:gd name="T76" fmla="*/ 255 w 3891"/>
                <a:gd name="T77" fmla="*/ 2200 h 2373"/>
                <a:gd name="T78" fmla="*/ 454 w 3891"/>
                <a:gd name="T79" fmla="*/ 2061 h 2373"/>
                <a:gd name="T80" fmla="*/ 183 w 3891"/>
                <a:gd name="T81" fmla="*/ 2100 h 2373"/>
                <a:gd name="T82" fmla="*/ 986 w 3891"/>
                <a:gd name="T83" fmla="*/ 238 h 2373"/>
                <a:gd name="T84" fmla="*/ 1224 w 3891"/>
                <a:gd name="T85" fmla="*/ 271 h 2373"/>
                <a:gd name="T86" fmla="*/ 1524 w 3891"/>
                <a:gd name="T87" fmla="*/ 271 h 2373"/>
                <a:gd name="T88" fmla="*/ 1806 w 3891"/>
                <a:gd name="T89" fmla="*/ 277 h 2373"/>
                <a:gd name="T90" fmla="*/ 2178 w 3891"/>
                <a:gd name="T91" fmla="*/ 465 h 2373"/>
                <a:gd name="T92" fmla="*/ 2117 w 3891"/>
                <a:gd name="T93" fmla="*/ 260 h 2373"/>
                <a:gd name="T94" fmla="*/ 1873 w 3891"/>
                <a:gd name="T95" fmla="*/ 94 h 2373"/>
                <a:gd name="T96" fmla="*/ 1474 w 3891"/>
                <a:gd name="T97" fmla="*/ 61 h 2373"/>
                <a:gd name="T98" fmla="*/ 1152 w 3891"/>
                <a:gd name="T99" fmla="*/ 39 h 2373"/>
                <a:gd name="T100" fmla="*/ 1252 w 3891"/>
                <a:gd name="T101" fmla="*/ 310 h 2373"/>
                <a:gd name="T102" fmla="*/ 1252 w 3891"/>
                <a:gd name="T103" fmla="*/ 310 h 2373"/>
                <a:gd name="T104" fmla="*/ 1147 w 3891"/>
                <a:gd name="T105" fmla="*/ 310 h 2373"/>
                <a:gd name="T106" fmla="*/ 1097 w 3891"/>
                <a:gd name="T107" fmla="*/ 354 h 2373"/>
                <a:gd name="T108" fmla="*/ 881 w 3891"/>
                <a:gd name="T109" fmla="*/ 188 h 2373"/>
                <a:gd name="T110" fmla="*/ 947 w 3891"/>
                <a:gd name="T111" fmla="*/ 61 h 2373"/>
                <a:gd name="T112" fmla="*/ 748 w 3891"/>
                <a:gd name="T113" fmla="*/ 216 h 2373"/>
                <a:gd name="T114" fmla="*/ 338 w 3891"/>
                <a:gd name="T115" fmla="*/ 116 h 2373"/>
                <a:gd name="T116" fmla="*/ 149 w 3891"/>
                <a:gd name="T117" fmla="*/ 266 h 2373"/>
                <a:gd name="T118" fmla="*/ 426 w 3891"/>
                <a:gd name="T119" fmla="*/ 454 h 2373"/>
                <a:gd name="T120" fmla="*/ 648 w 3891"/>
                <a:gd name="T121" fmla="*/ 321 h 2373"/>
                <a:gd name="T122" fmla="*/ 532 w 3891"/>
                <a:gd name="T123" fmla="*/ 155 h 2373"/>
                <a:gd name="T124" fmla="*/ 598 w 3891"/>
                <a:gd name="T125" fmla="*/ 460 h 2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1" h="2373">
                  <a:moveTo>
                    <a:pt x="2953" y="1219"/>
                  </a:moveTo>
                  <a:lnTo>
                    <a:pt x="2953" y="1219"/>
                  </a:lnTo>
                  <a:cubicBezTo>
                    <a:pt x="2953" y="1241"/>
                    <a:pt x="2964" y="1252"/>
                    <a:pt x="2964" y="1269"/>
                  </a:cubicBezTo>
                  <a:cubicBezTo>
                    <a:pt x="2964" y="1297"/>
                    <a:pt x="2959" y="1308"/>
                    <a:pt x="2959" y="1330"/>
                  </a:cubicBezTo>
                  <a:cubicBezTo>
                    <a:pt x="2976" y="1335"/>
                    <a:pt x="2987" y="1335"/>
                    <a:pt x="3003" y="1346"/>
                  </a:cubicBezTo>
                  <a:cubicBezTo>
                    <a:pt x="3014" y="1335"/>
                    <a:pt x="3014" y="1324"/>
                    <a:pt x="3014" y="1313"/>
                  </a:cubicBezTo>
                  <a:cubicBezTo>
                    <a:pt x="3014" y="1285"/>
                    <a:pt x="3003" y="1269"/>
                    <a:pt x="2992" y="1241"/>
                  </a:cubicBezTo>
                  <a:cubicBezTo>
                    <a:pt x="2981" y="1230"/>
                    <a:pt x="2987" y="1219"/>
                    <a:pt x="2981" y="1208"/>
                  </a:cubicBezTo>
                  <a:cubicBezTo>
                    <a:pt x="2976" y="1191"/>
                    <a:pt x="2953" y="1208"/>
                    <a:pt x="2953" y="1219"/>
                  </a:cubicBezTo>
                  <a:close/>
                  <a:moveTo>
                    <a:pt x="3181" y="1069"/>
                  </a:moveTo>
                  <a:lnTo>
                    <a:pt x="3181" y="1069"/>
                  </a:lnTo>
                  <a:cubicBezTo>
                    <a:pt x="3175" y="1064"/>
                    <a:pt x="3175" y="1064"/>
                    <a:pt x="3169" y="1064"/>
                  </a:cubicBezTo>
                  <a:cubicBezTo>
                    <a:pt x="3158" y="1064"/>
                    <a:pt x="3158" y="1064"/>
                    <a:pt x="3158" y="1064"/>
                  </a:cubicBezTo>
                  <a:cubicBezTo>
                    <a:pt x="3153" y="1103"/>
                    <a:pt x="3136" y="1119"/>
                    <a:pt x="3125" y="1152"/>
                  </a:cubicBezTo>
                  <a:cubicBezTo>
                    <a:pt x="3114" y="1169"/>
                    <a:pt x="3120" y="1186"/>
                    <a:pt x="3109" y="1208"/>
                  </a:cubicBezTo>
                  <a:cubicBezTo>
                    <a:pt x="3103" y="1219"/>
                    <a:pt x="3092" y="1219"/>
                    <a:pt x="3075" y="1219"/>
                  </a:cubicBezTo>
                  <a:cubicBezTo>
                    <a:pt x="3075" y="1269"/>
                    <a:pt x="3031" y="1474"/>
                    <a:pt x="3086" y="1285"/>
                  </a:cubicBezTo>
                  <a:cubicBezTo>
                    <a:pt x="3092" y="1274"/>
                    <a:pt x="3086" y="1269"/>
                    <a:pt x="3092" y="1258"/>
                  </a:cubicBezTo>
                  <a:cubicBezTo>
                    <a:pt x="3097" y="1241"/>
                    <a:pt x="3114" y="1236"/>
                    <a:pt x="3125" y="1219"/>
                  </a:cubicBezTo>
                  <a:cubicBezTo>
                    <a:pt x="3136" y="1202"/>
                    <a:pt x="3153" y="1197"/>
                    <a:pt x="3158" y="1180"/>
                  </a:cubicBezTo>
                  <a:cubicBezTo>
                    <a:pt x="3175" y="1152"/>
                    <a:pt x="3175" y="1130"/>
                    <a:pt x="3181" y="1103"/>
                  </a:cubicBezTo>
                  <a:cubicBezTo>
                    <a:pt x="3181" y="1091"/>
                    <a:pt x="3186" y="1080"/>
                    <a:pt x="3181" y="1069"/>
                  </a:cubicBezTo>
                  <a:close/>
                  <a:moveTo>
                    <a:pt x="3812" y="1175"/>
                  </a:moveTo>
                  <a:lnTo>
                    <a:pt x="3812" y="1175"/>
                  </a:lnTo>
                  <a:cubicBezTo>
                    <a:pt x="3812" y="1130"/>
                    <a:pt x="3812" y="1130"/>
                    <a:pt x="3812" y="1130"/>
                  </a:cubicBezTo>
                  <a:cubicBezTo>
                    <a:pt x="3796" y="1130"/>
                    <a:pt x="3790" y="1125"/>
                    <a:pt x="3779" y="1119"/>
                  </a:cubicBezTo>
                  <a:cubicBezTo>
                    <a:pt x="3746" y="1125"/>
                    <a:pt x="3746" y="1125"/>
                    <a:pt x="3746" y="1125"/>
                  </a:cubicBezTo>
                  <a:cubicBezTo>
                    <a:pt x="3740" y="1147"/>
                    <a:pt x="3746" y="1164"/>
                    <a:pt x="3729" y="1175"/>
                  </a:cubicBezTo>
                  <a:cubicBezTo>
                    <a:pt x="3724" y="1175"/>
                    <a:pt x="3713" y="1175"/>
                    <a:pt x="3713" y="1186"/>
                  </a:cubicBezTo>
                  <a:cubicBezTo>
                    <a:pt x="3696" y="1208"/>
                    <a:pt x="3696" y="1241"/>
                    <a:pt x="3668" y="1241"/>
                  </a:cubicBezTo>
                  <a:cubicBezTo>
                    <a:pt x="3663" y="1241"/>
                    <a:pt x="3657" y="1230"/>
                    <a:pt x="3646" y="1230"/>
                  </a:cubicBezTo>
                  <a:cubicBezTo>
                    <a:pt x="3624" y="1230"/>
                    <a:pt x="3624" y="1230"/>
                    <a:pt x="3624" y="1230"/>
                  </a:cubicBezTo>
                  <a:cubicBezTo>
                    <a:pt x="3624" y="1252"/>
                    <a:pt x="3624" y="1252"/>
                    <a:pt x="3624" y="1252"/>
                  </a:cubicBezTo>
                  <a:cubicBezTo>
                    <a:pt x="3624" y="1285"/>
                    <a:pt x="3690" y="1269"/>
                    <a:pt x="3690" y="1302"/>
                  </a:cubicBezTo>
                  <a:cubicBezTo>
                    <a:pt x="3690" y="1308"/>
                    <a:pt x="3674" y="1308"/>
                    <a:pt x="3674" y="1313"/>
                  </a:cubicBezTo>
                  <a:cubicBezTo>
                    <a:pt x="3674" y="1330"/>
                    <a:pt x="3663" y="1335"/>
                    <a:pt x="3663" y="1352"/>
                  </a:cubicBezTo>
                  <a:cubicBezTo>
                    <a:pt x="3663" y="1357"/>
                    <a:pt x="3668" y="1363"/>
                    <a:pt x="3668" y="1369"/>
                  </a:cubicBezTo>
                  <a:cubicBezTo>
                    <a:pt x="3668" y="1385"/>
                    <a:pt x="3646" y="1391"/>
                    <a:pt x="3646" y="1407"/>
                  </a:cubicBezTo>
                  <a:cubicBezTo>
                    <a:pt x="3646" y="1424"/>
                    <a:pt x="3663" y="1430"/>
                    <a:pt x="3674" y="1446"/>
                  </a:cubicBezTo>
                  <a:cubicBezTo>
                    <a:pt x="3685" y="1457"/>
                    <a:pt x="3701" y="1463"/>
                    <a:pt x="3718" y="1474"/>
                  </a:cubicBezTo>
                  <a:cubicBezTo>
                    <a:pt x="3740" y="1485"/>
                    <a:pt x="3751" y="1490"/>
                    <a:pt x="3774" y="1502"/>
                  </a:cubicBezTo>
                  <a:cubicBezTo>
                    <a:pt x="3785" y="1507"/>
                    <a:pt x="3790" y="1518"/>
                    <a:pt x="3807" y="1518"/>
                  </a:cubicBezTo>
                  <a:cubicBezTo>
                    <a:pt x="3818" y="1518"/>
                    <a:pt x="3823" y="1513"/>
                    <a:pt x="3829" y="1507"/>
                  </a:cubicBezTo>
                  <a:cubicBezTo>
                    <a:pt x="3840" y="1496"/>
                    <a:pt x="3851" y="1485"/>
                    <a:pt x="3851" y="1468"/>
                  </a:cubicBezTo>
                  <a:cubicBezTo>
                    <a:pt x="3851" y="1457"/>
                    <a:pt x="3846" y="1452"/>
                    <a:pt x="3846" y="1441"/>
                  </a:cubicBezTo>
                  <a:cubicBezTo>
                    <a:pt x="3846" y="1430"/>
                    <a:pt x="3851" y="1424"/>
                    <a:pt x="3851" y="1418"/>
                  </a:cubicBezTo>
                  <a:cubicBezTo>
                    <a:pt x="3851" y="1385"/>
                    <a:pt x="3823" y="1380"/>
                    <a:pt x="3807" y="1352"/>
                  </a:cubicBezTo>
                  <a:cubicBezTo>
                    <a:pt x="3812" y="1346"/>
                    <a:pt x="3812" y="1346"/>
                    <a:pt x="3812" y="1346"/>
                  </a:cubicBezTo>
                  <a:cubicBezTo>
                    <a:pt x="3823" y="1346"/>
                    <a:pt x="3834" y="1352"/>
                    <a:pt x="3846" y="1346"/>
                  </a:cubicBezTo>
                  <a:cubicBezTo>
                    <a:pt x="3857" y="1335"/>
                    <a:pt x="3851" y="1324"/>
                    <a:pt x="3851" y="1313"/>
                  </a:cubicBezTo>
                  <a:cubicBezTo>
                    <a:pt x="3851" y="1297"/>
                    <a:pt x="3834" y="1297"/>
                    <a:pt x="3834" y="1280"/>
                  </a:cubicBezTo>
                  <a:cubicBezTo>
                    <a:pt x="3834" y="1258"/>
                    <a:pt x="3846" y="1241"/>
                    <a:pt x="3846" y="1219"/>
                  </a:cubicBezTo>
                  <a:cubicBezTo>
                    <a:pt x="3846" y="1202"/>
                    <a:pt x="3812" y="1208"/>
                    <a:pt x="3812" y="1186"/>
                  </a:cubicBezTo>
                  <a:lnTo>
                    <a:pt x="3812" y="1175"/>
                  </a:lnTo>
                  <a:close/>
                  <a:moveTo>
                    <a:pt x="3624" y="1374"/>
                  </a:moveTo>
                  <a:lnTo>
                    <a:pt x="3624" y="1374"/>
                  </a:lnTo>
                  <a:cubicBezTo>
                    <a:pt x="3624" y="1380"/>
                    <a:pt x="3624" y="1385"/>
                    <a:pt x="3624" y="1391"/>
                  </a:cubicBezTo>
                  <a:cubicBezTo>
                    <a:pt x="3624" y="1413"/>
                    <a:pt x="3641" y="1430"/>
                    <a:pt x="3657" y="1452"/>
                  </a:cubicBezTo>
                  <a:cubicBezTo>
                    <a:pt x="3668" y="1463"/>
                    <a:pt x="3690" y="1468"/>
                    <a:pt x="3690" y="1485"/>
                  </a:cubicBezTo>
                  <a:cubicBezTo>
                    <a:pt x="3690" y="1490"/>
                    <a:pt x="3685" y="1490"/>
                    <a:pt x="3685" y="1496"/>
                  </a:cubicBezTo>
                  <a:cubicBezTo>
                    <a:pt x="3668" y="1485"/>
                    <a:pt x="3657" y="1479"/>
                    <a:pt x="3635" y="1463"/>
                  </a:cubicBezTo>
                  <a:cubicBezTo>
                    <a:pt x="3629" y="1463"/>
                    <a:pt x="3618" y="1463"/>
                    <a:pt x="3613" y="1452"/>
                  </a:cubicBezTo>
                  <a:cubicBezTo>
                    <a:pt x="3613" y="1446"/>
                    <a:pt x="3613" y="1441"/>
                    <a:pt x="3613" y="1441"/>
                  </a:cubicBezTo>
                  <a:cubicBezTo>
                    <a:pt x="3607" y="1424"/>
                    <a:pt x="3591" y="1424"/>
                    <a:pt x="3591" y="1413"/>
                  </a:cubicBezTo>
                  <a:cubicBezTo>
                    <a:pt x="3585" y="1402"/>
                    <a:pt x="3585" y="1396"/>
                    <a:pt x="3585" y="1385"/>
                  </a:cubicBezTo>
                  <a:cubicBezTo>
                    <a:pt x="3585" y="1380"/>
                    <a:pt x="3585" y="1374"/>
                    <a:pt x="3591" y="1369"/>
                  </a:cubicBezTo>
                  <a:cubicBezTo>
                    <a:pt x="3596" y="1374"/>
                    <a:pt x="3602" y="1380"/>
                    <a:pt x="3613" y="1380"/>
                  </a:cubicBezTo>
                  <a:cubicBezTo>
                    <a:pt x="3618" y="1380"/>
                    <a:pt x="3618" y="1380"/>
                    <a:pt x="3624" y="1374"/>
                  </a:cubicBezTo>
                  <a:close/>
                  <a:moveTo>
                    <a:pt x="3690" y="1507"/>
                  </a:moveTo>
                  <a:lnTo>
                    <a:pt x="3690" y="1507"/>
                  </a:lnTo>
                  <a:cubicBezTo>
                    <a:pt x="3690" y="1490"/>
                    <a:pt x="3718" y="1479"/>
                    <a:pt x="3729" y="1490"/>
                  </a:cubicBezTo>
                  <a:cubicBezTo>
                    <a:pt x="3746" y="1496"/>
                    <a:pt x="3746" y="1513"/>
                    <a:pt x="3762" y="1524"/>
                  </a:cubicBezTo>
                  <a:cubicBezTo>
                    <a:pt x="3774" y="1529"/>
                    <a:pt x="3790" y="1535"/>
                    <a:pt x="3790" y="1546"/>
                  </a:cubicBezTo>
                  <a:cubicBezTo>
                    <a:pt x="3790" y="1563"/>
                    <a:pt x="3779" y="1585"/>
                    <a:pt x="3762" y="1585"/>
                  </a:cubicBezTo>
                  <a:cubicBezTo>
                    <a:pt x="3746" y="1585"/>
                    <a:pt x="3746" y="1563"/>
                    <a:pt x="3735" y="1551"/>
                  </a:cubicBezTo>
                  <a:cubicBezTo>
                    <a:pt x="3724" y="1529"/>
                    <a:pt x="3690" y="1535"/>
                    <a:pt x="3690" y="1507"/>
                  </a:cubicBezTo>
                  <a:close/>
                  <a:moveTo>
                    <a:pt x="3574" y="1441"/>
                  </a:moveTo>
                  <a:lnTo>
                    <a:pt x="3574" y="1441"/>
                  </a:lnTo>
                  <a:cubicBezTo>
                    <a:pt x="3596" y="1457"/>
                    <a:pt x="3613" y="1463"/>
                    <a:pt x="3635" y="1479"/>
                  </a:cubicBezTo>
                  <a:cubicBezTo>
                    <a:pt x="3652" y="1496"/>
                    <a:pt x="3652" y="1513"/>
                    <a:pt x="3668" y="1529"/>
                  </a:cubicBezTo>
                  <a:cubicBezTo>
                    <a:pt x="3679" y="1546"/>
                    <a:pt x="3701" y="1540"/>
                    <a:pt x="3713" y="1557"/>
                  </a:cubicBezTo>
                  <a:cubicBezTo>
                    <a:pt x="3724" y="1568"/>
                    <a:pt x="3724" y="1579"/>
                    <a:pt x="3729" y="1590"/>
                  </a:cubicBezTo>
                  <a:cubicBezTo>
                    <a:pt x="3735" y="1607"/>
                    <a:pt x="3740" y="1612"/>
                    <a:pt x="3740" y="1623"/>
                  </a:cubicBezTo>
                  <a:cubicBezTo>
                    <a:pt x="3740" y="1657"/>
                    <a:pt x="3696" y="1657"/>
                    <a:pt x="3685" y="1690"/>
                  </a:cubicBezTo>
                  <a:cubicBezTo>
                    <a:pt x="3674" y="1723"/>
                    <a:pt x="3652" y="1751"/>
                    <a:pt x="3618" y="1751"/>
                  </a:cubicBezTo>
                  <a:cubicBezTo>
                    <a:pt x="3607" y="1751"/>
                    <a:pt x="3607" y="1751"/>
                    <a:pt x="3596" y="1751"/>
                  </a:cubicBezTo>
                  <a:cubicBezTo>
                    <a:pt x="3596" y="1729"/>
                    <a:pt x="3596" y="1729"/>
                    <a:pt x="3596" y="1729"/>
                  </a:cubicBezTo>
                  <a:cubicBezTo>
                    <a:pt x="3580" y="1729"/>
                    <a:pt x="3574" y="1723"/>
                    <a:pt x="3557" y="1723"/>
                  </a:cubicBezTo>
                  <a:cubicBezTo>
                    <a:pt x="3557" y="1707"/>
                    <a:pt x="3557" y="1707"/>
                    <a:pt x="3557" y="1707"/>
                  </a:cubicBezTo>
                  <a:cubicBezTo>
                    <a:pt x="3563" y="1684"/>
                    <a:pt x="3563" y="1684"/>
                    <a:pt x="3563" y="1684"/>
                  </a:cubicBezTo>
                  <a:cubicBezTo>
                    <a:pt x="3563" y="1646"/>
                    <a:pt x="3563" y="1646"/>
                    <a:pt x="3563" y="1646"/>
                  </a:cubicBezTo>
                  <a:cubicBezTo>
                    <a:pt x="3563" y="1629"/>
                    <a:pt x="3568" y="1623"/>
                    <a:pt x="3568" y="1607"/>
                  </a:cubicBezTo>
                  <a:cubicBezTo>
                    <a:pt x="3568" y="1574"/>
                    <a:pt x="3568" y="1574"/>
                    <a:pt x="3568" y="1574"/>
                  </a:cubicBezTo>
                  <a:cubicBezTo>
                    <a:pt x="3585" y="1574"/>
                    <a:pt x="3591" y="1574"/>
                    <a:pt x="3602" y="1568"/>
                  </a:cubicBezTo>
                  <a:cubicBezTo>
                    <a:pt x="3602" y="1557"/>
                    <a:pt x="3591" y="1557"/>
                    <a:pt x="3591" y="1546"/>
                  </a:cubicBezTo>
                  <a:cubicBezTo>
                    <a:pt x="3591" y="1524"/>
                    <a:pt x="3585" y="1513"/>
                    <a:pt x="3585" y="1496"/>
                  </a:cubicBezTo>
                  <a:cubicBezTo>
                    <a:pt x="3580" y="1479"/>
                    <a:pt x="3568" y="1468"/>
                    <a:pt x="3568" y="1446"/>
                  </a:cubicBezTo>
                  <a:cubicBezTo>
                    <a:pt x="3568" y="1446"/>
                    <a:pt x="3568" y="1441"/>
                    <a:pt x="3574" y="1441"/>
                  </a:cubicBezTo>
                  <a:close/>
                  <a:moveTo>
                    <a:pt x="3796" y="1684"/>
                  </a:moveTo>
                  <a:lnTo>
                    <a:pt x="3796" y="1684"/>
                  </a:lnTo>
                  <a:cubicBezTo>
                    <a:pt x="3801" y="1690"/>
                    <a:pt x="3807" y="1690"/>
                    <a:pt x="3812" y="1690"/>
                  </a:cubicBezTo>
                  <a:cubicBezTo>
                    <a:pt x="3840" y="1690"/>
                    <a:pt x="3840" y="1651"/>
                    <a:pt x="3840" y="1623"/>
                  </a:cubicBezTo>
                  <a:cubicBezTo>
                    <a:pt x="3840" y="1612"/>
                    <a:pt x="3818" y="1623"/>
                    <a:pt x="3818" y="1635"/>
                  </a:cubicBezTo>
                  <a:cubicBezTo>
                    <a:pt x="3812" y="1640"/>
                    <a:pt x="3812" y="1646"/>
                    <a:pt x="3812" y="1657"/>
                  </a:cubicBezTo>
                  <a:cubicBezTo>
                    <a:pt x="3812" y="1662"/>
                    <a:pt x="3801" y="1657"/>
                    <a:pt x="3796" y="1668"/>
                  </a:cubicBezTo>
                  <a:cubicBezTo>
                    <a:pt x="3796" y="1673"/>
                    <a:pt x="3796" y="1679"/>
                    <a:pt x="3796" y="1684"/>
                  </a:cubicBezTo>
                  <a:close/>
                  <a:moveTo>
                    <a:pt x="3884" y="1546"/>
                  </a:moveTo>
                  <a:lnTo>
                    <a:pt x="3884" y="1546"/>
                  </a:lnTo>
                  <a:lnTo>
                    <a:pt x="3879" y="1546"/>
                  </a:lnTo>
                  <a:cubicBezTo>
                    <a:pt x="3868" y="1546"/>
                    <a:pt x="3868" y="1557"/>
                    <a:pt x="3868" y="1568"/>
                  </a:cubicBezTo>
                  <a:cubicBezTo>
                    <a:pt x="3868" y="1585"/>
                    <a:pt x="3873" y="1590"/>
                    <a:pt x="3868" y="1607"/>
                  </a:cubicBezTo>
                  <a:cubicBezTo>
                    <a:pt x="3873" y="1607"/>
                    <a:pt x="3873" y="1607"/>
                    <a:pt x="3873" y="1607"/>
                  </a:cubicBezTo>
                  <a:cubicBezTo>
                    <a:pt x="3890" y="1590"/>
                    <a:pt x="3884" y="1568"/>
                    <a:pt x="3884" y="1546"/>
                  </a:cubicBezTo>
                  <a:close/>
                  <a:moveTo>
                    <a:pt x="1341" y="2288"/>
                  </a:moveTo>
                  <a:lnTo>
                    <a:pt x="1341" y="2288"/>
                  </a:lnTo>
                  <a:cubicBezTo>
                    <a:pt x="1335" y="2294"/>
                    <a:pt x="1335" y="2300"/>
                    <a:pt x="1335" y="2305"/>
                  </a:cubicBezTo>
                  <a:cubicBezTo>
                    <a:pt x="1352" y="2316"/>
                    <a:pt x="1363" y="2305"/>
                    <a:pt x="1380" y="2311"/>
                  </a:cubicBezTo>
                  <a:cubicBezTo>
                    <a:pt x="1391" y="2316"/>
                    <a:pt x="1391" y="2327"/>
                    <a:pt x="1402" y="2327"/>
                  </a:cubicBezTo>
                  <a:cubicBezTo>
                    <a:pt x="1413" y="2327"/>
                    <a:pt x="1413" y="2316"/>
                    <a:pt x="1413" y="2305"/>
                  </a:cubicBezTo>
                  <a:cubicBezTo>
                    <a:pt x="1413" y="2277"/>
                    <a:pt x="1368" y="2288"/>
                    <a:pt x="1341" y="2288"/>
                  </a:cubicBezTo>
                  <a:close/>
                  <a:moveTo>
                    <a:pt x="1668" y="2128"/>
                  </a:moveTo>
                  <a:lnTo>
                    <a:pt x="1668" y="2128"/>
                  </a:lnTo>
                  <a:cubicBezTo>
                    <a:pt x="1657" y="2128"/>
                    <a:pt x="1646" y="2144"/>
                    <a:pt x="1646" y="2155"/>
                  </a:cubicBezTo>
                  <a:cubicBezTo>
                    <a:pt x="1646" y="2178"/>
                    <a:pt x="1662" y="2183"/>
                    <a:pt x="1679" y="2194"/>
                  </a:cubicBezTo>
                  <a:cubicBezTo>
                    <a:pt x="1695" y="2216"/>
                    <a:pt x="1706" y="2239"/>
                    <a:pt x="1734" y="2239"/>
                  </a:cubicBezTo>
                  <a:cubicBezTo>
                    <a:pt x="1740" y="2211"/>
                    <a:pt x="1767" y="2205"/>
                    <a:pt x="1767" y="2172"/>
                  </a:cubicBezTo>
                  <a:cubicBezTo>
                    <a:pt x="1767" y="2155"/>
                    <a:pt x="1762" y="2150"/>
                    <a:pt x="1756" y="2128"/>
                  </a:cubicBezTo>
                  <a:cubicBezTo>
                    <a:pt x="1668" y="2128"/>
                    <a:pt x="1668" y="2128"/>
                    <a:pt x="1668" y="2128"/>
                  </a:cubicBezTo>
                  <a:close/>
                  <a:moveTo>
                    <a:pt x="1202" y="1840"/>
                  </a:moveTo>
                  <a:lnTo>
                    <a:pt x="1202" y="1840"/>
                  </a:lnTo>
                  <a:cubicBezTo>
                    <a:pt x="1202" y="1851"/>
                    <a:pt x="1202" y="1851"/>
                    <a:pt x="1202" y="1851"/>
                  </a:cubicBezTo>
                  <a:cubicBezTo>
                    <a:pt x="1224" y="1856"/>
                    <a:pt x="1230" y="1873"/>
                    <a:pt x="1247" y="1884"/>
                  </a:cubicBezTo>
                  <a:cubicBezTo>
                    <a:pt x="1252" y="1867"/>
                    <a:pt x="1252" y="1851"/>
                    <a:pt x="1263" y="1834"/>
                  </a:cubicBezTo>
                  <a:cubicBezTo>
                    <a:pt x="1252" y="1829"/>
                    <a:pt x="1252" y="1817"/>
                    <a:pt x="1241" y="1812"/>
                  </a:cubicBezTo>
                  <a:cubicBezTo>
                    <a:pt x="1230" y="1812"/>
                    <a:pt x="1230" y="1823"/>
                    <a:pt x="1224" y="1823"/>
                  </a:cubicBezTo>
                  <a:cubicBezTo>
                    <a:pt x="1213" y="1829"/>
                    <a:pt x="1208" y="1834"/>
                    <a:pt x="1202" y="1840"/>
                  </a:cubicBezTo>
                  <a:close/>
                  <a:moveTo>
                    <a:pt x="2255" y="1967"/>
                  </a:moveTo>
                  <a:lnTo>
                    <a:pt x="2255" y="1967"/>
                  </a:lnTo>
                  <a:cubicBezTo>
                    <a:pt x="2255" y="1984"/>
                    <a:pt x="2255" y="1984"/>
                    <a:pt x="2255" y="1984"/>
                  </a:cubicBezTo>
                  <a:cubicBezTo>
                    <a:pt x="2255" y="1995"/>
                    <a:pt x="2266" y="2006"/>
                    <a:pt x="2277" y="2006"/>
                  </a:cubicBezTo>
                  <a:cubicBezTo>
                    <a:pt x="2283" y="2006"/>
                    <a:pt x="2283" y="2000"/>
                    <a:pt x="2294" y="1995"/>
                  </a:cubicBezTo>
                  <a:cubicBezTo>
                    <a:pt x="2305" y="1989"/>
                    <a:pt x="2316" y="1984"/>
                    <a:pt x="2322" y="1967"/>
                  </a:cubicBezTo>
                  <a:cubicBezTo>
                    <a:pt x="2322" y="1962"/>
                    <a:pt x="2322" y="1962"/>
                    <a:pt x="2322" y="1962"/>
                  </a:cubicBezTo>
                  <a:cubicBezTo>
                    <a:pt x="2294" y="1956"/>
                    <a:pt x="2283" y="1967"/>
                    <a:pt x="2255" y="1967"/>
                  </a:cubicBezTo>
                  <a:close/>
                  <a:moveTo>
                    <a:pt x="2266" y="2078"/>
                  </a:moveTo>
                  <a:lnTo>
                    <a:pt x="2266" y="2078"/>
                  </a:lnTo>
                  <a:cubicBezTo>
                    <a:pt x="2227" y="2078"/>
                    <a:pt x="2227" y="2078"/>
                    <a:pt x="2227" y="2078"/>
                  </a:cubicBezTo>
                  <a:cubicBezTo>
                    <a:pt x="2227" y="2083"/>
                    <a:pt x="2227" y="2089"/>
                    <a:pt x="2227" y="2095"/>
                  </a:cubicBezTo>
                  <a:cubicBezTo>
                    <a:pt x="2227" y="2106"/>
                    <a:pt x="2227" y="2117"/>
                    <a:pt x="2233" y="2117"/>
                  </a:cubicBezTo>
                  <a:cubicBezTo>
                    <a:pt x="2255" y="2117"/>
                    <a:pt x="2272" y="2100"/>
                    <a:pt x="2283" y="2083"/>
                  </a:cubicBezTo>
                  <a:cubicBezTo>
                    <a:pt x="2277" y="2078"/>
                    <a:pt x="2272" y="2078"/>
                    <a:pt x="2266" y="2078"/>
                  </a:cubicBezTo>
                  <a:close/>
                  <a:moveTo>
                    <a:pt x="2261" y="2255"/>
                  </a:moveTo>
                  <a:lnTo>
                    <a:pt x="2261" y="2255"/>
                  </a:lnTo>
                  <a:cubicBezTo>
                    <a:pt x="2250" y="2266"/>
                    <a:pt x="2222" y="2266"/>
                    <a:pt x="2222" y="2288"/>
                  </a:cubicBezTo>
                  <a:cubicBezTo>
                    <a:pt x="2222" y="2294"/>
                    <a:pt x="2222" y="2300"/>
                    <a:pt x="2216" y="2305"/>
                  </a:cubicBezTo>
                  <a:cubicBezTo>
                    <a:pt x="2227" y="2311"/>
                    <a:pt x="2227" y="2316"/>
                    <a:pt x="2238" y="2316"/>
                  </a:cubicBezTo>
                  <a:cubicBezTo>
                    <a:pt x="2261" y="2316"/>
                    <a:pt x="2266" y="2305"/>
                    <a:pt x="2288" y="2294"/>
                  </a:cubicBezTo>
                  <a:cubicBezTo>
                    <a:pt x="2294" y="2294"/>
                    <a:pt x="2311" y="2288"/>
                    <a:pt x="2311" y="2277"/>
                  </a:cubicBezTo>
                  <a:cubicBezTo>
                    <a:pt x="2311" y="2266"/>
                    <a:pt x="2299" y="2266"/>
                    <a:pt x="2294" y="2266"/>
                  </a:cubicBezTo>
                  <a:cubicBezTo>
                    <a:pt x="2283" y="2261"/>
                    <a:pt x="2272" y="2250"/>
                    <a:pt x="2261" y="2255"/>
                  </a:cubicBezTo>
                  <a:close/>
                  <a:moveTo>
                    <a:pt x="2194" y="2316"/>
                  </a:moveTo>
                  <a:lnTo>
                    <a:pt x="2194" y="2316"/>
                  </a:lnTo>
                  <a:cubicBezTo>
                    <a:pt x="2183" y="2338"/>
                    <a:pt x="2166" y="2349"/>
                    <a:pt x="2161" y="2372"/>
                  </a:cubicBezTo>
                  <a:cubicBezTo>
                    <a:pt x="2183" y="2366"/>
                    <a:pt x="2205" y="2355"/>
                    <a:pt x="2205" y="2333"/>
                  </a:cubicBezTo>
                  <a:cubicBezTo>
                    <a:pt x="2205" y="2327"/>
                    <a:pt x="2205" y="2322"/>
                    <a:pt x="2205" y="2316"/>
                  </a:cubicBezTo>
                  <a:cubicBezTo>
                    <a:pt x="2200" y="2316"/>
                    <a:pt x="2200" y="2311"/>
                    <a:pt x="2194" y="2311"/>
                  </a:cubicBezTo>
                  <a:cubicBezTo>
                    <a:pt x="2194" y="2316"/>
                    <a:pt x="2194" y="2316"/>
                    <a:pt x="2194" y="2316"/>
                  </a:cubicBezTo>
                  <a:close/>
                  <a:moveTo>
                    <a:pt x="2632" y="1834"/>
                  </a:moveTo>
                  <a:lnTo>
                    <a:pt x="2632" y="1834"/>
                  </a:lnTo>
                  <a:cubicBezTo>
                    <a:pt x="2610" y="1840"/>
                    <a:pt x="2599" y="1845"/>
                    <a:pt x="2577" y="1845"/>
                  </a:cubicBezTo>
                  <a:cubicBezTo>
                    <a:pt x="2577" y="1851"/>
                    <a:pt x="2577" y="1851"/>
                    <a:pt x="2577" y="1851"/>
                  </a:cubicBezTo>
                  <a:cubicBezTo>
                    <a:pt x="2621" y="1862"/>
                    <a:pt x="2637" y="1878"/>
                    <a:pt x="2671" y="1901"/>
                  </a:cubicBezTo>
                  <a:cubicBezTo>
                    <a:pt x="2671" y="1895"/>
                    <a:pt x="2671" y="1895"/>
                    <a:pt x="2671" y="1889"/>
                  </a:cubicBezTo>
                  <a:cubicBezTo>
                    <a:pt x="2671" y="1867"/>
                    <a:pt x="2654" y="1834"/>
                    <a:pt x="2632" y="1834"/>
                  </a:cubicBezTo>
                  <a:close/>
                  <a:moveTo>
                    <a:pt x="2327" y="2061"/>
                  </a:moveTo>
                  <a:lnTo>
                    <a:pt x="2327" y="2061"/>
                  </a:lnTo>
                  <a:cubicBezTo>
                    <a:pt x="2327" y="2045"/>
                    <a:pt x="2344" y="2039"/>
                    <a:pt x="2349" y="2022"/>
                  </a:cubicBezTo>
                  <a:cubicBezTo>
                    <a:pt x="2355" y="2000"/>
                    <a:pt x="2355" y="1984"/>
                    <a:pt x="2371" y="1978"/>
                  </a:cubicBezTo>
                  <a:cubicBezTo>
                    <a:pt x="2383" y="1973"/>
                    <a:pt x="2394" y="1978"/>
                    <a:pt x="2405" y="1967"/>
                  </a:cubicBezTo>
                  <a:cubicBezTo>
                    <a:pt x="2410" y="1956"/>
                    <a:pt x="2410" y="1939"/>
                    <a:pt x="2421" y="1934"/>
                  </a:cubicBezTo>
                  <a:cubicBezTo>
                    <a:pt x="2432" y="1928"/>
                    <a:pt x="2438" y="1934"/>
                    <a:pt x="2444" y="1928"/>
                  </a:cubicBezTo>
                  <a:cubicBezTo>
                    <a:pt x="2460" y="1917"/>
                    <a:pt x="2455" y="1901"/>
                    <a:pt x="2471" y="1884"/>
                  </a:cubicBezTo>
                  <a:cubicBezTo>
                    <a:pt x="2471" y="1884"/>
                    <a:pt x="2482" y="1884"/>
                    <a:pt x="2482" y="1878"/>
                  </a:cubicBezTo>
                  <a:cubicBezTo>
                    <a:pt x="2493" y="1867"/>
                    <a:pt x="2482" y="1851"/>
                    <a:pt x="2493" y="1845"/>
                  </a:cubicBezTo>
                  <a:cubicBezTo>
                    <a:pt x="2510" y="1834"/>
                    <a:pt x="2521" y="1840"/>
                    <a:pt x="2538" y="1834"/>
                  </a:cubicBezTo>
                  <a:cubicBezTo>
                    <a:pt x="2538" y="1845"/>
                    <a:pt x="2532" y="1851"/>
                    <a:pt x="2538" y="1856"/>
                  </a:cubicBezTo>
                  <a:cubicBezTo>
                    <a:pt x="2543" y="1862"/>
                    <a:pt x="2560" y="1862"/>
                    <a:pt x="2560" y="1873"/>
                  </a:cubicBezTo>
                  <a:cubicBezTo>
                    <a:pt x="2560" y="1889"/>
                    <a:pt x="2527" y="1884"/>
                    <a:pt x="2527" y="1906"/>
                  </a:cubicBezTo>
                  <a:cubicBezTo>
                    <a:pt x="2527" y="1928"/>
                    <a:pt x="2527" y="1939"/>
                    <a:pt x="2538" y="1962"/>
                  </a:cubicBezTo>
                  <a:lnTo>
                    <a:pt x="2543" y="1962"/>
                  </a:lnTo>
                  <a:cubicBezTo>
                    <a:pt x="2543" y="2022"/>
                    <a:pt x="2516" y="2045"/>
                    <a:pt x="2488" y="2095"/>
                  </a:cubicBezTo>
                  <a:cubicBezTo>
                    <a:pt x="2471" y="2095"/>
                    <a:pt x="2471" y="2095"/>
                    <a:pt x="2471" y="2095"/>
                  </a:cubicBezTo>
                  <a:cubicBezTo>
                    <a:pt x="2466" y="2100"/>
                    <a:pt x="2460" y="2106"/>
                    <a:pt x="2455" y="2117"/>
                  </a:cubicBezTo>
                  <a:cubicBezTo>
                    <a:pt x="2444" y="2139"/>
                    <a:pt x="2432" y="2144"/>
                    <a:pt x="2421" y="2167"/>
                  </a:cubicBezTo>
                  <a:cubicBezTo>
                    <a:pt x="2416" y="2172"/>
                    <a:pt x="2405" y="2172"/>
                    <a:pt x="2405" y="2178"/>
                  </a:cubicBezTo>
                  <a:cubicBezTo>
                    <a:pt x="2394" y="2194"/>
                    <a:pt x="2405" y="2222"/>
                    <a:pt x="2383" y="2228"/>
                  </a:cubicBezTo>
                  <a:cubicBezTo>
                    <a:pt x="2383" y="2216"/>
                    <a:pt x="2383" y="2211"/>
                    <a:pt x="2383" y="2200"/>
                  </a:cubicBezTo>
                  <a:cubicBezTo>
                    <a:pt x="2366" y="2205"/>
                    <a:pt x="2360" y="2216"/>
                    <a:pt x="2338" y="2216"/>
                  </a:cubicBezTo>
                  <a:cubicBezTo>
                    <a:pt x="2327" y="2216"/>
                    <a:pt x="2322" y="2216"/>
                    <a:pt x="2311" y="2216"/>
                  </a:cubicBezTo>
                  <a:cubicBezTo>
                    <a:pt x="2311" y="2189"/>
                    <a:pt x="2299" y="2178"/>
                    <a:pt x="2299" y="2150"/>
                  </a:cubicBezTo>
                  <a:cubicBezTo>
                    <a:pt x="2299" y="2133"/>
                    <a:pt x="2316" y="2128"/>
                    <a:pt x="2316" y="2111"/>
                  </a:cubicBezTo>
                  <a:cubicBezTo>
                    <a:pt x="2316" y="2106"/>
                    <a:pt x="2311" y="2100"/>
                    <a:pt x="2311" y="2095"/>
                  </a:cubicBezTo>
                  <a:cubicBezTo>
                    <a:pt x="2311" y="2095"/>
                    <a:pt x="2311" y="2095"/>
                    <a:pt x="2316" y="2089"/>
                  </a:cubicBezTo>
                  <a:cubicBezTo>
                    <a:pt x="2327" y="2095"/>
                    <a:pt x="2327" y="2095"/>
                    <a:pt x="2327" y="2095"/>
                  </a:cubicBezTo>
                  <a:cubicBezTo>
                    <a:pt x="2333" y="2089"/>
                    <a:pt x="2333" y="2089"/>
                    <a:pt x="2333" y="2089"/>
                  </a:cubicBezTo>
                  <a:cubicBezTo>
                    <a:pt x="2333" y="2078"/>
                    <a:pt x="2327" y="2072"/>
                    <a:pt x="2327" y="2061"/>
                  </a:cubicBezTo>
                  <a:close/>
                  <a:moveTo>
                    <a:pt x="709" y="2006"/>
                  </a:moveTo>
                  <a:lnTo>
                    <a:pt x="709" y="2006"/>
                  </a:lnTo>
                  <a:cubicBezTo>
                    <a:pt x="709" y="2045"/>
                    <a:pt x="709" y="2045"/>
                    <a:pt x="709" y="2045"/>
                  </a:cubicBezTo>
                  <a:cubicBezTo>
                    <a:pt x="709" y="2050"/>
                    <a:pt x="703" y="2056"/>
                    <a:pt x="698" y="2067"/>
                  </a:cubicBezTo>
                  <a:cubicBezTo>
                    <a:pt x="703" y="2067"/>
                    <a:pt x="703" y="2067"/>
                    <a:pt x="709" y="2067"/>
                  </a:cubicBezTo>
                  <a:cubicBezTo>
                    <a:pt x="720" y="2067"/>
                    <a:pt x="726" y="2056"/>
                    <a:pt x="737" y="2045"/>
                  </a:cubicBezTo>
                  <a:cubicBezTo>
                    <a:pt x="748" y="2039"/>
                    <a:pt x="770" y="2039"/>
                    <a:pt x="770" y="2028"/>
                  </a:cubicBezTo>
                  <a:cubicBezTo>
                    <a:pt x="770" y="2022"/>
                    <a:pt x="759" y="2022"/>
                    <a:pt x="753" y="2022"/>
                  </a:cubicBezTo>
                  <a:cubicBezTo>
                    <a:pt x="731" y="2011"/>
                    <a:pt x="726" y="2006"/>
                    <a:pt x="709" y="2006"/>
                  </a:cubicBezTo>
                  <a:close/>
                  <a:moveTo>
                    <a:pt x="920" y="2261"/>
                  </a:moveTo>
                  <a:lnTo>
                    <a:pt x="920" y="2261"/>
                  </a:lnTo>
                  <a:cubicBezTo>
                    <a:pt x="908" y="2255"/>
                    <a:pt x="897" y="2261"/>
                    <a:pt x="886" y="2261"/>
                  </a:cubicBezTo>
                  <a:cubicBezTo>
                    <a:pt x="886" y="2277"/>
                    <a:pt x="886" y="2277"/>
                    <a:pt x="886" y="2277"/>
                  </a:cubicBezTo>
                  <a:cubicBezTo>
                    <a:pt x="897" y="2288"/>
                    <a:pt x="903" y="2305"/>
                    <a:pt x="925" y="2311"/>
                  </a:cubicBezTo>
                  <a:cubicBezTo>
                    <a:pt x="947" y="2316"/>
                    <a:pt x="964" y="2311"/>
                    <a:pt x="986" y="2327"/>
                  </a:cubicBezTo>
                  <a:cubicBezTo>
                    <a:pt x="1008" y="2311"/>
                    <a:pt x="1019" y="2294"/>
                    <a:pt x="1025" y="2266"/>
                  </a:cubicBezTo>
                  <a:cubicBezTo>
                    <a:pt x="1019" y="2266"/>
                    <a:pt x="1019" y="2266"/>
                    <a:pt x="1014" y="2266"/>
                  </a:cubicBezTo>
                  <a:cubicBezTo>
                    <a:pt x="992" y="2266"/>
                    <a:pt x="981" y="2272"/>
                    <a:pt x="953" y="2272"/>
                  </a:cubicBezTo>
                  <a:cubicBezTo>
                    <a:pt x="942" y="2272"/>
                    <a:pt x="931" y="2266"/>
                    <a:pt x="920" y="2261"/>
                  </a:cubicBezTo>
                  <a:close/>
                  <a:moveTo>
                    <a:pt x="183" y="2100"/>
                  </a:moveTo>
                  <a:lnTo>
                    <a:pt x="183" y="2100"/>
                  </a:lnTo>
                  <a:cubicBezTo>
                    <a:pt x="155" y="2100"/>
                    <a:pt x="138" y="2072"/>
                    <a:pt x="110" y="2072"/>
                  </a:cubicBezTo>
                  <a:cubicBezTo>
                    <a:pt x="94" y="2072"/>
                    <a:pt x="99" y="2095"/>
                    <a:pt x="94" y="2106"/>
                  </a:cubicBezTo>
                  <a:cubicBezTo>
                    <a:pt x="83" y="2122"/>
                    <a:pt x="66" y="2122"/>
                    <a:pt x="55" y="2139"/>
                  </a:cubicBezTo>
                  <a:cubicBezTo>
                    <a:pt x="44" y="2155"/>
                    <a:pt x="50" y="2167"/>
                    <a:pt x="38" y="2183"/>
                  </a:cubicBezTo>
                  <a:cubicBezTo>
                    <a:pt x="0" y="2250"/>
                    <a:pt x="66" y="2200"/>
                    <a:pt x="105" y="2200"/>
                  </a:cubicBezTo>
                  <a:cubicBezTo>
                    <a:pt x="138" y="2200"/>
                    <a:pt x="155" y="2216"/>
                    <a:pt x="183" y="2216"/>
                  </a:cubicBezTo>
                  <a:cubicBezTo>
                    <a:pt x="210" y="2216"/>
                    <a:pt x="227" y="2205"/>
                    <a:pt x="255" y="2200"/>
                  </a:cubicBezTo>
                  <a:cubicBezTo>
                    <a:pt x="288" y="2194"/>
                    <a:pt x="316" y="2189"/>
                    <a:pt x="338" y="2161"/>
                  </a:cubicBezTo>
                  <a:cubicBezTo>
                    <a:pt x="354" y="2139"/>
                    <a:pt x="376" y="2128"/>
                    <a:pt x="404" y="2117"/>
                  </a:cubicBezTo>
                  <a:cubicBezTo>
                    <a:pt x="426" y="2111"/>
                    <a:pt x="437" y="2111"/>
                    <a:pt x="460" y="2106"/>
                  </a:cubicBezTo>
                  <a:cubicBezTo>
                    <a:pt x="465" y="2106"/>
                    <a:pt x="476" y="2106"/>
                    <a:pt x="476" y="2095"/>
                  </a:cubicBezTo>
                  <a:cubicBezTo>
                    <a:pt x="476" y="2089"/>
                    <a:pt x="471" y="2089"/>
                    <a:pt x="465" y="2083"/>
                  </a:cubicBezTo>
                  <a:cubicBezTo>
                    <a:pt x="465" y="2072"/>
                    <a:pt x="465" y="2061"/>
                    <a:pt x="454" y="2061"/>
                  </a:cubicBezTo>
                  <a:cubicBezTo>
                    <a:pt x="437" y="2061"/>
                    <a:pt x="426" y="2072"/>
                    <a:pt x="415" y="2067"/>
                  </a:cubicBezTo>
                  <a:cubicBezTo>
                    <a:pt x="404" y="2061"/>
                    <a:pt x="404" y="2045"/>
                    <a:pt x="393" y="2039"/>
                  </a:cubicBezTo>
                  <a:cubicBezTo>
                    <a:pt x="365" y="2028"/>
                    <a:pt x="349" y="2045"/>
                    <a:pt x="321" y="2056"/>
                  </a:cubicBezTo>
                  <a:cubicBezTo>
                    <a:pt x="310" y="2061"/>
                    <a:pt x="304" y="2072"/>
                    <a:pt x="293" y="2078"/>
                  </a:cubicBezTo>
                  <a:cubicBezTo>
                    <a:pt x="271" y="2083"/>
                    <a:pt x="255" y="2083"/>
                    <a:pt x="232" y="2089"/>
                  </a:cubicBezTo>
                  <a:cubicBezTo>
                    <a:pt x="216" y="2089"/>
                    <a:pt x="205" y="2100"/>
                    <a:pt x="183" y="2100"/>
                  </a:cubicBezTo>
                  <a:close/>
                  <a:moveTo>
                    <a:pt x="908" y="160"/>
                  </a:moveTo>
                  <a:lnTo>
                    <a:pt x="908" y="160"/>
                  </a:lnTo>
                  <a:cubicBezTo>
                    <a:pt x="920" y="188"/>
                    <a:pt x="942" y="205"/>
                    <a:pt x="942" y="238"/>
                  </a:cubicBezTo>
                  <a:cubicBezTo>
                    <a:pt x="942" y="282"/>
                    <a:pt x="942" y="282"/>
                    <a:pt x="942" y="282"/>
                  </a:cubicBezTo>
                  <a:cubicBezTo>
                    <a:pt x="953" y="288"/>
                    <a:pt x="953" y="288"/>
                    <a:pt x="953" y="288"/>
                  </a:cubicBezTo>
                  <a:cubicBezTo>
                    <a:pt x="964" y="266"/>
                    <a:pt x="981" y="260"/>
                    <a:pt x="986" y="238"/>
                  </a:cubicBezTo>
                  <a:cubicBezTo>
                    <a:pt x="1003" y="194"/>
                    <a:pt x="997" y="155"/>
                    <a:pt x="1036" y="122"/>
                  </a:cubicBezTo>
                  <a:cubicBezTo>
                    <a:pt x="1041" y="138"/>
                    <a:pt x="1041" y="144"/>
                    <a:pt x="1041" y="160"/>
                  </a:cubicBezTo>
                  <a:cubicBezTo>
                    <a:pt x="1080" y="166"/>
                    <a:pt x="1108" y="177"/>
                    <a:pt x="1136" y="210"/>
                  </a:cubicBezTo>
                  <a:cubicBezTo>
                    <a:pt x="1141" y="221"/>
                    <a:pt x="1152" y="227"/>
                    <a:pt x="1163" y="244"/>
                  </a:cubicBezTo>
                  <a:cubicBezTo>
                    <a:pt x="1174" y="260"/>
                    <a:pt x="1169" y="282"/>
                    <a:pt x="1191" y="282"/>
                  </a:cubicBezTo>
                  <a:cubicBezTo>
                    <a:pt x="1202" y="282"/>
                    <a:pt x="1208" y="271"/>
                    <a:pt x="1224" y="271"/>
                  </a:cubicBezTo>
                  <a:cubicBezTo>
                    <a:pt x="1247" y="266"/>
                    <a:pt x="1258" y="266"/>
                    <a:pt x="1280" y="266"/>
                  </a:cubicBezTo>
                  <a:cubicBezTo>
                    <a:pt x="1280" y="244"/>
                    <a:pt x="1280" y="227"/>
                    <a:pt x="1296" y="210"/>
                  </a:cubicBezTo>
                  <a:cubicBezTo>
                    <a:pt x="1319" y="188"/>
                    <a:pt x="1352" y="199"/>
                    <a:pt x="1380" y="183"/>
                  </a:cubicBezTo>
                  <a:cubicBezTo>
                    <a:pt x="1380" y="238"/>
                    <a:pt x="1380" y="238"/>
                    <a:pt x="1380" y="238"/>
                  </a:cubicBezTo>
                  <a:cubicBezTo>
                    <a:pt x="1407" y="238"/>
                    <a:pt x="1424" y="232"/>
                    <a:pt x="1452" y="244"/>
                  </a:cubicBezTo>
                  <a:cubicBezTo>
                    <a:pt x="1485" y="249"/>
                    <a:pt x="1496" y="266"/>
                    <a:pt x="1524" y="271"/>
                  </a:cubicBezTo>
                  <a:cubicBezTo>
                    <a:pt x="1551" y="277"/>
                    <a:pt x="1562" y="277"/>
                    <a:pt x="1590" y="277"/>
                  </a:cubicBezTo>
                  <a:cubicBezTo>
                    <a:pt x="1607" y="277"/>
                    <a:pt x="1618" y="277"/>
                    <a:pt x="1634" y="266"/>
                  </a:cubicBezTo>
                  <a:cubicBezTo>
                    <a:pt x="1623" y="244"/>
                    <a:pt x="1623" y="244"/>
                    <a:pt x="1623" y="244"/>
                  </a:cubicBezTo>
                  <a:cubicBezTo>
                    <a:pt x="1623" y="232"/>
                    <a:pt x="1623" y="232"/>
                    <a:pt x="1623" y="232"/>
                  </a:cubicBezTo>
                  <a:cubicBezTo>
                    <a:pt x="1756" y="232"/>
                    <a:pt x="1756" y="232"/>
                    <a:pt x="1756" y="232"/>
                  </a:cubicBezTo>
                  <a:cubicBezTo>
                    <a:pt x="1784" y="232"/>
                    <a:pt x="1795" y="249"/>
                    <a:pt x="1806" y="277"/>
                  </a:cubicBezTo>
                  <a:cubicBezTo>
                    <a:pt x="1817" y="293"/>
                    <a:pt x="1839" y="288"/>
                    <a:pt x="1856" y="293"/>
                  </a:cubicBezTo>
                  <a:cubicBezTo>
                    <a:pt x="1889" y="299"/>
                    <a:pt x="1900" y="321"/>
                    <a:pt x="1928" y="338"/>
                  </a:cubicBezTo>
                  <a:cubicBezTo>
                    <a:pt x="1945" y="343"/>
                    <a:pt x="1956" y="343"/>
                    <a:pt x="1967" y="349"/>
                  </a:cubicBezTo>
                  <a:cubicBezTo>
                    <a:pt x="2011" y="377"/>
                    <a:pt x="2033" y="393"/>
                    <a:pt x="2083" y="410"/>
                  </a:cubicBezTo>
                  <a:cubicBezTo>
                    <a:pt x="2100" y="415"/>
                    <a:pt x="2111" y="415"/>
                    <a:pt x="2128" y="426"/>
                  </a:cubicBezTo>
                  <a:cubicBezTo>
                    <a:pt x="2144" y="443"/>
                    <a:pt x="2155" y="465"/>
                    <a:pt x="2178" y="465"/>
                  </a:cubicBezTo>
                  <a:cubicBezTo>
                    <a:pt x="2178" y="454"/>
                    <a:pt x="2178" y="449"/>
                    <a:pt x="2178" y="438"/>
                  </a:cubicBezTo>
                  <a:cubicBezTo>
                    <a:pt x="2178" y="404"/>
                    <a:pt x="2178" y="388"/>
                    <a:pt x="2194" y="360"/>
                  </a:cubicBezTo>
                  <a:cubicBezTo>
                    <a:pt x="2194" y="349"/>
                    <a:pt x="2200" y="343"/>
                    <a:pt x="2200" y="338"/>
                  </a:cubicBezTo>
                  <a:cubicBezTo>
                    <a:pt x="2200" y="316"/>
                    <a:pt x="2178" y="310"/>
                    <a:pt x="2172" y="293"/>
                  </a:cubicBezTo>
                  <a:cubicBezTo>
                    <a:pt x="2166" y="282"/>
                    <a:pt x="2166" y="271"/>
                    <a:pt x="2155" y="266"/>
                  </a:cubicBezTo>
                  <a:cubicBezTo>
                    <a:pt x="2144" y="260"/>
                    <a:pt x="2128" y="271"/>
                    <a:pt x="2117" y="260"/>
                  </a:cubicBezTo>
                  <a:cubicBezTo>
                    <a:pt x="2105" y="244"/>
                    <a:pt x="2100" y="227"/>
                    <a:pt x="2094" y="205"/>
                  </a:cubicBezTo>
                  <a:cubicBezTo>
                    <a:pt x="2089" y="183"/>
                    <a:pt x="2094" y="166"/>
                    <a:pt x="2078" y="144"/>
                  </a:cubicBezTo>
                  <a:cubicBezTo>
                    <a:pt x="2067" y="127"/>
                    <a:pt x="2045" y="133"/>
                    <a:pt x="2033" y="122"/>
                  </a:cubicBezTo>
                  <a:cubicBezTo>
                    <a:pt x="2017" y="111"/>
                    <a:pt x="2017" y="94"/>
                    <a:pt x="2006" y="83"/>
                  </a:cubicBezTo>
                  <a:cubicBezTo>
                    <a:pt x="1995" y="77"/>
                    <a:pt x="1989" y="83"/>
                    <a:pt x="1972" y="83"/>
                  </a:cubicBezTo>
                  <a:cubicBezTo>
                    <a:pt x="1873" y="94"/>
                    <a:pt x="1873" y="94"/>
                    <a:pt x="1873" y="94"/>
                  </a:cubicBezTo>
                  <a:cubicBezTo>
                    <a:pt x="1823" y="94"/>
                    <a:pt x="1801" y="66"/>
                    <a:pt x="1751" y="44"/>
                  </a:cubicBezTo>
                  <a:cubicBezTo>
                    <a:pt x="1745" y="39"/>
                    <a:pt x="1734" y="44"/>
                    <a:pt x="1723" y="39"/>
                  </a:cubicBezTo>
                  <a:cubicBezTo>
                    <a:pt x="1673" y="16"/>
                    <a:pt x="1646" y="5"/>
                    <a:pt x="1596" y="5"/>
                  </a:cubicBezTo>
                  <a:cubicBezTo>
                    <a:pt x="1579" y="5"/>
                    <a:pt x="1573" y="0"/>
                    <a:pt x="1562" y="5"/>
                  </a:cubicBezTo>
                  <a:cubicBezTo>
                    <a:pt x="1546" y="11"/>
                    <a:pt x="1546" y="27"/>
                    <a:pt x="1529" y="39"/>
                  </a:cubicBezTo>
                  <a:cubicBezTo>
                    <a:pt x="1513" y="55"/>
                    <a:pt x="1496" y="55"/>
                    <a:pt x="1474" y="61"/>
                  </a:cubicBezTo>
                  <a:cubicBezTo>
                    <a:pt x="1468" y="66"/>
                    <a:pt x="1468" y="72"/>
                    <a:pt x="1463" y="72"/>
                  </a:cubicBezTo>
                  <a:cubicBezTo>
                    <a:pt x="1429" y="72"/>
                    <a:pt x="1435" y="5"/>
                    <a:pt x="1402" y="5"/>
                  </a:cubicBezTo>
                  <a:cubicBezTo>
                    <a:pt x="1380" y="5"/>
                    <a:pt x="1368" y="33"/>
                    <a:pt x="1346" y="33"/>
                  </a:cubicBezTo>
                  <a:cubicBezTo>
                    <a:pt x="1313" y="33"/>
                    <a:pt x="1291" y="22"/>
                    <a:pt x="1258" y="22"/>
                  </a:cubicBezTo>
                  <a:cubicBezTo>
                    <a:pt x="1219" y="22"/>
                    <a:pt x="1219" y="22"/>
                    <a:pt x="1219" y="22"/>
                  </a:cubicBezTo>
                  <a:cubicBezTo>
                    <a:pt x="1191" y="22"/>
                    <a:pt x="1180" y="39"/>
                    <a:pt x="1152" y="39"/>
                  </a:cubicBezTo>
                  <a:cubicBezTo>
                    <a:pt x="1119" y="39"/>
                    <a:pt x="1102" y="27"/>
                    <a:pt x="1064" y="27"/>
                  </a:cubicBezTo>
                  <a:cubicBezTo>
                    <a:pt x="1053" y="27"/>
                    <a:pt x="1047" y="44"/>
                    <a:pt x="1036" y="55"/>
                  </a:cubicBezTo>
                  <a:cubicBezTo>
                    <a:pt x="1025" y="77"/>
                    <a:pt x="1014" y="88"/>
                    <a:pt x="1003" y="111"/>
                  </a:cubicBezTo>
                  <a:cubicBezTo>
                    <a:pt x="997" y="133"/>
                    <a:pt x="969" y="127"/>
                    <a:pt x="953" y="133"/>
                  </a:cubicBezTo>
                  <a:cubicBezTo>
                    <a:pt x="936" y="138"/>
                    <a:pt x="925" y="155"/>
                    <a:pt x="908" y="160"/>
                  </a:cubicBezTo>
                  <a:close/>
                  <a:moveTo>
                    <a:pt x="1252" y="310"/>
                  </a:moveTo>
                  <a:lnTo>
                    <a:pt x="1252" y="310"/>
                  </a:lnTo>
                  <a:cubicBezTo>
                    <a:pt x="1269" y="310"/>
                    <a:pt x="1280" y="316"/>
                    <a:pt x="1285" y="327"/>
                  </a:cubicBezTo>
                  <a:cubicBezTo>
                    <a:pt x="1274" y="338"/>
                    <a:pt x="1263" y="349"/>
                    <a:pt x="1247" y="349"/>
                  </a:cubicBezTo>
                  <a:cubicBezTo>
                    <a:pt x="1235" y="349"/>
                    <a:pt x="1235" y="338"/>
                    <a:pt x="1230" y="327"/>
                  </a:cubicBezTo>
                  <a:cubicBezTo>
                    <a:pt x="1224" y="321"/>
                    <a:pt x="1219" y="316"/>
                    <a:pt x="1219" y="310"/>
                  </a:cubicBezTo>
                  <a:cubicBezTo>
                    <a:pt x="1252" y="310"/>
                    <a:pt x="1252" y="310"/>
                    <a:pt x="1252" y="310"/>
                  </a:cubicBezTo>
                  <a:close/>
                  <a:moveTo>
                    <a:pt x="1163" y="310"/>
                  </a:moveTo>
                  <a:lnTo>
                    <a:pt x="1163" y="310"/>
                  </a:lnTo>
                  <a:cubicBezTo>
                    <a:pt x="1186" y="310"/>
                    <a:pt x="1197" y="316"/>
                    <a:pt x="1208" y="332"/>
                  </a:cubicBezTo>
                  <a:cubicBezTo>
                    <a:pt x="1208" y="349"/>
                    <a:pt x="1208" y="349"/>
                    <a:pt x="1208" y="349"/>
                  </a:cubicBezTo>
                  <a:cubicBezTo>
                    <a:pt x="1186" y="349"/>
                    <a:pt x="1169" y="360"/>
                    <a:pt x="1147" y="360"/>
                  </a:cubicBezTo>
                  <a:cubicBezTo>
                    <a:pt x="1147" y="338"/>
                    <a:pt x="1147" y="332"/>
                    <a:pt x="1147" y="310"/>
                  </a:cubicBezTo>
                  <a:cubicBezTo>
                    <a:pt x="1152" y="310"/>
                    <a:pt x="1158" y="310"/>
                    <a:pt x="1163" y="310"/>
                  </a:cubicBezTo>
                  <a:close/>
                  <a:moveTo>
                    <a:pt x="1064" y="321"/>
                  </a:moveTo>
                  <a:lnTo>
                    <a:pt x="1064" y="321"/>
                  </a:lnTo>
                  <a:cubicBezTo>
                    <a:pt x="1064" y="305"/>
                    <a:pt x="1086" y="288"/>
                    <a:pt x="1097" y="299"/>
                  </a:cubicBezTo>
                  <a:cubicBezTo>
                    <a:pt x="1108" y="305"/>
                    <a:pt x="1114" y="316"/>
                    <a:pt x="1114" y="327"/>
                  </a:cubicBezTo>
                  <a:cubicBezTo>
                    <a:pt x="1114" y="338"/>
                    <a:pt x="1108" y="354"/>
                    <a:pt x="1097" y="354"/>
                  </a:cubicBezTo>
                  <a:cubicBezTo>
                    <a:pt x="1080" y="354"/>
                    <a:pt x="1064" y="338"/>
                    <a:pt x="1064" y="321"/>
                  </a:cubicBezTo>
                  <a:close/>
                  <a:moveTo>
                    <a:pt x="831" y="183"/>
                  </a:moveTo>
                  <a:lnTo>
                    <a:pt x="831" y="183"/>
                  </a:lnTo>
                  <a:cubicBezTo>
                    <a:pt x="831" y="194"/>
                    <a:pt x="842" y="194"/>
                    <a:pt x="853" y="194"/>
                  </a:cubicBezTo>
                  <a:cubicBezTo>
                    <a:pt x="881" y="194"/>
                    <a:pt x="881" y="194"/>
                    <a:pt x="881" y="194"/>
                  </a:cubicBezTo>
                  <a:cubicBezTo>
                    <a:pt x="881" y="194"/>
                    <a:pt x="881" y="194"/>
                    <a:pt x="881" y="188"/>
                  </a:cubicBezTo>
                  <a:cubicBezTo>
                    <a:pt x="881" y="177"/>
                    <a:pt x="881" y="160"/>
                    <a:pt x="870" y="155"/>
                  </a:cubicBezTo>
                  <a:cubicBezTo>
                    <a:pt x="859" y="149"/>
                    <a:pt x="853" y="160"/>
                    <a:pt x="848" y="166"/>
                  </a:cubicBezTo>
                  <a:cubicBezTo>
                    <a:pt x="842" y="172"/>
                    <a:pt x="831" y="172"/>
                    <a:pt x="831" y="183"/>
                  </a:cubicBezTo>
                  <a:close/>
                  <a:moveTo>
                    <a:pt x="936" y="77"/>
                  </a:moveTo>
                  <a:lnTo>
                    <a:pt x="936" y="77"/>
                  </a:lnTo>
                  <a:cubicBezTo>
                    <a:pt x="936" y="66"/>
                    <a:pt x="942" y="66"/>
                    <a:pt x="947" y="61"/>
                  </a:cubicBezTo>
                  <a:cubicBezTo>
                    <a:pt x="953" y="55"/>
                    <a:pt x="958" y="39"/>
                    <a:pt x="969" y="44"/>
                  </a:cubicBezTo>
                  <a:cubicBezTo>
                    <a:pt x="975" y="44"/>
                    <a:pt x="981" y="55"/>
                    <a:pt x="981" y="61"/>
                  </a:cubicBezTo>
                  <a:cubicBezTo>
                    <a:pt x="981" y="77"/>
                    <a:pt x="975" y="88"/>
                    <a:pt x="964" y="88"/>
                  </a:cubicBezTo>
                  <a:cubicBezTo>
                    <a:pt x="953" y="88"/>
                    <a:pt x="936" y="88"/>
                    <a:pt x="936" y="77"/>
                  </a:cubicBezTo>
                  <a:close/>
                  <a:moveTo>
                    <a:pt x="748" y="216"/>
                  </a:moveTo>
                  <a:lnTo>
                    <a:pt x="748" y="216"/>
                  </a:lnTo>
                  <a:cubicBezTo>
                    <a:pt x="753" y="221"/>
                    <a:pt x="759" y="227"/>
                    <a:pt x="764" y="238"/>
                  </a:cubicBezTo>
                  <a:cubicBezTo>
                    <a:pt x="781" y="232"/>
                    <a:pt x="792" y="221"/>
                    <a:pt x="803" y="205"/>
                  </a:cubicBezTo>
                  <a:cubicBezTo>
                    <a:pt x="803" y="199"/>
                    <a:pt x="803" y="199"/>
                    <a:pt x="803" y="199"/>
                  </a:cubicBezTo>
                  <a:cubicBezTo>
                    <a:pt x="781" y="194"/>
                    <a:pt x="764" y="199"/>
                    <a:pt x="748" y="216"/>
                  </a:cubicBezTo>
                  <a:close/>
                  <a:moveTo>
                    <a:pt x="338" y="116"/>
                  </a:moveTo>
                  <a:lnTo>
                    <a:pt x="338" y="116"/>
                  </a:lnTo>
                  <a:cubicBezTo>
                    <a:pt x="299" y="116"/>
                    <a:pt x="277" y="133"/>
                    <a:pt x="238" y="144"/>
                  </a:cubicBezTo>
                  <a:cubicBezTo>
                    <a:pt x="227" y="144"/>
                    <a:pt x="221" y="160"/>
                    <a:pt x="205" y="160"/>
                  </a:cubicBezTo>
                  <a:cubicBezTo>
                    <a:pt x="188" y="160"/>
                    <a:pt x="188" y="133"/>
                    <a:pt x="166" y="133"/>
                  </a:cubicBezTo>
                  <a:cubicBezTo>
                    <a:pt x="160" y="133"/>
                    <a:pt x="155" y="144"/>
                    <a:pt x="149" y="149"/>
                  </a:cubicBezTo>
                  <a:cubicBezTo>
                    <a:pt x="144" y="166"/>
                    <a:pt x="127" y="172"/>
                    <a:pt x="127" y="188"/>
                  </a:cubicBezTo>
                  <a:cubicBezTo>
                    <a:pt x="127" y="216"/>
                    <a:pt x="138" y="238"/>
                    <a:pt x="149" y="266"/>
                  </a:cubicBezTo>
                  <a:cubicBezTo>
                    <a:pt x="149" y="277"/>
                    <a:pt x="166" y="271"/>
                    <a:pt x="171" y="282"/>
                  </a:cubicBezTo>
                  <a:cubicBezTo>
                    <a:pt x="188" y="293"/>
                    <a:pt x="183" y="321"/>
                    <a:pt x="194" y="343"/>
                  </a:cubicBezTo>
                  <a:cubicBezTo>
                    <a:pt x="199" y="354"/>
                    <a:pt x="221" y="349"/>
                    <a:pt x="232" y="354"/>
                  </a:cubicBezTo>
                  <a:cubicBezTo>
                    <a:pt x="260" y="360"/>
                    <a:pt x="277" y="377"/>
                    <a:pt x="293" y="404"/>
                  </a:cubicBezTo>
                  <a:cubicBezTo>
                    <a:pt x="316" y="426"/>
                    <a:pt x="338" y="432"/>
                    <a:pt x="365" y="438"/>
                  </a:cubicBezTo>
                  <a:cubicBezTo>
                    <a:pt x="393" y="443"/>
                    <a:pt x="404" y="454"/>
                    <a:pt x="426" y="454"/>
                  </a:cubicBezTo>
                  <a:cubicBezTo>
                    <a:pt x="471" y="454"/>
                    <a:pt x="471" y="454"/>
                    <a:pt x="471" y="454"/>
                  </a:cubicBezTo>
                  <a:cubicBezTo>
                    <a:pt x="487" y="454"/>
                    <a:pt x="493" y="449"/>
                    <a:pt x="504" y="438"/>
                  </a:cubicBezTo>
                  <a:cubicBezTo>
                    <a:pt x="509" y="426"/>
                    <a:pt x="515" y="426"/>
                    <a:pt x="526" y="421"/>
                  </a:cubicBezTo>
                  <a:cubicBezTo>
                    <a:pt x="543" y="404"/>
                    <a:pt x="548" y="382"/>
                    <a:pt x="576" y="377"/>
                  </a:cubicBezTo>
                  <a:cubicBezTo>
                    <a:pt x="598" y="371"/>
                    <a:pt x="620" y="377"/>
                    <a:pt x="637" y="360"/>
                  </a:cubicBezTo>
                  <a:cubicBezTo>
                    <a:pt x="648" y="349"/>
                    <a:pt x="648" y="338"/>
                    <a:pt x="648" y="321"/>
                  </a:cubicBezTo>
                  <a:cubicBezTo>
                    <a:pt x="648" y="288"/>
                    <a:pt x="642" y="266"/>
                    <a:pt x="637" y="232"/>
                  </a:cubicBezTo>
                  <a:cubicBezTo>
                    <a:pt x="620" y="232"/>
                    <a:pt x="609" y="244"/>
                    <a:pt x="593" y="244"/>
                  </a:cubicBezTo>
                  <a:cubicBezTo>
                    <a:pt x="582" y="244"/>
                    <a:pt x="570" y="227"/>
                    <a:pt x="570" y="216"/>
                  </a:cubicBezTo>
                  <a:cubicBezTo>
                    <a:pt x="570" y="199"/>
                    <a:pt x="570" y="199"/>
                    <a:pt x="570" y="199"/>
                  </a:cubicBezTo>
                  <a:cubicBezTo>
                    <a:pt x="582" y="199"/>
                    <a:pt x="587" y="199"/>
                    <a:pt x="598" y="194"/>
                  </a:cubicBezTo>
                  <a:cubicBezTo>
                    <a:pt x="587" y="166"/>
                    <a:pt x="559" y="160"/>
                    <a:pt x="532" y="155"/>
                  </a:cubicBezTo>
                  <a:cubicBezTo>
                    <a:pt x="509" y="149"/>
                    <a:pt x="498" y="144"/>
                    <a:pt x="487" y="127"/>
                  </a:cubicBezTo>
                  <a:cubicBezTo>
                    <a:pt x="476" y="122"/>
                    <a:pt x="476" y="111"/>
                    <a:pt x="465" y="111"/>
                  </a:cubicBezTo>
                  <a:cubicBezTo>
                    <a:pt x="432" y="111"/>
                    <a:pt x="415" y="127"/>
                    <a:pt x="382" y="127"/>
                  </a:cubicBezTo>
                  <a:cubicBezTo>
                    <a:pt x="365" y="127"/>
                    <a:pt x="354" y="122"/>
                    <a:pt x="338" y="116"/>
                  </a:cubicBezTo>
                  <a:close/>
                  <a:moveTo>
                    <a:pt x="598" y="460"/>
                  </a:moveTo>
                  <a:lnTo>
                    <a:pt x="598" y="460"/>
                  </a:lnTo>
                  <a:cubicBezTo>
                    <a:pt x="609" y="449"/>
                    <a:pt x="609" y="426"/>
                    <a:pt x="626" y="426"/>
                  </a:cubicBezTo>
                  <a:cubicBezTo>
                    <a:pt x="637" y="426"/>
                    <a:pt x="637" y="438"/>
                    <a:pt x="642" y="449"/>
                  </a:cubicBezTo>
                  <a:cubicBezTo>
                    <a:pt x="648" y="454"/>
                    <a:pt x="654" y="454"/>
                    <a:pt x="654" y="460"/>
                  </a:cubicBezTo>
                  <a:cubicBezTo>
                    <a:pt x="654" y="465"/>
                    <a:pt x="648" y="465"/>
                    <a:pt x="648" y="471"/>
                  </a:cubicBezTo>
                  <a:cubicBezTo>
                    <a:pt x="626" y="465"/>
                    <a:pt x="615" y="465"/>
                    <a:pt x="598" y="46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8" name="Freeform 101"/>
            <p:cNvSpPr>
              <a:spLocks noChangeArrowheads="1"/>
            </p:cNvSpPr>
            <p:nvPr/>
          </p:nvSpPr>
          <p:spPr bwMode="auto">
            <a:xfrm>
              <a:off x="20679016" y="3935414"/>
              <a:ext cx="430184" cy="441325"/>
            </a:xfrm>
            <a:custGeom>
              <a:avLst/>
              <a:gdLst>
                <a:gd name="T0" fmla="*/ 909 w 1193"/>
                <a:gd name="T1" fmla="*/ 510 h 1226"/>
                <a:gd name="T2" fmla="*/ 970 w 1193"/>
                <a:gd name="T3" fmla="*/ 609 h 1226"/>
                <a:gd name="T4" fmla="*/ 964 w 1193"/>
                <a:gd name="T5" fmla="*/ 510 h 1226"/>
                <a:gd name="T6" fmla="*/ 443 w 1193"/>
                <a:gd name="T7" fmla="*/ 964 h 1226"/>
                <a:gd name="T8" fmla="*/ 399 w 1193"/>
                <a:gd name="T9" fmla="*/ 1031 h 1226"/>
                <a:gd name="T10" fmla="*/ 443 w 1193"/>
                <a:gd name="T11" fmla="*/ 1097 h 1226"/>
                <a:gd name="T12" fmla="*/ 499 w 1193"/>
                <a:gd name="T13" fmla="*/ 1075 h 1226"/>
                <a:gd name="T14" fmla="*/ 482 w 1193"/>
                <a:gd name="T15" fmla="*/ 975 h 1226"/>
                <a:gd name="T16" fmla="*/ 632 w 1193"/>
                <a:gd name="T17" fmla="*/ 875 h 1226"/>
                <a:gd name="T18" fmla="*/ 615 w 1193"/>
                <a:gd name="T19" fmla="*/ 1036 h 1226"/>
                <a:gd name="T20" fmla="*/ 637 w 1193"/>
                <a:gd name="T21" fmla="*/ 1086 h 1226"/>
                <a:gd name="T22" fmla="*/ 720 w 1193"/>
                <a:gd name="T23" fmla="*/ 1097 h 1226"/>
                <a:gd name="T24" fmla="*/ 754 w 1193"/>
                <a:gd name="T25" fmla="*/ 1031 h 1226"/>
                <a:gd name="T26" fmla="*/ 820 w 1193"/>
                <a:gd name="T27" fmla="*/ 892 h 1226"/>
                <a:gd name="T28" fmla="*/ 765 w 1193"/>
                <a:gd name="T29" fmla="*/ 781 h 1226"/>
                <a:gd name="T30" fmla="*/ 632 w 1193"/>
                <a:gd name="T31" fmla="*/ 875 h 1226"/>
                <a:gd name="T32" fmla="*/ 926 w 1193"/>
                <a:gd name="T33" fmla="*/ 676 h 1226"/>
                <a:gd name="T34" fmla="*/ 1003 w 1193"/>
                <a:gd name="T35" fmla="*/ 809 h 1226"/>
                <a:gd name="T36" fmla="*/ 1014 w 1193"/>
                <a:gd name="T37" fmla="*/ 853 h 1226"/>
                <a:gd name="T38" fmla="*/ 948 w 1193"/>
                <a:gd name="T39" fmla="*/ 826 h 1226"/>
                <a:gd name="T40" fmla="*/ 909 w 1193"/>
                <a:gd name="T41" fmla="*/ 992 h 1226"/>
                <a:gd name="T42" fmla="*/ 970 w 1193"/>
                <a:gd name="T43" fmla="*/ 1014 h 1226"/>
                <a:gd name="T44" fmla="*/ 931 w 1193"/>
                <a:gd name="T45" fmla="*/ 1103 h 1226"/>
                <a:gd name="T46" fmla="*/ 870 w 1193"/>
                <a:gd name="T47" fmla="*/ 1147 h 1226"/>
                <a:gd name="T48" fmla="*/ 809 w 1193"/>
                <a:gd name="T49" fmla="*/ 1202 h 1226"/>
                <a:gd name="T50" fmla="*/ 732 w 1193"/>
                <a:gd name="T51" fmla="*/ 1158 h 1226"/>
                <a:gd name="T52" fmla="*/ 831 w 1193"/>
                <a:gd name="T53" fmla="*/ 1020 h 1226"/>
                <a:gd name="T54" fmla="*/ 826 w 1193"/>
                <a:gd name="T55" fmla="*/ 953 h 1226"/>
                <a:gd name="T56" fmla="*/ 859 w 1193"/>
                <a:gd name="T57" fmla="*/ 826 h 1226"/>
                <a:gd name="T58" fmla="*/ 1136 w 1193"/>
                <a:gd name="T59" fmla="*/ 1047 h 1226"/>
                <a:gd name="T60" fmla="*/ 1192 w 1193"/>
                <a:gd name="T61" fmla="*/ 1064 h 1226"/>
                <a:gd name="T62" fmla="*/ 355 w 1193"/>
                <a:gd name="T63" fmla="*/ 66 h 1226"/>
                <a:gd name="T64" fmla="*/ 604 w 1193"/>
                <a:gd name="T65" fmla="*/ 127 h 1226"/>
                <a:gd name="T66" fmla="*/ 94 w 1193"/>
                <a:gd name="T67" fmla="*/ 28 h 1226"/>
                <a:gd name="T68" fmla="*/ 660 w 1193"/>
                <a:gd name="T69" fmla="*/ 122 h 1226"/>
                <a:gd name="T70" fmla="*/ 621 w 1193"/>
                <a:gd name="T71" fmla="*/ 205 h 1226"/>
                <a:gd name="T72" fmla="*/ 593 w 1193"/>
                <a:gd name="T73" fmla="*/ 227 h 1226"/>
                <a:gd name="T74" fmla="*/ 698 w 1193"/>
                <a:gd name="T75" fmla="*/ 415 h 1226"/>
                <a:gd name="T76" fmla="*/ 870 w 1193"/>
                <a:gd name="T77" fmla="*/ 593 h 1226"/>
                <a:gd name="T78" fmla="*/ 765 w 1193"/>
                <a:gd name="T79" fmla="*/ 681 h 1226"/>
                <a:gd name="T80" fmla="*/ 554 w 1193"/>
                <a:gd name="T81" fmla="*/ 720 h 1226"/>
                <a:gd name="T82" fmla="*/ 543 w 1193"/>
                <a:gd name="T83" fmla="*/ 848 h 1226"/>
                <a:gd name="T84" fmla="*/ 366 w 1193"/>
                <a:gd name="T85" fmla="*/ 859 h 1226"/>
                <a:gd name="T86" fmla="*/ 272 w 1193"/>
                <a:gd name="T87" fmla="*/ 787 h 1226"/>
                <a:gd name="T88" fmla="*/ 283 w 1193"/>
                <a:gd name="T89" fmla="*/ 609 h 1226"/>
                <a:gd name="T90" fmla="*/ 305 w 1193"/>
                <a:gd name="T91" fmla="*/ 526 h 1226"/>
                <a:gd name="T92" fmla="*/ 172 w 1193"/>
                <a:gd name="T93" fmla="*/ 454 h 1226"/>
                <a:gd name="T94" fmla="*/ 39 w 1193"/>
                <a:gd name="T95" fmla="*/ 227 h 1226"/>
                <a:gd name="T96" fmla="*/ 94 w 1193"/>
                <a:gd name="T97" fmla="*/ 100 h 1226"/>
                <a:gd name="T98" fmla="*/ 355 w 1193"/>
                <a:gd name="T99" fmla="*/ 66 h 1226"/>
                <a:gd name="T100" fmla="*/ 249 w 1193"/>
                <a:gd name="T101" fmla="*/ 55 h 1226"/>
                <a:gd name="T102" fmla="*/ 94 w 1193"/>
                <a:gd name="T103" fmla="*/ 2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3" h="1226">
                  <a:moveTo>
                    <a:pt x="926" y="499"/>
                  </a:moveTo>
                  <a:lnTo>
                    <a:pt x="926" y="499"/>
                  </a:lnTo>
                  <a:cubicBezTo>
                    <a:pt x="920" y="499"/>
                    <a:pt x="920" y="504"/>
                    <a:pt x="909" y="510"/>
                  </a:cubicBezTo>
                  <a:cubicBezTo>
                    <a:pt x="903" y="515"/>
                    <a:pt x="892" y="521"/>
                    <a:pt x="892" y="526"/>
                  </a:cubicBezTo>
                  <a:cubicBezTo>
                    <a:pt x="892" y="537"/>
                    <a:pt x="903" y="537"/>
                    <a:pt x="909" y="543"/>
                  </a:cubicBezTo>
                  <a:cubicBezTo>
                    <a:pt x="926" y="576"/>
                    <a:pt x="937" y="609"/>
                    <a:pt x="970" y="609"/>
                  </a:cubicBezTo>
                  <a:cubicBezTo>
                    <a:pt x="981" y="609"/>
                    <a:pt x="986" y="598"/>
                    <a:pt x="992" y="593"/>
                  </a:cubicBezTo>
                  <a:cubicBezTo>
                    <a:pt x="1014" y="576"/>
                    <a:pt x="1025" y="560"/>
                    <a:pt x="1025" y="532"/>
                  </a:cubicBezTo>
                  <a:cubicBezTo>
                    <a:pt x="1025" y="504"/>
                    <a:pt x="986" y="510"/>
                    <a:pt x="964" y="510"/>
                  </a:cubicBezTo>
                  <a:cubicBezTo>
                    <a:pt x="948" y="510"/>
                    <a:pt x="942" y="499"/>
                    <a:pt x="926" y="499"/>
                  </a:cubicBezTo>
                  <a:close/>
                  <a:moveTo>
                    <a:pt x="443" y="964"/>
                  </a:moveTo>
                  <a:lnTo>
                    <a:pt x="443" y="964"/>
                  </a:lnTo>
                  <a:cubicBezTo>
                    <a:pt x="432" y="970"/>
                    <a:pt x="432" y="981"/>
                    <a:pt x="432" y="992"/>
                  </a:cubicBezTo>
                  <a:cubicBezTo>
                    <a:pt x="427" y="1003"/>
                    <a:pt x="421" y="997"/>
                    <a:pt x="416" y="997"/>
                  </a:cubicBezTo>
                  <a:cubicBezTo>
                    <a:pt x="405" y="1003"/>
                    <a:pt x="399" y="1014"/>
                    <a:pt x="399" y="1031"/>
                  </a:cubicBezTo>
                  <a:cubicBezTo>
                    <a:pt x="399" y="1042"/>
                    <a:pt x="410" y="1047"/>
                    <a:pt x="416" y="1058"/>
                  </a:cubicBezTo>
                  <a:cubicBezTo>
                    <a:pt x="421" y="1075"/>
                    <a:pt x="416" y="1086"/>
                    <a:pt x="432" y="1097"/>
                  </a:cubicBezTo>
                  <a:cubicBezTo>
                    <a:pt x="432" y="1097"/>
                    <a:pt x="438" y="1097"/>
                    <a:pt x="443" y="1097"/>
                  </a:cubicBezTo>
                  <a:cubicBezTo>
                    <a:pt x="466" y="1108"/>
                    <a:pt x="466" y="1130"/>
                    <a:pt x="488" y="1130"/>
                  </a:cubicBezTo>
                  <a:cubicBezTo>
                    <a:pt x="493" y="1130"/>
                    <a:pt x="499" y="1130"/>
                    <a:pt x="504" y="1130"/>
                  </a:cubicBezTo>
                  <a:cubicBezTo>
                    <a:pt x="504" y="1108"/>
                    <a:pt x="499" y="1097"/>
                    <a:pt x="499" y="1075"/>
                  </a:cubicBezTo>
                  <a:cubicBezTo>
                    <a:pt x="499" y="1058"/>
                    <a:pt x="510" y="1047"/>
                    <a:pt x="510" y="1031"/>
                  </a:cubicBezTo>
                  <a:cubicBezTo>
                    <a:pt x="510" y="1014"/>
                    <a:pt x="493" y="1008"/>
                    <a:pt x="482" y="997"/>
                  </a:cubicBezTo>
                  <a:cubicBezTo>
                    <a:pt x="482" y="992"/>
                    <a:pt x="488" y="981"/>
                    <a:pt x="482" y="975"/>
                  </a:cubicBezTo>
                  <a:cubicBezTo>
                    <a:pt x="471" y="964"/>
                    <a:pt x="454" y="970"/>
                    <a:pt x="443" y="964"/>
                  </a:cubicBezTo>
                  <a:close/>
                  <a:moveTo>
                    <a:pt x="632" y="875"/>
                  </a:moveTo>
                  <a:lnTo>
                    <a:pt x="632" y="875"/>
                  </a:lnTo>
                  <a:cubicBezTo>
                    <a:pt x="632" y="909"/>
                    <a:pt x="648" y="925"/>
                    <a:pt x="648" y="959"/>
                  </a:cubicBezTo>
                  <a:cubicBezTo>
                    <a:pt x="648" y="970"/>
                    <a:pt x="637" y="970"/>
                    <a:pt x="626" y="981"/>
                  </a:cubicBezTo>
                  <a:cubicBezTo>
                    <a:pt x="615" y="997"/>
                    <a:pt x="621" y="1014"/>
                    <a:pt x="615" y="1036"/>
                  </a:cubicBezTo>
                  <a:cubicBezTo>
                    <a:pt x="610" y="1047"/>
                    <a:pt x="599" y="1058"/>
                    <a:pt x="599" y="1075"/>
                  </a:cubicBezTo>
                  <a:cubicBezTo>
                    <a:pt x="599" y="1086"/>
                    <a:pt x="610" y="1097"/>
                    <a:pt x="621" y="1097"/>
                  </a:cubicBezTo>
                  <a:cubicBezTo>
                    <a:pt x="637" y="1086"/>
                    <a:pt x="637" y="1086"/>
                    <a:pt x="637" y="1086"/>
                  </a:cubicBezTo>
                  <a:cubicBezTo>
                    <a:pt x="648" y="1092"/>
                    <a:pt x="654" y="1097"/>
                    <a:pt x="665" y="1097"/>
                  </a:cubicBezTo>
                  <a:cubicBezTo>
                    <a:pt x="682" y="1097"/>
                    <a:pt x="682" y="1069"/>
                    <a:pt x="698" y="1069"/>
                  </a:cubicBezTo>
                  <a:cubicBezTo>
                    <a:pt x="715" y="1069"/>
                    <a:pt x="715" y="1086"/>
                    <a:pt x="720" y="1097"/>
                  </a:cubicBezTo>
                  <a:cubicBezTo>
                    <a:pt x="720" y="1108"/>
                    <a:pt x="732" y="1108"/>
                    <a:pt x="743" y="1108"/>
                  </a:cubicBezTo>
                  <a:cubicBezTo>
                    <a:pt x="748" y="1086"/>
                    <a:pt x="765" y="1075"/>
                    <a:pt x="765" y="1053"/>
                  </a:cubicBezTo>
                  <a:cubicBezTo>
                    <a:pt x="765" y="1042"/>
                    <a:pt x="759" y="1036"/>
                    <a:pt x="754" y="1031"/>
                  </a:cubicBezTo>
                  <a:cubicBezTo>
                    <a:pt x="754" y="986"/>
                    <a:pt x="754" y="986"/>
                    <a:pt x="754" y="986"/>
                  </a:cubicBezTo>
                  <a:cubicBezTo>
                    <a:pt x="776" y="970"/>
                    <a:pt x="776" y="953"/>
                    <a:pt x="793" y="931"/>
                  </a:cubicBezTo>
                  <a:cubicBezTo>
                    <a:pt x="804" y="914"/>
                    <a:pt x="820" y="909"/>
                    <a:pt x="820" y="892"/>
                  </a:cubicBezTo>
                  <a:cubicBezTo>
                    <a:pt x="820" y="859"/>
                    <a:pt x="815" y="842"/>
                    <a:pt x="809" y="809"/>
                  </a:cubicBezTo>
                  <a:cubicBezTo>
                    <a:pt x="804" y="792"/>
                    <a:pt x="809" y="765"/>
                    <a:pt x="793" y="765"/>
                  </a:cubicBezTo>
                  <a:cubicBezTo>
                    <a:pt x="781" y="765"/>
                    <a:pt x="776" y="776"/>
                    <a:pt x="765" y="781"/>
                  </a:cubicBezTo>
                  <a:cubicBezTo>
                    <a:pt x="737" y="798"/>
                    <a:pt x="720" y="803"/>
                    <a:pt x="693" y="814"/>
                  </a:cubicBezTo>
                  <a:cubicBezTo>
                    <a:pt x="671" y="826"/>
                    <a:pt x="660" y="820"/>
                    <a:pt x="643" y="837"/>
                  </a:cubicBezTo>
                  <a:cubicBezTo>
                    <a:pt x="626" y="848"/>
                    <a:pt x="632" y="859"/>
                    <a:pt x="632" y="875"/>
                  </a:cubicBezTo>
                  <a:close/>
                  <a:moveTo>
                    <a:pt x="859" y="787"/>
                  </a:moveTo>
                  <a:lnTo>
                    <a:pt x="859" y="787"/>
                  </a:lnTo>
                  <a:cubicBezTo>
                    <a:pt x="859" y="737"/>
                    <a:pt x="881" y="698"/>
                    <a:pt x="926" y="676"/>
                  </a:cubicBezTo>
                  <a:cubicBezTo>
                    <a:pt x="942" y="665"/>
                    <a:pt x="948" y="698"/>
                    <a:pt x="964" y="715"/>
                  </a:cubicBezTo>
                  <a:cubicBezTo>
                    <a:pt x="975" y="731"/>
                    <a:pt x="998" y="737"/>
                    <a:pt x="998" y="759"/>
                  </a:cubicBezTo>
                  <a:cubicBezTo>
                    <a:pt x="998" y="776"/>
                    <a:pt x="992" y="787"/>
                    <a:pt x="1003" y="809"/>
                  </a:cubicBezTo>
                  <a:cubicBezTo>
                    <a:pt x="1009" y="820"/>
                    <a:pt x="1020" y="826"/>
                    <a:pt x="1020" y="842"/>
                  </a:cubicBezTo>
                  <a:lnTo>
                    <a:pt x="1020" y="848"/>
                  </a:lnTo>
                  <a:cubicBezTo>
                    <a:pt x="1014" y="853"/>
                    <a:pt x="1014" y="853"/>
                    <a:pt x="1014" y="853"/>
                  </a:cubicBezTo>
                  <a:cubicBezTo>
                    <a:pt x="998" y="842"/>
                    <a:pt x="998" y="814"/>
                    <a:pt x="981" y="814"/>
                  </a:cubicBezTo>
                  <a:cubicBezTo>
                    <a:pt x="970" y="814"/>
                    <a:pt x="970" y="831"/>
                    <a:pt x="964" y="831"/>
                  </a:cubicBezTo>
                  <a:cubicBezTo>
                    <a:pt x="959" y="831"/>
                    <a:pt x="953" y="826"/>
                    <a:pt x="948" y="826"/>
                  </a:cubicBezTo>
                  <a:cubicBezTo>
                    <a:pt x="926" y="826"/>
                    <a:pt x="931" y="853"/>
                    <a:pt x="926" y="875"/>
                  </a:cubicBezTo>
                  <a:cubicBezTo>
                    <a:pt x="926" y="903"/>
                    <a:pt x="909" y="914"/>
                    <a:pt x="909" y="942"/>
                  </a:cubicBezTo>
                  <a:cubicBezTo>
                    <a:pt x="909" y="959"/>
                    <a:pt x="909" y="975"/>
                    <a:pt x="909" y="992"/>
                  </a:cubicBezTo>
                  <a:cubicBezTo>
                    <a:pt x="926" y="992"/>
                    <a:pt x="926" y="992"/>
                    <a:pt x="926" y="992"/>
                  </a:cubicBezTo>
                  <a:cubicBezTo>
                    <a:pt x="931" y="992"/>
                    <a:pt x="937" y="992"/>
                    <a:pt x="942" y="992"/>
                  </a:cubicBezTo>
                  <a:cubicBezTo>
                    <a:pt x="959" y="992"/>
                    <a:pt x="964" y="1003"/>
                    <a:pt x="970" y="1014"/>
                  </a:cubicBezTo>
                  <a:cubicBezTo>
                    <a:pt x="981" y="1031"/>
                    <a:pt x="998" y="1036"/>
                    <a:pt x="998" y="1053"/>
                  </a:cubicBezTo>
                  <a:cubicBezTo>
                    <a:pt x="998" y="1069"/>
                    <a:pt x="975" y="1075"/>
                    <a:pt x="959" y="1086"/>
                  </a:cubicBezTo>
                  <a:cubicBezTo>
                    <a:pt x="948" y="1086"/>
                    <a:pt x="942" y="1103"/>
                    <a:pt x="931" y="1103"/>
                  </a:cubicBezTo>
                  <a:cubicBezTo>
                    <a:pt x="926" y="1103"/>
                    <a:pt x="926" y="1097"/>
                    <a:pt x="920" y="1092"/>
                  </a:cubicBezTo>
                  <a:cubicBezTo>
                    <a:pt x="865" y="1130"/>
                    <a:pt x="865" y="1130"/>
                    <a:pt x="865" y="1130"/>
                  </a:cubicBezTo>
                  <a:cubicBezTo>
                    <a:pt x="865" y="1136"/>
                    <a:pt x="870" y="1141"/>
                    <a:pt x="870" y="1147"/>
                  </a:cubicBezTo>
                  <a:cubicBezTo>
                    <a:pt x="870" y="1164"/>
                    <a:pt x="865" y="1169"/>
                    <a:pt x="865" y="1186"/>
                  </a:cubicBezTo>
                  <a:cubicBezTo>
                    <a:pt x="865" y="1202"/>
                    <a:pt x="859" y="1219"/>
                    <a:pt x="842" y="1219"/>
                  </a:cubicBezTo>
                  <a:cubicBezTo>
                    <a:pt x="826" y="1219"/>
                    <a:pt x="820" y="1213"/>
                    <a:pt x="809" y="1202"/>
                  </a:cubicBezTo>
                  <a:cubicBezTo>
                    <a:pt x="798" y="1208"/>
                    <a:pt x="793" y="1225"/>
                    <a:pt x="776" y="1225"/>
                  </a:cubicBezTo>
                  <a:cubicBezTo>
                    <a:pt x="765" y="1225"/>
                    <a:pt x="765" y="1213"/>
                    <a:pt x="759" y="1202"/>
                  </a:cubicBezTo>
                  <a:cubicBezTo>
                    <a:pt x="743" y="1186"/>
                    <a:pt x="732" y="1180"/>
                    <a:pt x="732" y="1158"/>
                  </a:cubicBezTo>
                  <a:cubicBezTo>
                    <a:pt x="732" y="1136"/>
                    <a:pt x="754" y="1125"/>
                    <a:pt x="770" y="1108"/>
                  </a:cubicBezTo>
                  <a:cubicBezTo>
                    <a:pt x="781" y="1092"/>
                    <a:pt x="787" y="1075"/>
                    <a:pt x="798" y="1058"/>
                  </a:cubicBezTo>
                  <a:cubicBezTo>
                    <a:pt x="809" y="1042"/>
                    <a:pt x="820" y="1036"/>
                    <a:pt x="831" y="1020"/>
                  </a:cubicBezTo>
                  <a:cubicBezTo>
                    <a:pt x="826" y="1020"/>
                    <a:pt x="815" y="1020"/>
                    <a:pt x="815" y="1014"/>
                  </a:cubicBezTo>
                  <a:cubicBezTo>
                    <a:pt x="815" y="997"/>
                    <a:pt x="831" y="992"/>
                    <a:pt x="831" y="975"/>
                  </a:cubicBezTo>
                  <a:cubicBezTo>
                    <a:pt x="831" y="964"/>
                    <a:pt x="826" y="959"/>
                    <a:pt x="826" y="953"/>
                  </a:cubicBezTo>
                  <a:cubicBezTo>
                    <a:pt x="826" y="942"/>
                    <a:pt x="837" y="936"/>
                    <a:pt x="837" y="925"/>
                  </a:cubicBezTo>
                  <a:cubicBezTo>
                    <a:pt x="848" y="909"/>
                    <a:pt x="837" y="898"/>
                    <a:pt x="842" y="881"/>
                  </a:cubicBezTo>
                  <a:cubicBezTo>
                    <a:pt x="848" y="859"/>
                    <a:pt x="859" y="848"/>
                    <a:pt x="859" y="826"/>
                  </a:cubicBezTo>
                  <a:cubicBezTo>
                    <a:pt x="859" y="787"/>
                    <a:pt x="859" y="787"/>
                    <a:pt x="859" y="787"/>
                  </a:cubicBezTo>
                  <a:close/>
                  <a:moveTo>
                    <a:pt x="1136" y="1047"/>
                  </a:moveTo>
                  <a:lnTo>
                    <a:pt x="1136" y="1047"/>
                  </a:lnTo>
                  <a:cubicBezTo>
                    <a:pt x="1147" y="1058"/>
                    <a:pt x="1142" y="1075"/>
                    <a:pt x="1153" y="1086"/>
                  </a:cubicBezTo>
                  <a:cubicBezTo>
                    <a:pt x="1158" y="1092"/>
                    <a:pt x="1169" y="1092"/>
                    <a:pt x="1180" y="1097"/>
                  </a:cubicBezTo>
                  <a:cubicBezTo>
                    <a:pt x="1192" y="1086"/>
                    <a:pt x="1192" y="1080"/>
                    <a:pt x="1192" y="1064"/>
                  </a:cubicBezTo>
                  <a:cubicBezTo>
                    <a:pt x="1192" y="1053"/>
                    <a:pt x="1192" y="1047"/>
                    <a:pt x="1180" y="1042"/>
                  </a:cubicBezTo>
                  <a:cubicBezTo>
                    <a:pt x="1169" y="1031"/>
                    <a:pt x="1153" y="1042"/>
                    <a:pt x="1136" y="1047"/>
                  </a:cubicBezTo>
                  <a:close/>
                  <a:moveTo>
                    <a:pt x="355" y="66"/>
                  </a:moveTo>
                  <a:lnTo>
                    <a:pt x="355" y="66"/>
                  </a:lnTo>
                  <a:cubicBezTo>
                    <a:pt x="399" y="83"/>
                    <a:pt x="432" y="72"/>
                    <a:pt x="477" y="83"/>
                  </a:cubicBezTo>
                  <a:cubicBezTo>
                    <a:pt x="527" y="94"/>
                    <a:pt x="549" y="127"/>
                    <a:pt x="604" y="127"/>
                  </a:cubicBezTo>
                  <a:cubicBezTo>
                    <a:pt x="610" y="127"/>
                    <a:pt x="610" y="122"/>
                    <a:pt x="621" y="116"/>
                  </a:cubicBezTo>
                  <a:cubicBezTo>
                    <a:pt x="355" y="66"/>
                    <a:pt x="355" y="66"/>
                    <a:pt x="355" y="66"/>
                  </a:cubicBezTo>
                  <a:close/>
                  <a:moveTo>
                    <a:pt x="94" y="28"/>
                  </a:moveTo>
                  <a:lnTo>
                    <a:pt x="94" y="28"/>
                  </a:lnTo>
                  <a:cubicBezTo>
                    <a:pt x="621" y="116"/>
                    <a:pt x="621" y="116"/>
                    <a:pt x="621" y="116"/>
                  </a:cubicBezTo>
                  <a:cubicBezTo>
                    <a:pt x="637" y="122"/>
                    <a:pt x="643" y="116"/>
                    <a:pt x="660" y="122"/>
                  </a:cubicBezTo>
                  <a:cubicBezTo>
                    <a:pt x="676" y="122"/>
                    <a:pt x="676" y="144"/>
                    <a:pt x="676" y="161"/>
                  </a:cubicBezTo>
                  <a:cubicBezTo>
                    <a:pt x="676" y="177"/>
                    <a:pt x="660" y="183"/>
                    <a:pt x="643" y="194"/>
                  </a:cubicBezTo>
                  <a:cubicBezTo>
                    <a:pt x="632" y="194"/>
                    <a:pt x="621" y="199"/>
                    <a:pt x="621" y="205"/>
                  </a:cubicBezTo>
                  <a:cubicBezTo>
                    <a:pt x="621" y="210"/>
                    <a:pt x="665" y="288"/>
                    <a:pt x="626" y="244"/>
                  </a:cubicBezTo>
                  <a:cubicBezTo>
                    <a:pt x="621" y="238"/>
                    <a:pt x="615" y="227"/>
                    <a:pt x="604" y="227"/>
                  </a:cubicBezTo>
                  <a:cubicBezTo>
                    <a:pt x="604" y="227"/>
                    <a:pt x="599" y="227"/>
                    <a:pt x="593" y="227"/>
                  </a:cubicBezTo>
                  <a:cubicBezTo>
                    <a:pt x="599" y="249"/>
                    <a:pt x="604" y="260"/>
                    <a:pt x="604" y="282"/>
                  </a:cubicBezTo>
                  <a:cubicBezTo>
                    <a:pt x="604" y="299"/>
                    <a:pt x="582" y="305"/>
                    <a:pt x="582" y="321"/>
                  </a:cubicBezTo>
                  <a:cubicBezTo>
                    <a:pt x="582" y="377"/>
                    <a:pt x="676" y="360"/>
                    <a:pt x="698" y="415"/>
                  </a:cubicBezTo>
                  <a:cubicBezTo>
                    <a:pt x="720" y="449"/>
                    <a:pt x="748" y="460"/>
                    <a:pt x="765" y="499"/>
                  </a:cubicBezTo>
                  <a:cubicBezTo>
                    <a:pt x="770" y="521"/>
                    <a:pt x="781" y="548"/>
                    <a:pt x="809" y="548"/>
                  </a:cubicBezTo>
                  <a:cubicBezTo>
                    <a:pt x="848" y="548"/>
                    <a:pt x="870" y="515"/>
                    <a:pt x="870" y="593"/>
                  </a:cubicBezTo>
                  <a:cubicBezTo>
                    <a:pt x="870" y="742"/>
                    <a:pt x="804" y="609"/>
                    <a:pt x="804" y="693"/>
                  </a:cubicBezTo>
                  <a:cubicBezTo>
                    <a:pt x="804" y="704"/>
                    <a:pt x="804" y="715"/>
                    <a:pt x="793" y="715"/>
                  </a:cubicBezTo>
                  <a:cubicBezTo>
                    <a:pt x="776" y="715"/>
                    <a:pt x="781" y="687"/>
                    <a:pt x="765" y="681"/>
                  </a:cubicBezTo>
                  <a:cubicBezTo>
                    <a:pt x="748" y="676"/>
                    <a:pt x="737" y="681"/>
                    <a:pt x="720" y="681"/>
                  </a:cubicBezTo>
                  <a:cubicBezTo>
                    <a:pt x="676" y="681"/>
                    <a:pt x="648" y="698"/>
                    <a:pt x="599" y="709"/>
                  </a:cubicBezTo>
                  <a:cubicBezTo>
                    <a:pt x="582" y="715"/>
                    <a:pt x="571" y="715"/>
                    <a:pt x="554" y="720"/>
                  </a:cubicBezTo>
                  <a:cubicBezTo>
                    <a:pt x="543" y="726"/>
                    <a:pt x="543" y="737"/>
                    <a:pt x="532" y="742"/>
                  </a:cubicBezTo>
                  <a:cubicBezTo>
                    <a:pt x="515" y="759"/>
                    <a:pt x="504" y="770"/>
                    <a:pt x="504" y="792"/>
                  </a:cubicBezTo>
                  <a:cubicBezTo>
                    <a:pt x="504" y="820"/>
                    <a:pt x="527" y="831"/>
                    <a:pt x="543" y="848"/>
                  </a:cubicBezTo>
                  <a:cubicBezTo>
                    <a:pt x="521" y="859"/>
                    <a:pt x="504" y="859"/>
                    <a:pt x="477" y="859"/>
                  </a:cubicBezTo>
                  <a:cubicBezTo>
                    <a:pt x="449" y="859"/>
                    <a:pt x="432" y="853"/>
                    <a:pt x="405" y="853"/>
                  </a:cubicBezTo>
                  <a:cubicBezTo>
                    <a:pt x="388" y="853"/>
                    <a:pt x="382" y="859"/>
                    <a:pt x="366" y="859"/>
                  </a:cubicBezTo>
                  <a:cubicBezTo>
                    <a:pt x="349" y="859"/>
                    <a:pt x="344" y="837"/>
                    <a:pt x="327" y="831"/>
                  </a:cubicBezTo>
                  <a:cubicBezTo>
                    <a:pt x="310" y="826"/>
                    <a:pt x="294" y="837"/>
                    <a:pt x="283" y="826"/>
                  </a:cubicBezTo>
                  <a:cubicBezTo>
                    <a:pt x="272" y="814"/>
                    <a:pt x="272" y="803"/>
                    <a:pt x="272" y="787"/>
                  </a:cubicBezTo>
                  <a:cubicBezTo>
                    <a:pt x="266" y="770"/>
                    <a:pt x="266" y="765"/>
                    <a:pt x="266" y="748"/>
                  </a:cubicBezTo>
                  <a:cubicBezTo>
                    <a:pt x="266" y="709"/>
                    <a:pt x="283" y="693"/>
                    <a:pt x="283" y="654"/>
                  </a:cubicBezTo>
                  <a:cubicBezTo>
                    <a:pt x="283" y="609"/>
                    <a:pt x="283" y="609"/>
                    <a:pt x="283" y="609"/>
                  </a:cubicBezTo>
                  <a:cubicBezTo>
                    <a:pt x="310" y="609"/>
                    <a:pt x="321" y="593"/>
                    <a:pt x="333" y="571"/>
                  </a:cubicBezTo>
                  <a:cubicBezTo>
                    <a:pt x="338" y="560"/>
                    <a:pt x="344" y="554"/>
                    <a:pt x="344" y="543"/>
                  </a:cubicBezTo>
                  <a:cubicBezTo>
                    <a:pt x="344" y="526"/>
                    <a:pt x="321" y="532"/>
                    <a:pt x="305" y="526"/>
                  </a:cubicBezTo>
                  <a:cubicBezTo>
                    <a:pt x="288" y="526"/>
                    <a:pt x="272" y="521"/>
                    <a:pt x="261" y="510"/>
                  </a:cubicBezTo>
                  <a:cubicBezTo>
                    <a:pt x="244" y="493"/>
                    <a:pt x="233" y="482"/>
                    <a:pt x="216" y="476"/>
                  </a:cubicBezTo>
                  <a:cubicBezTo>
                    <a:pt x="194" y="471"/>
                    <a:pt x="177" y="471"/>
                    <a:pt x="172" y="454"/>
                  </a:cubicBezTo>
                  <a:cubicBezTo>
                    <a:pt x="155" y="388"/>
                    <a:pt x="94" y="382"/>
                    <a:pt x="39" y="338"/>
                  </a:cubicBezTo>
                  <a:cubicBezTo>
                    <a:pt x="22" y="327"/>
                    <a:pt x="0" y="321"/>
                    <a:pt x="0" y="299"/>
                  </a:cubicBezTo>
                  <a:cubicBezTo>
                    <a:pt x="0" y="266"/>
                    <a:pt x="22" y="255"/>
                    <a:pt x="39" y="227"/>
                  </a:cubicBezTo>
                  <a:cubicBezTo>
                    <a:pt x="50" y="210"/>
                    <a:pt x="50" y="194"/>
                    <a:pt x="67" y="183"/>
                  </a:cubicBezTo>
                  <a:cubicBezTo>
                    <a:pt x="78" y="172"/>
                    <a:pt x="94" y="166"/>
                    <a:pt x="94" y="149"/>
                  </a:cubicBezTo>
                  <a:cubicBezTo>
                    <a:pt x="94" y="100"/>
                    <a:pt x="94" y="100"/>
                    <a:pt x="94" y="100"/>
                  </a:cubicBezTo>
                  <a:cubicBezTo>
                    <a:pt x="94" y="83"/>
                    <a:pt x="100" y="72"/>
                    <a:pt x="100" y="55"/>
                  </a:cubicBezTo>
                  <a:cubicBezTo>
                    <a:pt x="100" y="44"/>
                    <a:pt x="100" y="39"/>
                    <a:pt x="94" y="28"/>
                  </a:cubicBezTo>
                  <a:cubicBezTo>
                    <a:pt x="355" y="66"/>
                    <a:pt x="355" y="66"/>
                    <a:pt x="355" y="66"/>
                  </a:cubicBezTo>
                  <a:cubicBezTo>
                    <a:pt x="344" y="66"/>
                    <a:pt x="338" y="72"/>
                    <a:pt x="327" y="72"/>
                  </a:cubicBezTo>
                  <a:cubicBezTo>
                    <a:pt x="283" y="72"/>
                    <a:pt x="283" y="72"/>
                    <a:pt x="283" y="72"/>
                  </a:cubicBezTo>
                  <a:cubicBezTo>
                    <a:pt x="266" y="72"/>
                    <a:pt x="261" y="66"/>
                    <a:pt x="249" y="55"/>
                  </a:cubicBezTo>
                  <a:cubicBezTo>
                    <a:pt x="238" y="55"/>
                    <a:pt x="233" y="55"/>
                    <a:pt x="222" y="50"/>
                  </a:cubicBezTo>
                  <a:cubicBezTo>
                    <a:pt x="205" y="28"/>
                    <a:pt x="200" y="0"/>
                    <a:pt x="172" y="0"/>
                  </a:cubicBezTo>
                  <a:cubicBezTo>
                    <a:pt x="139" y="0"/>
                    <a:pt x="128" y="11"/>
                    <a:pt x="94" y="28"/>
                  </a:cubicBezTo>
                  <a:close/>
                </a:path>
              </a:pathLst>
            </a:custGeom>
            <a:grpFill/>
            <a:ln w="9525" cap="flat">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9" name="Freeform 102"/>
            <p:cNvSpPr>
              <a:spLocks noChangeArrowheads="1"/>
            </p:cNvSpPr>
            <p:nvPr/>
          </p:nvSpPr>
          <p:spPr bwMode="auto">
            <a:xfrm>
              <a:off x="20679016" y="3935414"/>
              <a:ext cx="430184" cy="441325"/>
            </a:xfrm>
            <a:custGeom>
              <a:avLst/>
              <a:gdLst>
                <a:gd name="T0" fmla="*/ 909 w 1193"/>
                <a:gd name="T1" fmla="*/ 510 h 1226"/>
                <a:gd name="T2" fmla="*/ 970 w 1193"/>
                <a:gd name="T3" fmla="*/ 609 h 1226"/>
                <a:gd name="T4" fmla="*/ 964 w 1193"/>
                <a:gd name="T5" fmla="*/ 510 h 1226"/>
                <a:gd name="T6" fmla="*/ 443 w 1193"/>
                <a:gd name="T7" fmla="*/ 964 h 1226"/>
                <a:gd name="T8" fmla="*/ 399 w 1193"/>
                <a:gd name="T9" fmla="*/ 1031 h 1226"/>
                <a:gd name="T10" fmla="*/ 443 w 1193"/>
                <a:gd name="T11" fmla="*/ 1097 h 1226"/>
                <a:gd name="T12" fmla="*/ 499 w 1193"/>
                <a:gd name="T13" fmla="*/ 1075 h 1226"/>
                <a:gd name="T14" fmla="*/ 482 w 1193"/>
                <a:gd name="T15" fmla="*/ 975 h 1226"/>
                <a:gd name="T16" fmla="*/ 632 w 1193"/>
                <a:gd name="T17" fmla="*/ 875 h 1226"/>
                <a:gd name="T18" fmla="*/ 615 w 1193"/>
                <a:gd name="T19" fmla="*/ 1036 h 1226"/>
                <a:gd name="T20" fmla="*/ 637 w 1193"/>
                <a:gd name="T21" fmla="*/ 1086 h 1226"/>
                <a:gd name="T22" fmla="*/ 720 w 1193"/>
                <a:gd name="T23" fmla="*/ 1097 h 1226"/>
                <a:gd name="T24" fmla="*/ 754 w 1193"/>
                <a:gd name="T25" fmla="*/ 1031 h 1226"/>
                <a:gd name="T26" fmla="*/ 820 w 1193"/>
                <a:gd name="T27" fmla="*/ 892 h 1226"/>
                <a:gd name="T28" fmla="*/ 765 w 1193"/>
                <a:gd name="T29" fmla="*/ 781 h 1226"/>
                <a:gd name="T30" fmla="*/ 632 w 1193"/>
                <a:gd name="T31" fmla="*/ 875 h 1226"/>
                <a:gd name="T32" fmla="*/ 859 w 1193"/>
                <a:gd name="T33" fmla="*/ 826 h 1226"/>
                <a:gd name="T34" fmla="*/ 826 w 1193"/>
                <a:gd name="T35" fmla="*/ 953 h 1226"/>
                <a:gd name="T36" fmla="*/ 831 w 1193"/>
                <a:gd name="T37" fmla="*/ 1020 h 1226"/>
                <a:gd name="T38" fmla="*/ 732 w 1193"/>
                <a:gd name="T39" fmla="*/ 1158 h 1226"/>
                <a:gd name="T40" fmla="*/ 809 w 1193"/>
                <a:gd name="T41" fmla="*/ 1202 h 1226"/>
                <a:gd name="T42" fmla="*/ 870 w 1193"/>
                <a:gd name="T43" fmla="*/ 1147 h 1226"/>
                <a:gd name="T44" fmla="*/ 931 w 1193"/>
                <a:gd name="T45" fmla="*/ 1103 h 1226"/>
                <a:gd name="T46" fmla="*/ 970 w 1193"/>
                <a:gd name="T47" fmla="*/ 1014 h 1226"/>
                <a:gd name="T48" fmla="*/ 909 w 1193"/>
                <a:gd name="T49" fmla="*/ 992 h 1226"/>
                <a:gd name="T50" fmla="*/ 948 w 1193"/>
                <a:gd name="T51" fmla="*/ 826 h 1226"/>
                <a:gd name="T52" fmla="*/ 1014 w 1193"/>
                <a:gd name="T53" fmla="*/ 853 h 1226"/>
                <a:gd name="T54" fmla="*/ 1003 w 1193"/>
                <a:gd name="T55" fmla="*/ 809 h 1226"/>
                <a:gd name="T56" fmla="*/ 926 w 1193"/>
                <a:gd name="T57" fmla="*/ 676 h 1226"/>
                <a:gd name="T58" fmla="*/ 1136 w 1193"/>
                <a:gd name="T59" fmla="*/ 1047 h 1226"/>
                <a:gd name="T60" fmla="*/ 1192 w 1193"/>
                <a:gd name="T61" fmla="*/ 1064 h 1226"/>
                <a:gd name="T62" fmla="*/ 355 w 1193"/>
                <a:gd name="T63" fmla="*/ 66 h 1226"/>
                <a:gd name="T64" fmla="*/ 604 w 1193"/>
                <a:gd name="T65" fmla="*/ 127 h 1226"/>
                <a:gd name="T66" fmla="*/ 94 w 1193"/>
                <a:gd name="T67" fmla="*/ 28 h 1226"/>
                <a:gd name="T68" fmla="*/ 249 w 1193"/>
                <a:gd name="T69" fmla="*/ 55 h 1226"/>
                <a:gd name="T70" fmla="*/ 355 w 1193"/>
                <a:gd name="T71" fmla="*/ 66 h 1226"/>
                <a:gd name="T72" fmla="*/ 94 w 1193"/>
                <a:gd name="T73" fmla="*/ 100 h 1226"/>
                <a:gd name="T74" fmla="*/ 39 w 1193"/>
                <a:gd name="T75" fmla="*/ 227 h 1226"/>
                <a:gd name="T76" fmla="*/ 172 w 1193"/>
                <a:gd name="T77" fmla="*/ 454 h 1226"/>
                <a:gd name="T78" fmla="*/ 305 w 1193"/>
                <a:gd name="T79" fmla="*/ 526 h 1226"/>
                <a:gd name="T80" fmla="*/ 283 w 1193"/>
                <a:gd name="T81" fmla="*/ 609 h 1226"/>
                <a:gd name="T82" fmla="*/ 272 w 1193"/>
                <a:gd name="T83" fmla="*/ 787 h 1226"/>
                <a:gd name="T84" fmla="*/ 366 w 1193"/>
                <a:gd name="T85" fmla="*/ 859 h 1226"/>
                <a:gd name="T86" fmla="*/ 543 w 1193"/>
                <a:gd name="T87" fmla="*/ 848 h 1226"/>
                <a:gd name="T88" fmla="*/ 554 w 1193"/>
                <a:gd name="T89" fmla="*/ 720 h 1226"/>
                <a:gd name="T90" fmla="*/ 765 w 1193"/>
                <a:gd name="T91" fmla="*/ 681 h 1226"/>
                <a:gd name="T92" fmla="*/ 870 w 1193"/>
                <a:gd name="T93" fmla="*/ 593 h 1226"/>
                <a:gd name="T94" fmla="*/ 698 w 1193"/>
                <a:gd name="T95" fmla="*/ 415 h 1226"/>
                <a:gd name="T96" fmla="*/ 593 w 1193"/>
                <a:gd name="T97" fmla="*/ 227 h 1226"/>
                <a:gd name="T98" fmla="*/ 621 w 1193"/>
                <a:gd name="T99" fmla="*/ 205 h 1226"/>
                <a:gd name="T100" fmla="*/ 660 w 1193"/>
                <a:gd name="T101" fmla="*/ 122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3" h="1226">
                  <a:moveTo>
                    <a:pt x="926" y="499"/>
                  </a:moveTo>
                  <a:lnTo>
                    <a:pt x="926" y="499"/>
                  </a:lnTo>
                  <a:cubicBezTo>
                    <a:pt x="920" y="499"/>
                    <a:pt x="920" y="504"/>
                    <a:pt x="909" y="510"/>
                  </a:cubicBezTo>
                  <a:cubicBezTo>
                    <a:pt x="903" y="515"/>
                    <a:pt x="892" y="521"/>
                    <a:pt x="892" y="526"/>
                  </a:cubicBezTo>
                  <a:cubicBezTo>
                    <a:pt x="892" y="537"/>
                    <a:pt x="903" y="537"/>
                    <a:pt x="909" y="543"/>
                  </a:cubicBezTo>
                  <a:cubicBezTo>
                    <a:pt x="926" y="576"/>
                    <a:pt x="937" y="609"/>
                    <a:pt x="970" y="609"/>
                  </a:cubicBezTo>
                  <a:cubicBezTo>
                    <a:pt x="981" y="609"/>
                    <a:pt x="986" y="598"/>
                    <a:pt x="992" y="593"/>
                  </a:cubicBezTo>
                  <a:cubicBezTo>
                    <a:pt x="1014" y="576"/>
                    <a:pt x="1025" y="560"/>
                    <a:pt x="1025" y="532"/>
                  </a:cubicBezTo>
                  <a:cubicBezTo>
                    <a:pt x="1025" y="504"/>
                    <a:pt x="986" y="510"/>
                    <a:pt x="964" y="510"/>
                  </a:cubicBezTo>
                  <a:cubicBezTo>
                    <a:pt x="948" y="510"/>
                    <a:pt x="942" y="499"/>
                    <a:pt x="926" y="499"/>
                  </a:cubicBezTo>
                  <a:close/>
                  <a:moveTo>
                    <a:pt x="443" y="964"/>
                  </a:moveTo>
                  <a:lnTo>
                    <a:pt x="443" y="964"/>
                  </a:lnTo>
                  <a:cubicBezTo>
                    <a:pt x="432" y="970"/>
                    <a:pt x="432" y="981"/>
                    <a:pt x="432" y="992"/>
                  </a:cubicBezTo>
                  <a:cubicBezTo>
                    <a:pt x="427" y="1003"/>
                    <a:pt x="421" y="997"/>
                    <a:pt x="416" y="997"/>
                  </a:cubicBezTo>
                  <a:cubicBezTo>
                    <a:pt x="405" y="1003"/>
                    <a:pt x="399" y="1014"/>
                    <a:pt x="399" y="1031"/>
                  </a:cubicBezTo>
                  <a:cubicBezTo>
                    <a:pt x="399" y="1042"/>
                    <a:pt x="410" y="1047"/>
                    <a:pt x="416" y="1058"/>
                  </a:cubicBezTo>
                  <a:cubicBezTo>
                    <a:pt x="421" y="1075"/>
                    <a:pt x="416" y="1086"/>
                    <a:pt x="432" y="1097"/>
                  </a:cubicBezTo>
                  <a:cubicBezTo>
                    <a:pt x="432" y="1097"/>
                    <a:pt x="438" y="1097"/>
                    <a:pt x="443" y="1097"/>
                  </a:cubicBezTo>
                  <a:cubicBezTo>
                    <a:pt x="466" y="1108"/>
                    <a:pt x="466" y="1130"/>
                    <a:pt x="488" y="1130"/>
                  </a:cubicBezTo>
                  <a:cubicBezTo>
                    <a:pt x="493" y="1130"/>
                    <a:pt x="499" y="1130"/>
                    <a:pt x="504" y="1130"/>
                  </a:cubicBezTo>
                  <a:cubicBezTo>
                    <a:pt x="504" y="1108"/>
                    <a:pt x="499" y="1097"/>
                    <a:pt x="499" y="1075"/>
                  </a:cubicBezTo>
                  <a:cubicBezTo>
                    <a:pt x="499" y="1058"/>
                    <a:pt x="510" y="1047"/>
                    <a:pt x="510" y="1031"/>
                  </a:cubicBezTo>
                  <a:cubicBezTo>
                    <a:pt x="510" y="1014"/>
                    <a:pt x="493" y="1008"/>
                    <a:pt x="482" y="997"/>
                  </a:cubicBezTo>
                  <a:cubicBezTo>
                    <a:pt x="482" y="992"/>
                    <a:pt x="488" y="981"/>
                    <a:pt x="482" y="975"/>
                  </a:cubicBezTo>
                  <a:cubicBezTo>
                    <a:pt x="471" y="964"/>
                    <a:pt x="454" y="970"/>
                    <a:pt x="443" y="964"/>
                  </a:cubicBezTo>
                  <a:close/>
                  <a:moveTo>
                    <a:pt x="632" y="875"/>
                  </a:moveTo>
                  <a:lnTo>
                    <a:pt x="632" y="875"/>
                  </a:lnTo>
                  <a:cubicBezTo>
                    <a:pt x="632" y="909"/>
                    <a:pt x="648" y="925"/>
                    <a:pt x="648" y="959"/>
                  </a:cubicBezTo>
                  <a:cubicBezTo>
                    <a:pt x="648" y="970"/>
                    <a:pt x="637" y="970"/>
                    <a:pt x="626" y="981"/>
                  </a:cubicBezTo>
                  <a:cubicBezTo>
                    <a:pt x="615" y="997"/>
                    <a:pt x="621" y="1014"/>
                    <a:pt x="615" y="1036"/>
                  </a:cubicBezTo>
                  <a:cubicBezTo>
                    <a:pt x="610" y="1047"/>
                    <a:pt x="599" y="1058"/>
                    <a:pt x="599" y="1075"/>
                  </a:cubicBezTo>
                  <a:cubicBezTo>
                    <a:pt x="599" y="1086"/>
                    <a:pt x="610" y="1097"/>
                    <a:pt x="621" y="1097"/>
                  </a:cubicBezTo>
                  <a:cubicBezTo>
                    <a:pt x="637" y="1086"/>
                    <a:pt x="637" y="1086"/>
                    <a:pt x="637" y="1086"/>
                  </a:cubicBezTo>
                  <a:cubicBezTo>
                    <a:pt x="648" y="1092"/>
                    <a:pt x="654" y="1097"/>
                    <a:pt x="665" y="1097"/>
                  </a:cubicBezTo>
                  <a:cubicBezTo>
                    <a:pt x="682" y="1097"/>
                    <a:pt x="682" y="1069"/>
                    <a:pt x="698" y="1069"/>
                  </a:cubicBezTo>
                  <a:cubicBezTo>
                    <a:pt x="715" y="1069"/>
                    <a:pt x="715" y="1086"/>
                    <a:pt x="720" y="1097"/>
                  </a:cubicBezTo>
                  <a:cubicBezTo>
                    <a:pt x="720" y="1108"/>
                    <a:pt x="732" y="1108"/>
                    <a:pt x="743" y="1108"/>
                  </a:cubicBezTo>
                  <a:cubicBezTo>
                    <a:pt x="748" y="1086"/>
                    <a:pt x="765" y="1075"/>
                    <a:pt x="765" y="1053"/>
                  </a:cubicBezTo>
                  <a:cubicBezTo>
                    <a:pt x="765" y="1042"/>
                    <a:pt x="759" y="1036"/>
                    <a:pt x="754" y="1031"/>
                  </a:cubicBezTo>
                  <a:cubicBezTo>
                    <a:pt x="754" y="986"/>
                    <a:pt x="754" y="986"/>
                    <a:pt x="754" y="986"/>
                  </a:cubicBezTo>
                  <a:cubicBezTo>
                    <a:pt x="776" y="970"/>
                    <a:pt x="776" y="953"/>
                    <a:pt x="793" y="931"/>
                  </a:cubicBezTo>
                  <a:cubicBezTo>
                    <a:pt x="804" y="914"/>
                    <a:pt x="820" y="909"/>
                    <a:pt x="820" y="892"/>
                  </a:cubicBezTo>
                  <a:cubicBezTo>
                    <a:pt x="820" y="859"/>
                    <a:pt x="815" y="842"/>
                    <a:pt x="809" y="809"/>
                  </a:cubicBezTo>
                  <a:cubicBezTo>
                    <a:pt x="804" y="792"/>
                    <a:pt x="809" y="765"/>
                    <a:pt x="793" y="765"/>
                  </a:cubicBezTo>
                  <a:cubicBezTo>
                    <a:pt x="781" y="765"/>
                    <a:pt x="776" y="776"/>
                    <a:pt x="765" y="781"/>
                  </a:cubicBezTo>
                  <a:cubicBezTo>
                    <a:pt x="737" y="798"/>
                    <a:pt x="720" y="803"/>
                    <a:pt x="693" y="814"/>
                  </a:cubicBezTo>
                  <a:cubicBezTo>
                    <a:pt x="671" y="826"/>
                    <a:pt x="660" y="820"/>
                    <a:pt x="643" y="837"/>
                  </a:cubicBezTo>
                  <a:cubicBezTo>
                    <a:pt x="626" y="848"/>
                    <a:pt x="632" y="859"/>
                    <a:pt x="632" y="875"/>
                  </a:cubicBezTo>
                  <a:close/>
                  <a:moveTo>
                    <a:pt x="859" y="787"/>
                  </a:moveTo>
                  <a:lnTo>
                    <a:pt x="859" y="787"/>
                  </a:lnTo>
                  <a:cubicBezTo>
                    <a:pt x="859" y="826"/>
                    <a:pt x="859" y="826"/>
                    <a:pt x="859" y="826"/>
                  </a:cubicBezTo>
                  <a:cubicBezTo>
                    <a:pt x="859" y="848"/>
                    <a:pt x="848" y="859"/>
                    <a:pt x="842" y="881"/>
                  </a:cubicBezTo>
                  <a:cubicBezTo>
                    <a:pt x="837" y="898"/>
                    <a:pt x="848" y="909"/>
                    <a:pt x="837" y="925"/>
                  </a:cubicBezTo>
                  <a:cubicBezTo>
                    <a:pt x="837" y="936"/>
                    <a:pt x="826" y="942"/>
                    <a:pt x="826" y="953"/>
                  </a:cubicBezTo>
                  <a:cubicBezTo>
                    <a:pt x="826" y="959"/>
                    <a:pt x="831" y="964"/>
                    <a:pt x="831" y="975"/>
                  </a:cubicBezTo>
                  <a:cubicBezTo>
                    <a:pt x="831" y="992"/>
                    <a:pt x="815" y="997"/>
                    <a:pt x="815" y="1014"/>
                  </a:cubicBezTo>
                  <a:cubicBezTo>
                    <a:pt x="815" y="1020"/>
                    <a:pt x="826" y="1020"/>
                    <a:pt x="831" y="1020"/>
                  </a:cubicBezTo>
                  <a:cubicBezTo>
                    <a:pt x="820" y="1036"/>
                    <a:pt x="809" y="1042"/>
                    <a:pt x="798" y="1058"/>
                  </a:cubicBezTo>
                  <a:cubicBezTo>
                    <a:pt x="787" y="1075"/>
                    <a:pt x="781" y="1092"/>
                    <a:pt x="770" y="1108"/>
                  </a:cubicBezTo>
                  <a:cubicBezTo>
                    <a:pt x="754" y="1125"/>
                    <a:pt x="732" y="1136"/>
                    <a:pt x="732" y="1158"/>
                  </a:cubicBezTo>
                  <a:cubicBezTo>
                    <a:pt x="732" y="1180"/>
                    <a:pt x="743" y="1186"/>
                    <a:pt x="759" y="1202"/>
                  </a:cubicBezTo>
                  <a:cubicBezTo>
                    <a:pt x="765" y="1213"/>
                    <a:pt x="765" y="1225"/>
                    <a:pt x="776" y="1225"/>
                  </a:cubicBezTo>
                  <a:cubicBezTo>
                    <a:pt x="793" y="1225"/>
                    <a:pt x="798" y="1208"/>
                    <a:pt x="809" y="1202"/>
                  </a:cubicBezTo>
                  <a:cubicBezTo>
                    <a:pt x="820" y="1213"/>
                    <a:pt x="826" y="1219"/>
                    <a:pt x="842" y="1219"/>
                  </a:cubicBezTo>
                  <a:cubicBezTo>
                    <a:pt x="859" y="1219"/>
                    <a:pt x="865" y="1202"/>
                    <a:pt x="865" y="1186"/>
                  </a:cubicBezTo>
                  <a:cubicBezTo>
                    <a:pt x="865" y="1169"/>
                    <a:pt x="870" y="1164"/>
                    <a:pt x="870" y="1147"/>
                  </a:cubicBezTo>
                  <a:cubicBezTo>
                    <a:pt x="870" y="1141"/>
                    <a:pt x="865" y="1136"/>
                    <a:pt x="865" y="1130"/>
                  </a:cubicBezTo>
                  <a:cubicBezTo>
                    <a:pt x="920" y="1092"/>
                    <a:pt x="920" y="1092"/>
                    <a:pt x="920" y="1092"/>
                  </a:cubicBezTo>
                  <a:cubicBezTo>
                    <a:pt x="926" y="1097"/>
                    <a:pt x="926" y="1103"/>
                    <a:pt x="931" y="1103"/>
                  </a:cubicBezTo>
                  <a:cubicBezTo>
                    <a:pt x="942" y="1103"/>
                    <a:pt x="948" y="1086"/>
                    <a:pt x="959" y="1086"/>
                  </a:cubicBezTo>
                  <a:cubicBezTo>
                    <a:pt x="975" y="1075"/>
                    <a:pt x="998" y="1069"/>
                    <a:pt x="998" y="1053"/>
                  </a:cubicBezTo>
                  <a:cubicBezTo>
                    <a:pt x="998" y="1036"/>
                    <a:pt x="981" y="1031"/>
                    <a:pt x="970" y="1014"/>
                  </a:cubicBezTo>
                  <a:cubicBezTo>
                    <a:pt x="964" y="1003"/>
                    <a:pt x="959" y="992"/>
                    <a:pt x="942" y="992"/>
                  </a:cubicBezTo>
                  <a:cubicBezTo>
                    <a:pt x="937" y="992"/>
                    <a:pt x="931" y="992"/>
                    <a:pt x="926" y="992"/>
                  </a:cubicBezTo>
                  <a:cubicBezTo>
                    <a:pt x="909" y="992"/>
                    <a:pt x="909" y="992"/>
                    <a:pt x="909" y="992"/>
                  </a:cubicBezTo>
                  <a:cubicBezTo>
                    <a:pt x="909" y="975"/>
                    <a:pt x="909" y="959"/>
                    <a:pt x="909" y="942"/>
                  </a:cubicBezTo>
                  <a:cubicBezTo>
                    <a:pt x="909" y="914"/>
                    <a:pt x="926" y="903"/>
                    <a:pt x="926" y="875"/>
                  </a:cubicBezTo>
                  <a:cubicBezTo>
                    <a:pt x="931" y="853"/>
                    <a:pt x="926" y="826"/>
                    <a:pt x="948" y="826"/>
                  </a:cubicBezTo>
                  <a:cubicBezTo>
                    <a:pt x="953" y="826"/>
                    <a:pt x="959" y="831"/>
                    <a:pt x="964" y="831"/>
                  </a:cubicBezTo>
                  <a:cubicBezTo>
                    <a:pt x="970" y="831"/>
                    <a:pt x="970" y="814"/>
                    <a:pt x="981" y="814"/>
                  </a:cubicBezTo>
                  <a:cubicBezTo>
                    <a:pt x="998" y="814"/>
                    <a:pt x="998" y="842"/>
                    <a:pt x="1014" y="853"/>
                  </a:cubicBezTo>
                  <a:cubicBezTo>
                    <a:pt x="1020" y="848"/>
                    <a:pt x="1020" y="848"/>
                    <a:pt x="1020" y="848"/>
                  </a:cubicBezTo>
                  <a:lnTo>
                    <a:pt x="1020" y="842"/>
                  </a:lnTo>
                  <a:cubicBezTo>
                    <a:pt x="1020" y="826"/>
                    <a:pt x="1009" y="820"/>
                    <a:pt x="1003" y="809"/>
                  </a:cubicBezTo>
                  <a:cubicBezTo>
                    <a:pt x="992" y="787"/>
                    <a:pt x="998" y="776"/>
                    <a:pt x="998" y="759"/>
                  </a:cubicBezTo>
                  <a:cubicBezTo>
                    <a:pt x="998" y="737"/>
                    <a:pt x="975" y="731"/>
                    <a:pt x="964" y="715"/>
                  </a:cubicBezTo>
                  <a:cubicBezTo>
                    <a:pt x="948" y="698"/>
                    <a:pt x="942" y="665"/>
                    <a:pt x="926" y="676"/>
                  </a:cubicBezTo>
                  <a:cubicBezTo>
                    <a:pt x="881" y="698"/>
                    <a:pt x="859" y="737"/>
                    <a:pt x="859" y="787"/>
                  </a:cubicBezTo>
                  <a:close/>
                  <a:moveTo>
                    <a:pt x="1136" y="1047"/>
                  </a:moveTo>
                  <a:lnTo>
                    <a:pt x="1136" y="1047"/>
                  </a:lnTo>
                  <a:cubicBezTo>
                    <a:pt x="1147" y="1058"/>
                    <a:pt x="1142" y="1075"/>
                    <a:pt x="1153" y="1086"/>
                  </a:cubicBezTo>
                  <a:cubicBezTo>
                    <a:pt x="1158" y="1092"/>
                    <a:pt x="1169" y="1092"/>
                    <a:pt x="1180" y="1097"/>
                  </a:cubicBezTo>
                  <a:cubicBezTo>
                    <a:pt x="1192" y="1086"/>
                    <a:pt x="1192" y="1080"/>
                    <a:pt x="1192" y="1064"/>
                  </a:cubicBezTo>
                  <a:cubicBezTo>
                    <a:pt x="1192" y="1053"/>
                    <a:pt x="1192" y="1047"/>
                    <a:pt x="1180" y="1042"/>
                  </a:cubicBezTo>
                  <a:cubicBezTo>
                    <a:pt x="1169" y="1031"/>
                    <a:pt x="1153" y="1042"/>
                    <a:pt x="1136" y="1047"/>
                  </a:cubicBezTo>
                  <a:close/>
                  <a:moveTo>
                    <a:pt x="355" y="66"/>
                  </a:moveTo>
                  <a:lnTo>
                    <a:pt x="355" y="66"/>
                  </a:lnTo>
                  <a:cubicBezTo>
                    <a:pt x="399" y="83"/>
                    <a:pt x="432" y="72"/>
                    <a:pt x="477" y="83"/>
                  </a:cubicBezTo>
                  <a:cubicBezTo>
                    <a:pt x="527" y="94"/>
                    <a:pt x="549" y="127"/>
                    <a:pt x="604" y="127"/>
                  </a:cubicBezTo>
                  <a:cubicBezTo>
                    <a:pt x="610" y="127"/>
                    <a:pt x="610" y="122"/>
                    <a:pt x="621" y="116"/>
                  </a:cubicBezTo>
                  <a:lnTo>
                    <a:pt x="94" y="28"/>
                  </a:lnTo>
                  <a:lnTo>
                    <a:pt x="94" y="28"/>
                  </a:lnTo>
                  <a:cubicBezTo>
                    <a:pt x="128" y="11"/>
                    <a:pt x="139" y="0"/>
                    <a:pt x="172" y="0"/>
                  </a:cubicBezTo>
                  <a:cubicBezTo>
                    <a:pt x="200" y="0"/>
                    <a:pt x="205" y="28"/>
                    <a:pt x="222" y="50"/>
                  </a:cubicBezTo>
                  <a:cubicBezTo>
                    <a:pt x="233" y="55"/>
                    <a:pt x="238" y="55"/>
                    <a:pt x="249" y="55"/>
                  </a:cubicBezTo>
                  <a:cubicBezTo>
                    <a:pt x="261" y="66"/>
                    <a:pt x="266" y="72"/>
                    <a:pt x="283" y="72"/>
                  </a:cubicBezTo>
                  <a:cubicBezTo>
                    <a:pt x="327" y="72"/>
                    <a:pt x="327" y="72"/>
                    <a:pt x="327" y="72"/>
                  </a:cubicBezTo>
                  <a:cubicBezTo>
                    <a:pt x="338" y="72"/>
                    <a:pt x="344" y="66"/>
                    <a:pt x="355" y="66"/>
                  </a:cubicBezTo>
                  <a:cubicBezTo>
                    <a:pt x="94" y="28"/>
                    <a:pt x="94" y="28"/>
                    <a:pt x="94" y="28"/>
                  </a:cubicBezTo>
                  <a:cubicBezTo>
                    <a:pt x="100" y="39"/>
                    <a:pt x="100" y="44"/>
                    <a:pt x="100" y="55"/>
                  </a:cubicBezTo>
                  <a:cubicBezTo>
                    <a:pt x="100" y="72"/>
                    <a:pt x="94" y="83"/>
                    <a:pt x="94" y="100"/>
                  </a:cubicBezTo>
                  <a:cubicBezTo>
                    <a:pt x="94" y="149"/>
                    <a:pt x="94" y="149"/>
                    <a:pt x="94" y="149"/>
                  </a:cubicBezTo>
                  <a:cubicBezTo>
                    <a:pt x="94" y="166"/>
                    <a:pt x="78" y="172"/>
                    <a:pt x="67" y="183"/>
                  </a:cubicBezTo>
                  <a:cubicBezTo>
                    <a:pt x="50" y="194"/>
                    <a:pt x="50" y="210"/>
                    <a:pt x="39" y="227"/>
                  </a:cubicBezTo>
                  <a:cubicBezTo>
                    <a:pt x="22" y="255"/>
                    <a:pt x="0" y="266"/>
                    <a:pt x="0" y="299"/>
                  </a:cubicBezTo>
                  <a:cubicBezTo>
                    <a:pt x="0" y="321"/>
                    <a:pt x="22" y="327"/>
                    <a:pt x="39" y="338"/>
                  </a:cubicBezTo>
                  <a:cubicBezTo>
                    <a:pt x="94" y="382"/>
                    <a:pt x="155" y="388"/>
                    <a:pt x="172" y="454"/>
                  </a:cubicBezTo>
                  <a:cubicBezTo>
                    <a:pt x="177" y="471"/>
                    <a:pt x="194" y="471"/>
                    <a:pt x="216" y="476"/>
                  </a:cubicBezTo>
                  <a:cubicBezTo>
                    <a:pt x="233" y="482"/>
                    <a:pt x="244" y="493"/>
                    <a:pt x="261" y="510"/>
                  </a:cubicBezTo>
                  <a:cubicBezTo>
                    <a:pt x="272" y="521"/>
                    <a:pt x="288" y="526"/>
                    <a:pt x="305" y="526"/>
                  </a:cubicBezTo>
                  <a:cubicBezTo>
                    <a:pt x="321" y="532"/>
                    <a:pt x="344" y="526"/>
                    <a:pt x="344" y="543"/>
                  </a:cubicBezTo>
                  <a:cubicBezTo>
                    <a:pt x="344" y="554"/>
                    <a:pt x="338" y="560"/>
                    <a:pt x="333" y="571"/>
                  </a:cubicBezTo>
                  <a:cubicBezTo>
                    <a:pt x="321" y="593"/>
                    <a:pt x="310" y="609"/>
                    <a:pt x="283" y="609"/>
                  </a:cubicBezTo>
                  <a:cubicBezTo>
                    <a:pt x="283" y="654"/>
                    <a:pt x="283" y="654"/>
                    <a:pt x="283" y="654"/>
                  </a:cubicBezTo>
                  <a:cubicBezTo>
                    <a:pt x="283" y="693"/>
                    <a:pt x="266" y="709"/>
                    <a:pt x="266" y="748"/>
                  </a:cubicBezTo>
                  <a:cubicBezTo>
                    <a:pt x="266" y="765"/>
                    <a:pt x="266" y="770"/>
                    <a:pt x="272" y="787"/>
                  </a:cubicBezTo>
                  <a:cubicBezTo>
                    <a:pt x="272" y="803"/>
                    <a:pt x="272" y="814"/>
                    <a:pt x="283" y="826"/>
                  </a:cubicBezTo>
                  <a:cubicBezTo>
                    <a:pt x="294" y="837"/>
                    <a:pt x="310" y="826"/>
                    <a:pt x="327" y="831"/>
                  </a:cubicBezTo>
                  <a:cubicBezTo>
                    <a:pt x="344" y="837"/>
                    <a:pt x="349" y="859"/>
                    <a:pt x="366" y="859"/>
                  </a:cubicBezTo>
                  <a:cubicBezTo>
                    <a:pt x="382" y="859"/>
                    <a:pt x="388" y="853"/>
                    <a:pt x="405" y="853"/>
                  </a:cubicBezTo>
                  <a:cubicBezTo>
                    <a:pt x="432" y="853"/>
                    <a:pt x="449" y="859"/>
                    <a:pt x="477" y="859"/>
                  </a:cubicBezTo>
                  <a:cubicBezTo>
                    <a:pt x="504" y="859"/>
                    <a:pt x="521" y="859"/>
                    <a:pt x="543" y="848"/>
                  </a:cubicBezTo>
                  <a:cubicBezTo>
                    <a:pt x="527" y="831"/>
                    <a:pt x="504" y="820"/>
                    <a:pt x="504" y="792"/>
                  </a:cubicBezTo>
                  <a:cubicBezTo>
                    <a:pt x="504" y="770"/>
                    <a:pt x="515" y="759"/>
                    <a:pt x="532" y="742"/>
                  </a:cubicBezTo>
                  <a:cubicBezTo>
                    <a:pt x="543" y="737"/>
                    <a:pt x="543" y="726"/>
                    <a:pt x="554" y="720"/>
                  </a:cubicBezTo>
                  <a:cubicBezTo>
                    <a:pt x="571" y="715"/>
                    <a:pt x="582" y="715"/>
                    <a:pt x="599" y="709"/>
                  </a:cubicBezTo>
                  <a:cubicBezTo>
                    <a:pt x="648" y="698"/>
                    <a:pt x="676" y="681"/>
                    <a:pt x="720" y="681"/>
                  </a:cubicBezTo>
                  <a:cubicBezTo>
                    <a:pt x="737" y="681"/>
                    <a:pt x="748" y="676"/>
                    <a:pt x="765" y="681"/>
                  </a:cubicBezTo>
                  <a:cubicBezTo>
                    <a:pt x="781" y="687"/>
                    <a:pt x="776" y="715"/>
                    <a:pt x="793" y="715"/>
                  </a:cubicBezTo>
                  <a:cubicBezTo>
                    <a:pt x="804" y="715"/>
                    <a:pt x="804" y="704"/>
                    <a:pt x="804" y="693"/>
                  </a:cubicBezTo>
                  <a:cubicBezTo>
                    <a:pt x="804" y="609"/>
                    <a:pt x="870" y="742"/>
                    <a:pt x="870" y="593"/>
                  </a:cubicBezTo>
                  <a:cubicBezTo>
                    <a:pt x="870" y="515"/>
                    <a:pt x="848" y="548"/>
                    <a:pt x="809" y="548"/>
                  </a:cubicBezTo>
                  <a:cubicBezTo>
                    <a:pt x="781" y="548"/>
                    <a:pt x="770" y="521"/>
                    <a:pt x="765" y="499"/>
                  </a:cubicBezTo>
                  <a:cubicBezTo>
                    <a:pt x="748" y="460"/>
                    <a:pt x="720" y="449"/>
                    <a:pt x="698" y="415"/>
                  </a:cubicBezTo>
                  <a:cubicBezTo>
                    <a:pt x="676" y="360"/>
                    <a:pt x="582" y="377"/>
                    <a:pt x="582" y="321"/>
                  </a:cubicBezTo>
                  <a:cubicBezTo>
                    <a:pt x="582" y="305"/>
                    <a:pt x="604" y="299"/>
                    <a:pt x="604" y="282"/>
                  </a:cubicBezTo>
                  <a:cubicBezTo>
                    <a:pt x="604" y="260"/>
                    <a:pt x="599" y="249"/>
                    <a:pt x="593" y="227"/>
                  </a:cubicBezTo>
                  <a:cubicBezTo>
                    <a:pt x="599" y="227"/>
                    <a:pt x="604" y="227"/>
                    <a:pt x="604" y="227"/>
                  </a:cubicBezTo>
                  <a:cubicBezTo>
                    <a:pt x="615" y="227"/>
                    <a:pt x="621" y="238"/>
                    <a:pt x="626" y="244"/>
                  </a:cubicBezTo>
                  <a:cubicBezTo>
                    <a:pt x="665" y="288"/>
                    <a:pt x="621" y="210"/>
                    <a:pt x="621" y="205"/>
                  </a:cubicBezTo>
                  <a:cubicBezTo>
                    <a:pt x="621" y="199"/>
                    <a:pt x="632" y="194"/>
                    <a:pt x="643" y="194"/>
                  </a:cubicBezTo>
                  <a:cubicBezTo>
                    <a:pt x="660" y="183"/>
                    <a:pt x="676" y="177"/>
                    <a:pt x="676" y="161"/>
                  </a:cubicBezTo>
                  <a:cubicBezTo>
                    <a:pt x="676" y="144"/>
                    <a:pt x="676" y="122"/>
                    <a:pt x="660" y="122"/>
                  </a:cubicBezTo>
                  <a:cubicBezTo>
                    <a:pt x="643" y="116"/>
                    <a:pt x="637" y="122"/>
                    <a:pt x="621" y="116"/>
                  </a:cubicBezTo>
                  <a:lnTo>
                    <a:pt x="355" y="66"/>
                  </a:ln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0" name="Freeform 103"/>
            <p:cNvSpPr>
              <a:spLocks noChangeArrowheads="1"/>
            </p:cNvSpPr>
            <p:nvPr/>
          </p:nvSpPr>
          <p:spPr bwMode="auto">
            <a:xfrm>
              <a:off x="20447256" y="3784600"/>
              <a:ext cx="380975" cy="833438"/>
            </a:xfrm>
            <a:custGeom>
              <a:avLst/>
              <a:gdLst>
                <a:gd name="T0" fmla="*/ 482 w 1060"/>
                <a:gd name="T1" fmla="*/ 1700 h 2316"/>
                <a:gd name="T2" fmla="*/ 471 w 1060"/>
                <a:gd name="T3" fmla="*/ 1750 h 2316"/>
                <a:gd name="T4" fmla="*/ 455 w 1060"/>
                <a:gd name="T5" fmla="*/ 1861 h 2316"/>
                <a:gd name="T6" fmla="*/ 471 w 1060"/>
                <a:gd name="T7" fmla="*/ 1938 h 2316"/>
                <a:gd name="T8" fmla="*/ 505 w 1060"/>
                <a:gd name="T9" fmla="*/ 1861 h 2316"/>
                <a:gd name="T10" fmla="*/ 499 w 1060"/>
                <a:gd name="T11" fmla="*/ 1772 h 2316"/>
                <a:gd name="T12" fmla="*/ 482 w 1060"/>
                <a:gd name="T13" fmla="*/ 1706 h 2316"/>
                <a:gd name="T14" fmla="*/ 571 w 1060"/>
                <a:gd name="T15" fmla="*/ 2221 h 2316"/>
                <a:gd name="T16" fmla="*/ 543 w 1060"/>
                <a:gd name="T17" fmla="*/ 2210 h 2316"/>
                <a:gd name="T18" fmla="*/ 571 w 1060"/>
                <a:gd name="T19" fmla="*/ 2265 h 2316"/>
                <a:gd name="T20" fmla="*/ 571 w 1060"/>
                <a:gd name="T21" fmla="*/ 2221 h 2316"/>
                <a:gd name="T22" fmla="*/ 687 w 1060"/>
                <a:gd name="T23" fmla="*/ 2265 h 2316"/>
                <a:gd name="T24" fmla="*/ 682 w 1060"/>
                <a:gd name="T25" fmla="*/ 2298 h 2316"/>
                <a:gd name="T26" fmla="*/ 715 w 1060"/>
                <a:gd name="T27" fmla="*/ 2271 h 2316"/>
                <a:gd name="T28" fmla="*/ 743 w 1060"/>
                <a:gd name="T29" fmla="*/ 2282 h 2316"/>
                <a:gd name="T30" fmla="*/ 737 w 1060"/>
                <a:gd name="T31" fmla="*/ 2287 h 2316"/>
                <a:gd name="T32" fmla="*/ 765 w 1060"/>
                <a:gd name="T33" fmla="*/ 2304 h 2316"/>
                <a:gd name="T34" fmla="*/ 737 w 1060"/>
                <a:gd name="T35" fmla="*/ 448 h 2316"/>
                <a:gd name="T36" fmla="*/ 815 w 1060"/>
                <a:gd name="T37" fmla="*/ 420 h 2316"/>
                <a:gd name="T38" fmla="*/ 892 w 1060"/>
                <a:gd name="T39" fmla="*/ 475 h 2316"/>
                <a:gd name="T40" fmla="*/ 970 w 1060"/>
                <a:gd name="T41" fmla="*/ 492 h 2316"/>
                <a:gd name="T42" fmla="*/ 998 w 1060"/>
                <a:gd name="T43" fmla="*/ 486 h 2316"/>
                <a:gd name="T44" fmla="*/ 1059 w 1060"/>
                <a:gd name="T45" fmla="*/ 353 h 2316"/>
                <a:gd name="T46" fmla="*/ 915 w 1060"/>
                <a:gd name="T47" fmla="*/ 221 h 2316"/>
                <a:gd name="T48" fmla="*/ 732 w 1060"/>
                <a:gd name="T49" fmla="*/ 205 h 2316"/>
                <a:gd name="T50" fmla="*/ 532 w 1060"/>
                <a:gd name="T51" fmla="*/ 50 h 2316"/>
                <a:gd name="T52" fmla="*/ 372 w 1060"/>
                <a:gd name="T53" fmla="*/ 83 h 2316"/>
                <a:gd name="T54" fmla="*/ 266 w 1060"/>
                <a:gd name="T55" fmla="*/ 44 h 2316"/>
                <a:gd name="T56" fmla="*/ 250 w 1060"/>
                <a:gd name="T57" fmla="*/ 155 h 2316"/>
                <a:gd name="T58" fmla="*/ 288 w 1060"/>
                <a:gd name="T59" fmla="*/ 364 h 2316"/>
                <a:gd name="T60" fmla="*/ 183 w 1060"/>
                <a:gd name="T61" fmla="*/ 414 h 2316"/>
                <a:gd name="T62" fmla="*/ 94 w 1060"/>
                <a:gd name="T63" fmla="*/ 503 h 2316"/>
                <a:gd name="T64" fmla="*/ 61 w 1060"/>
                <a:gd name="T65" fmla="*/ 697 h 2316"/>
                <a:gd name="T66" fmla="*/ 22 w 1060"/>
                <a:gd name="T67" fmla="*/ 752 h 2316"/>
                <a:gd name="T68" fmla="*/ 72 w 1060"/>
                <a:gd name="T69" fmla="*/ 869 h 2316"/>
                <a:gd name="T70" fmla="*/ 111 w 1060"/>
                <a:gd name="T71" fmla="*/ 1029 h 2316"/>
                <a:gd name="T72" fmla="*/ 89 w 1060"/>
                <a:gd name="T73" fmla="*/ 1135 h 2316"/>
                <a:gd name="T74" fmla="*/ 50 w 1060"/>
                <a:gd name="T75" fmla="*/ 1262 h 2316"/>
                <a:gd name="T76" fmla="*/ 67 w 1060"/>
                <a:gd name="T77" fmla="*/ 1312 h 2316"/>
                <a:gd name="T78" fmla="*/ 0 w 1060"/>
                <a:gd name="T79" fmla="*/ 1528 h 2316"/>
                <a:gd name="T80" fmla="*/ 61 w 1060"/>
                <a:gd name="T81" fmla="*/ 1589 h 2316"/>
                <a:gd name="T82" fmla="*/ 106 w 1060"/>
                <a:gd name="T83" fmla="*/ 1617 h 2316"/>
                <a:gd name="T84" fmla="*/ 172 w 1060"/>
                <a:gd name="T85" fmla="*/ 1650 h 2316"/>
                <a:gd name="T86" fmla="*/ 250 w 1060"/>
                <a:gd name="T87" fmla="*/ 1595 h 2316"/>
                <a:gd name="T88" fmla="*/ 410 w 1060"/>
                <a:gd name="T89" fmla="*/ 1578 h 2316"/>
                <a:gd name="T90" fmla="*/ 471 w 1060"/>
                <a:gd name="T91" fmla="*/ 1606 h 2316"/>
                <a:gd name="T92" fmla="*/ 432 w 1060"/>
                <a:gd name="T93" fmla="*/ 1512 h 2316"/>
                <a:gd name="T94" fmla="*/ 399 w 1060"/>
                <a:gd name="T95" fmla="*/ 1351 h 2316"/>
                <a:gd name="T96" fmla="*/ 444 w 1060"/>
                <a:gd name="T97" fmla="*/ 1273 h 2316"/>
                <a:gd name="T98" fmla="*/ 460 w 1060"/>
                <a:gd name="T99" fmla="*/ 1207 h 2316"/>
                <a:gd name="T100" fmla="*/ 432 w 1060"/>
                <a:gd name="T101" fmla="*/ 1113 h 2316"/>
                <a:gd name="T102" fmla="*/ 432 w 1060"/>
                <a:gd name="T103" fmla="*/ 1046 h 2316"/>
                <a:gd name="T104" fmla="*/ 421 w 1060"/>
                <a:gd name="T105" fmla="*/ 930 h 2316"/>
                <a:gd name="T106" fmla="*/ 471 w 1060"/>
                <a:gd name="T107" fmla="*/ 813 h 2316"/>
                <a:gd name="T108" fmla="*/ 460 w 1060"/>
                <a:gd name="T109" fmla="*/ 719 h 2316"/>
                <a:gd name="T110" fmla="*/ 444 w 1060"/>
                <a:gd name="T111" fmla="*/ 614 h 2316"/>
                <a:gd name="T112" fmla="*/ 405 w 1060"/>
                <a:gd name="T113" fmla="*/ 569 h 2316"/>
                <a:gd name="T114" fmla="*/ 377 w 1060"/>
                <a:gd name="T115" fmla="*/ 475 h 2316"/>
                <a:gd name="T116" fmla="*/ 460 w 1060"/>
                <a:gd name="T117" fmla="*/ 431 h 2316"/>
                <a:gd name="T118" fmla="*/ 549 w 1060"/>
                <a:gd name="T119" fmla="*/ 353 h 2316"/>
                <a:gd name="T120" fmla="*/ 682 w 1060"/>
                <a:gd name="T121" fmla="*/ 359 h 2316"/>
                <a:gd name="T122" fmla="*/ 721 w 1060"/>
                <a:gd name="T123" fmla="*/ 420 h 2316"/>
                <a:gd name="T124" fmla="*/ 737 w 1060"/>
                <a:gd name="T125" fmla="*/ 448 h 2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0" h="2316">
                  <a:moveTo>
                    <a:pt x="482" y="1700"/>
                  </a:moveTo>
                  <a:lnTo>
                    <a:pt x="482" y="1700"/>
                  </a:lnTo>
                  <a:cubicBezTo>
                    <a:pt x="466" y="1672"/>
                    <a:pt x="455" y="1683"/>
                    <a:pt x="455" y="1706"/>
                  </a:cubicBezTo>
                  <a:cubicBezTo>
                    <a:pt x="455" y="1722"/>
                    <a:pt x="471" y="1733"/>
                    <a:pt x="471" y="1750"/>
                  </a:cubicBezTo>
                  <a:cubicBezTo>
                    <a:pt x="471" y="1800"/>
                    <a:pt x="471" y="1800"/>
                    <a:pt x="471" y="1800"/>
                  </a:cubicBezTo>
                  <a:cubicBezTo>
                    <a:pt x="471" y="1822"/>
                    <a:pt x="455" y="1833"/>
                    <a:pt x="455" y="1861"/>
                  </a:cubicBezTo>
                  <a:cubicBezTo>
                    <a:pt x="455" y="1872"/>
                    <a:pt x="471" y="1883"/>
                    <a:pt x="471" y="1894"/>
                  </a:cubicBezTo>
                  <a:cubicBezTo>
                    <a:pt x="471" y="1938"/>
                    <a:pt x="471" y="1938"/>
                    <a:pt x="471" y="1938"/>
                  </a:cubicBezTo>
                  <a:cubicBezTo>
                    <a:pt x="499" y="2027"/>
                    <a:pt x="488" y="1922"/>
                    <a:pt x="493" y="1894"/>
                  </a:cubicBezTo>
                  <a:cubicBezTo>
                    <a:pt x="493" y="1877"/>
                    <a:pt x="505" y="1872"/>
                    <a:pt x="505" y="1861"/>
                  </a:cubicBezTo>
                  <a:cubicBezTo>
                    <a:pt x="505" y="1844"/>
                    <a:pt x="488" y="1839"/>
                    <a:pt x="488" y="1827"/>
                  </a:cubicBezTo>
                  <a:cubicBezTo>
                    <a:pt x="488" y="1805"/>
                    <a:pt x="499" y="1794"/>
                    <a:pt x="499" y="1772"/>
                  </a:cubicBezTo>
                  <a:cubicBezTo>
                    <a:pt x="499" y="1728"/>
                    <a:pt x="499" y="1728"/>
                    <a:pt x="499" y="1728"/>
                  </a:cubicBezTo>
                  <a:cubicBezTo>
                    <a:pt x="493" y="1722"/>
                    <a:pt x="482" y="1717"/>
                    <a:pt x="482" y="1706"/>
                  </a:cubicBezTo>
                  <a:cubicBezTo>
                    <a:pt x="482" y="1700"/>
                    <a:pt x="482" y="1700"/>
                    <a:pt x="482" y="1700"/>
                  </a:cubicBezTo>
                  <a:close/>
                  <a:moveTo>
                    <a:pt x="571" y="2221"/>
                  </a:moveTo>
                  <a:lnTo>
                    <a:pt x="571" y="2221"/>
                  </a:lnTo>
                  <a:cubicBezTo>
                    <a:pt x="560" y="2221"/>
                    <a:pt x="554" y="2215"/>
                    <a:pt x="543" y="2210"/>
                  </a:cubicBezTo>
                  <a:cubicBezTo>
                    <a:pt x="543" y="2210"/>
                    <a:pt x="538" y="2215"/>
                    <a:pt x="538" y="2221"/>
                  </a:cubicBezTo>
                  <a:cubicBezTo>
                    <a:pt x="538" y="2243"/>
                    <a:pt x="549" y="2265"/>
                    <a:pt x="571" y="2265"/>
                  </a:cubicBezTo>
                  <a:cubicBezTo>
                    <a:pt x="588" y="2265"/>
                    <a:pt x="599" y="2249"/>
                    <a:pt x="610" y="2232"/>
                  </a:cubicBezTo>
                  <a:cubicBezTo>
                    <a:pt x="593" y="2226"/>
                    <a:pt x="588" y="2221"/>
                    <a:pt x="571" y="2221"/>
                  </a:cubicBezTo>
                  <a:close/>
                  <a:moveTo>
                    <a:pt x="687" y="2265"/>
                  </a:moveTo>
                  <a:lnTo>
                    <a:pt x="687" y="2265"/>
                  </a:lnTo>
                  <a:cubicBezTo>
                    <a:pt x="671" y="2265"/>
                    <a:pt x="649" y="2271"/>
                    <a:pt x="649" y="2287"/>
                  </a:cubicBezTo>
                  <a:cubicBezTo>
                    <a:pt x="649" y="2298"/>
                    <a:pt x="665" y="2298"/>
                    <a:pt x="682" y="2298"/>
                  </a:cubicBezTo>
                  <a:cubicBezTo>
                    <a:pt x="693" y="2298"/>
                    <a:pt x="698" y="2293"/>
                    <a:pt x="715" y="2293"/>
                  </a:cubicBezTo>
                  <a:cubicBezTo>
                    <a:pt x="715" y="2271"/>
                    <a:pt x="715" y="2271"/>
                    <a:pt x="715" y="2271"/>
                  </a:cubicBezTo>
                  <a:cubicBezTo>
                    <a:pt x="704" y="2271"/>
                    <a:pt x="698" y="2265"/>
                    <a:pt x="687" y="2265"/>
                  </a:cubicBezTo>
                  <a:close/>
                  <a:moveTo>
                    <a:pt x="743" y="2282"/>
                  </a:moveTo>
                  <a:lnTo>
                    <a:pt x="743" y="2282"/>
                  </a:lnTo>
                  <a:cubicBezTo>
                    <a:pt x="743" y="2287"/>
                    <a:pt x="737" y="2287"/>
                    <a:pt x="737" y="2287"/>
                  </a:cubicBezTo>
                  <a:cubicBezTo>
                    <a:pt x="737" y="2298"/>
                    <a:pt x="748" y="2304"/>
                    <a:pt x="754" y="2315"/>
                  </a:cubicBezTo>
                  <a:cubicBezTo>
                    <a:pt x="759" y="2310"/>
                    <a:pt x="765" y="2310"/>
                    <a:pt x="765" y="2304"/>
                  </a:cubicBezTo>
                  <a:cubicBezTo>
                    <a:pt x="765" y="2293"/>
                    <a:pt x="754" y="2287"/>
                    <a:pt x="743" y="2282"/>
                  </a:cubicBezTo>
                  <a:close/>
                  <a:moveTo>
                    <a:pt x="737" y="448"/>
                  </a:moveTo>
                  <a:lnTo>
                    <a:pt x="737" y="448"/>
                  </a:lnTo>
                  <a:cubicBezTo>
                    <a:pt x="771" y="431"/>
                    <a:pt x="782" y="420"/>
                    <a:pt x="815" y="420"/>
                  </a:cubicBezTo>
                  <a:cubicBezTo>
                    <a:pt x="843" y="420"/>
                    <a:pt x="848" y="448"/>
                    <a:pt x="865" y="470"/>
                  </a:cubicBezTo>
                  <a:cubicBezTo>
                    <a:pt x="876" y="475"/>
                    <a:pt x="881" y="475"/>
                    <a:pt x="892" y="475"/>
                  </a:cubicBezTo>
                  <a:cubicBezTo>
                    <a:pt x="904" y="486"/>
                    <a:pt x="909" y="492"/>
                    <a:pt x="926" y="492"/>
                  </a:cubicBezTo>
                  <a:cubicBezTo>
                    <a:pt x="970" y="492"/>
                    <a:pt x="970" y="492"/>
                    <a:pt x="970" y="492"/>
                  </a:cubicBezTo>
                  <a:cubicBezTo>
                    <a:pt x="981" y="492"/>
                    <a:pt x="987" y="486"/>
                    <a:pt x="998" y="486"/>
                  </a:cubicBezTo>
                  <a:lnTo>
                    <a:pt x="998" y="486"/>
                  </a:lnTo>
                  <a:cubicBezTo>
                    <a:pt x="1014" y="453"/>
                    <a:pt x="1020" y="431"/>
                    <a:pt x="1037" y="398"/>
                  </a:cubicBezTo>
                  <a:cubicBezTo>
                    <a:pt x="1048" y="381"/>
                    <a:pt x="1059" y="370"/>
                    <a:pt x="1059" y="353"/>
                  </a:cubicBezTo>
                  <a:cubicBezTo>
                    <a:pt x="1059" y="309"/>
                    <a:pt x="1025" y="292"/>
                    <a:pt x="987" y="271"/>
                  </a:cubicBezTo>
                  <a:cubicBezTo>
                    <a:pt x="959" y="249"/>
                    <a:pt x="948" y="238"/>
                    <a:pt x="915" y="221"/>
                  </a:cubicBezTo>
                  <a:cubicBezTo>
                    <a:pt x="904" y="216"/>
                    <a:pt x="904" y="205"/>
                    <a:pt x="892" y="205"/>
                  </a:cubicBezTo>
                  <a:cubicBezTo>
                    <a:pt x="732" y="205"/>
                    <a:pt x="732" y="205"/>
                    <a:pt x="732" y="205"/>
                  </a:cubicBezTo>
                  <a:cubicBezTo>
                    <a:pt x="671" y="205"/>
                    <a:pt x="632" y="183"/>
                    <a:pt x="593" y="138"/>
                  </a:cubicBezTo>
                  <a:cubicBezTo>
                    <a:pt x="565" y="110"/>
                    <a:pt x="554" y="83"/>
                    <a:pt x="532" y="50"/>
                  </a:cubicBezTo>
                  <a:cubicBezTo>
                    <a:pt x="516" y="27"/>
                    <a:pt x="510" y="0"/>
                    <a:pt x="488" y="0"/>
                  </a:cubicBezTo>
                  <a:cubicBezTo>
                    <a:pt x="432" y="0"/>
                    <a:pt x="427" y="83"/>
                    <a:pt x="372" y="83"/>
                  </a:cubicBezTo>
                  <a:cubicBezTo>
                    <a:pt x="333" y="83"/>
                    <a:pt x="299" y="83"/>
                    <a:pt x="277" y="50"/>
                  </a:cubicBezTo>
                  <a:cubicBezTo>
                    <a:pt x="272" y="50"/>
                    <a:pt x="272" y="44"/>
                    <a:pt x="266" y="44"/>
                  </a:cubicBezTo>
                  <a:lnTo>
                    <a:pt x="266" y="44"/>
                  </a:lnTo>
                  <a:cubicBezTo>
                    <a:pt x="255" y="83"/>
                    <a:pt x="250" y="110"/>
                    <a:pt x="250" y="155"/>
                  </a:cubicBezTo>
                  <a:cubicBezTo>
                    <a:pt x="250" y="199"/>
                    <a:pt x="250" y="227"/>
                    <a:pt x="261" y="271"/>
                  </a:cubicBezTo>
                  <a:cubicBezTo>
                    <a:pt x="272" y="309"/>
                    <a:pt x="288" y="326"/>
                    <a:pt x="288" y="364"/>
                  </a:cubicBezTo>
                  <a:cubicBezTo>
                    <a:pt x="288" y="398"/>
                    <a:pt x="244" y="398"/>
                    <a:pt x="211" y="403"/>
                  </a:cubicBezTo>
                  <a:cubicBezTo>
                    <a:pt x="200" y="409"/>
                    <a:pt x="189" y="414"/>
                    <a:pt x="183" y="414"/>
                  </a:cubicBezTo>
                  <a:cubicBezTo>
                    <a:pt x="150" y="425"/>
                    <a:pt x="128" y="420"/>
                    <a:pt x="111" y="442"/>
                  </a:cubicBezTo>
                  <a:cubicBezTo>
                    <a:pt x="94" y="464"/>
                    <a:pt x="94" y="481"/>
                    <a:pt x="94" y="503"/>
                  </a:cubicBezTo>
                  <a:cubicBezTo>
                    <a:pt x="83" y="542"/>
                    <a:pt x="83" y="569"/>
                    <a:pt x="72" y="614"/>
                  </a:cubicBezTo>
                  <a:cubicBezTo>
                    <a:pt x="72" y="647"/>
                    <a:pt x="78" y="669"/>
                    <a:pt x="61" y="697"/>
                  </a:cubicBezTo>
                  <a:cubicBezTo>
                    <a:pt x="50" y="719"/>
                    <a:pt x="39" y="730"/>
                    <a:pt x="22" y="752"/>
                  </a:cubicBezTo>
                  <a:lnTo>
                    <a:pt x="22" y="752"/>
                  </a:lnTo>
                  <a:cubicBezTo>
                    <a:pt x="39" y="763"/>
                    <a:pt x="50" y="780"/>
                    <a:pt x="56" y="808"/>
                  </a:cubicBezTo>
                  <a:cubicBezTo>
                    <a:pt x="67" y="830"/>
                    <a:pt x="67" y="847"/>
                    <a:pt x="72" y="869"/>
                  </a:cubicBezTo>
                  <a:cubicBezTo>
                    <a:pt x="78" y="891"/>
                    <a:pt x="89" y="902"/>
                    <a:pt x="94" y="924"/>
                  </a:cubicBezTo>
                  <a:cubicBezTo>
                    <a:pt x="111" y="963"/>
                    <a:pt x="111" y="991"/>
                    <a:pt x="111" y="1029"/>
                  </a:cubicBezTo>
                  <a:cubicBezTo>
                    <a:pt x="111" y="1041"/>
                    <a:pt x="117" y="1046"/>
                    <a:pt x="117" y="1057"/>
                  </a:cubicBezTo>
                  <a:cubicBezTo>
                    <a:pt x="117" y="1090"/>
                    <a:pt x="94" y="1101"/>
                    <a:pt x="89" y="1135"/>
                  </a:cubicBezTo>
                  <a:cubicBezTo>
                    <a:pt x="89" y="1162"/>
                    <a:pt x="89" y="1179"/>
                    <a:pt x="83" y="1212"/>
                  </a:cubicBezTo>
                  <a:cubicBezTo>
                    <a:pt x="78" y="1234"/>
                    <a:pt x="50" y="1240"/>
                    <a:pt x="50" y="1262"/>
                  </a:cubicBezTo>
                  <a:cubicBezTo>
                    <a:pt x="50" y="1273"/>
                    <a:pt x="61" y="1279"/>
                    <a:pt x="61" y="1284"/>
                  </a:cubicBezTo>
                  <a:cubicBezTo>
                    <a:pt x="67" y="1312"/>
                    <a:pt x="67" y="1312"/>
                    <a:pt x="67" y="1312"/>
                  </a:cubicBezTo>
                  <a:cubicBezTo>
                    <a:pt x="33" y="1367"/>
                    <a:pt x="39" y="1412"/>
                    <a:pt x="22" y="1473"/>
                  </a:cubicBezTo>
                  <a:cubicBezTo>
                    <a:pt x="17" y="1495"/>
                    <a:pt x="0" y="1506"/>
                    <a:pt x="0" y="1528"/>
                  </a:cubicBezTo>
                  <a:cubicBezTo>
                    <a:pt x="0" y="1561"/>
                    <a:pt x="17" y="1573"/>
                    <a:pt x="28" y="1600"/>
                  </a:cubicBezTo>
                  <a:cubicBezTo>
                    <a:pt x="45" y="1600"/>
                    <a:pt x="50" y="1589"/>
                    <a:pt x="61" y="1589"/>
                  </a:cubicBezTo>
                  <a:cubicBezTo>
                    <a:pt x="78" y="1589"/>
                    <a:pt x="72" y="1622"/>
                    <a:pt x="89" y="1622"/>
                  </a:cubicBezTo>
                  <a:cubicBezTo>
                    <a:pt x="94" y="1622"/>
                    <a:pt x="100" y="1622"/>
                    <a:pt x="106" y="1617"/>
                  </a:cubicBezTo>
                  <a:cubicBezTo>
                    <a:pt x="117" y="1628"/>
                    <a:pt x="117" y="1633"/>
                    <a:pt x="128" y="1645"/>
                  </a:cubicBezTo>
                  <a:cubicBezTo>
                    <a:pt x="144" y="1656"/>
                    <a:pt x="155" y="1650"/>
                    <a:pt x="172" y="1650"/>
                  </a:cubicBezTo>
                  <a:cubicBezTo>
                    <a:pt x="194" y="1650"/>
                    <a:pt x="205" y="1645"/>
                    <a:pt x="216" y="1628"/>
                  </a:cubicBezTo>
                  <a:cubicBezTo>
                    <a:pt x="227" y="1617"/>
                    <a:pt x="233" y="1595"/>
                    <a:pt x="250" y="1595"/>
                  </a:cubicBezTo>
                  <a:cubicBezTo>
                    <a:pt x="272" y="1595"/>
                    <a:pt x="283" y="1606"/>
                    <a:pt x="305" y="1606"/>
                  </a:cubicBezTo>
                  <a:cubicBezTo>
                    <a:pt x="349" y="1606"/>
                    <a:pt x="372" y="1578"/>
                    <a:pt x="410" y="1578"/>
                  </a:cubicBezTo>
                  <a:cubicBezTo>
                    <a:pt x="427" y="1578"/>
                    <a:pt x="432" y="1595"/>
                    <a:pt x="444" y="1606"/>
                  </a:cubicBezTo>
                  <a:cubicBezTo>
                    <a:pt x="471" y="1606"/>
                    <a:pt x="471" y="1606"/>
                    <a:pt x="471" y="1606"/>
                  </a:cubicBezTo>
                  <a:cubicBezTo>
                    <a:pt x="471" y="1595"/>
                    <a:pt x="471" y="1595"/>
                    <a:pt x="471" y="1595"/>
                  </a:cubicBezTo>
                  <a:cubicBezTo>
                    <a:pt x="444" y="1573"/>
                    <a:pt x="444" y="1545"/>
                    <a:pt x="432" y="1512"/>
                  </a:cubicBezTo>
                  <a:cubicBezTo>
                    <a:pt x="410" y="1467"/>
                    <a:pt x="394" y="1440"/>
                    <a:pt x="394" y="1395"/>
                  </a:cubicBezTo>
                  <a:cubicBezTo>
                    <a:pt x="394" y="1379"/>
                    <a:pt x="399" y="1367"/>
                    <a:pt x="399" y="1351"/>
                  </a:cubicBezTo>
                  <a:cubicBezTo>
                    <a:pt x="399" y="1307"/>
                    <a:pt x="399" y="1307"/>
                    <a:pt x="399" y="1307"/>
                  </a:cubicBezTo>
                  <a:cubicBezTo>
                    <a:pt x="399" y="1284"/>
                    <a:pt x="432" y="1290"/>
                    <a:pt x="444" y="1273"/>
                  </a:cubicBezTo>
                  <a:cubicBezTo>
                    <a:pt x="449" y="1257"/>
                    <a:pt x="438" y="1246"/>
                    <a:pt x="444" y="1234"/>
                  </a:cubicBezTo>
                  <a:cubicBezTo>
                    <a:pt x="449" y="1223"/>
                    <a:pt x="460" y="1218"/>
                    <a:pt x="460" y="1207"/>
                  </a:cubicBezTo>
                  <a:cubicBezTo>
                    <a:pt x="460" y="1190"/>
                    <a:pt x="449" y="1185"/>
                    <a:pt x="438" y="1168"/>
                  </a:cubicBezTo>
                  <a:cubicBezTo>
                    <a:pt x="432" y="1146"/>
                    <a:pt x="432" y="1135"/>
                    <a:pt x="432" y="1113"/>
                  </a:cubicBezTo>
                  <a:cubicBezTo>
                    <a:pt x="432" y="1101"/>
                    <a:pt x="427" y="1096"/>
                    <a:pt x="427" y="1085"/>
                  </a:cubicBezTo>
                  <a:cubicBezTo>
                    <a:pt x="427" y="1068"/>
                    <a:pt x="432" y="1063"/>
                    <a:pt x="432" y="1046"/>
                  </a:cubicBezTo>
                  <a:cubicBezTo>
                    <a:pt x="432" y="1018"/>
                    <a:pt x="421" y="1002"/>
                    <a:pt x="421" y="974"/>
                  </a:cubicBezTo>
                  <a:cubicBezTo>
                    <a:pt x="421" y="930"/>
                    <a:pt x="421" y="930"/>
                    <a:pt x="421" y="930"/>
                  </a:cubicBezTo>
                  <a:cubicBezTo>
                    <a:pt x="421" y="908"/>
                    <a:pt x="421" y="891"/>
                    <a:pt x="432" y="874"/>
                  </a:cubicBezTo>
                  <a:cubicBezTo>
                    <a:pt x="455" y="852"/>
                    <a:pt x="471" y="841"/>
                    <a:pt x="471" y="813"/>
                  </a:cubicBezTo>
                  <a:cubicBezTo>
                    <a:pt x="471" y="791"/>
                    <a:pt x="460" y="786"/>
                    <a:pt x="460" y="763"/>
                  </a:cubicBezTo>
                  <a:cubicBezTo>
                    <a:pt x="455" y="747"/>
                    <a:pt x="460" y="736"/>
                    <a:pt x="460" y="719"/>
                  </a:cubicBezTo>
                  <a:cubicBezTo>
                    <a:pt x="460" y="664"/>
                    <a:pt x="460" y="664"/>
                    <a:pt x="460" y="664"/>
                  </a:cubicBezTo>
                  <a:cubicBezTo>
                    <a:pt x="460" y="641"/>
                    <a:pt x="449" y="630"/>
                    <a:pt x="444" y="614"/>
                  </a:cubicBezTo>
                  <a:cubicBezTo>
                    <a:pt x="444" y="608"/>
                    <a:pt x="444" y="597"/>
                    <a:pt x="438" y="592"/>
                  </a:cubicBezTo>
                  <a:cubicBezTo>
                    <a:pt x="432" y="581"/>
                    <a:pt x="416" y="581"/>
                    <a:pt x="405" y="569"/>
                  </a:cubicBezTo>
                  <a:cubicBezTo>
                    <a:pt x="399" y="558"/>
                    <a:pt x="405" y="547"/>
                    <a:pt x="399" y="536"/>
                  </a:cubicBezTo>
                  <a:cubicBezTo>
                    <a:pt x="394" y="514"/>
                    <a:pt x="377" y="503"/>
                    <a:pt x="377" y="475"/>
                  </a:cubicBezTo>
                  <a:cubicBezTo>
                    <a:pt x="377" y="464"/>
                    <a:pt x="394" y="464"/>
                    <a:pt x="399" y="459"/>
                  </a:cubicBezTo>
                  <a:cubicBezTo>
                    <a:pt x="421" y="448"/>
                    <a:pt x="438" y="442"/>
                    <a:pt x="460" y="431"/>
                  </a:cubicBezTo>
                  <a:cubicBezTo>
                    <a:pt x="477" y="420"/>
                    <a:pt x="488" y="409"/>
                    <a:pt x="505" y="398"/>
                  </a:cubicBezTo>
                  <a:cubicBezTo>
                    <a:pt x="521" y="376"/>
                    <a:pt x="527" y="359"/>
                    <a:pt x="549" y="353"/>
                  </a:cubicBezTo>
                  <a:cubicBezTo>
                    <a:pt x="577" y="342"/>
                    <a:pt x="593" y="342"/>
                    <a:pt x="621" y="342"/>
                  </a:cubicBezTo>
                  <a:cubicBezTo>
                    <a:pt x="649" y="342"/>
                    <a:pt x="654" y="353"/>
                    <a:pt x="682" y="359"/>
                  </a:cubicBezTo>
                  <a:cubicBezTo>
                    <a:pt x="704" y="364"/>
                    <a:pt x="737" y="364"/>
                    <a:pt x="737" y="392"/>
                  </a:cubicBezTo>
                  <a:cubicBezTo>
                    <a:pt x="737" y="403"/>
                    <a:pt x="721" y="409"/>
                    <a:pt x="721" y="420"/>
                  </a:cubicBezTo>
                  <a:cubicBezTo>
                    <a:pt x="721" y="431"/>
                    <a:pt x="732" y="431"/>
                    <a:pt x="737" y="436"/>
                  </a:cubicBezTo>
                  <a:cubicBezTo>
                    <a:pt x="737" y="442"/>
                    <a:pt x="737" y="442"/>
                    <a:pt x="737" y="448"/>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1" name="Freeform 104"/>
            <p:cNvSpPr>
              <a:spLocks noChangeArrowheads="1"/>
            </p:cNvSpPr>
            <p:nvPr/>
          </p:nvSpPr>
          <p:spPr bwMode="auto">
            <a:xfrm>
              <a:off x="20359949" y="3622676"/>
              <a:ext cx="192075" cy="436563"/>
            </a:xfrm>
            <a:custGeom>
              <a:avLst/>
              <a:gdLst>
                <a:gd name="T0" fmla="*/ 266 w 533"/>
                <a:gd name="T1" fmla="*/ 1201 h 1213"/>
                <a:gd name="T2" fmla="*/ 266 w 533"/>
                <a:gd name="T3" fmla="*/ 1201 h 1213"/>
                <a:gd name="T4" fmla="*/ 305 w 533"/>
                <a:gd name="T5" fmla="*/ 1146 h 1213"/>
                <a:gd name="T6" fmla="*/ 316 w 533"/>
                <a:gd name="T7" fmla="*/ 1063 h 1213"/>
                <a:gd name="T8" fmla="*/ 338 w 533"/>
                <a:gd name="T9" fmla="*/ 952 h 1213"/>
                <a:gd name="T10" fmla="*/ 355 w 533"/>
                <a:gd name="T11" fmla="*/ 891 h 1213"/>
                <a:gd name="T12" fmla="*/ 427 w 533"/>
                <a:gd name="T13" fmla="*/ 863 h 1213"/>
                <a:gd name="T14" fmla="*/ 455 w 533"/>
                <a:gd name="T15" fmla="*/ 852 h 1213"/>
                <a:gd name="T16" fmla="*/ 532 w 533"/>
                <a:gd name="T17" fmla="*/ 813 h 1213"/>
                <a:gd name="T18" fmla="*/ 505 w 533"/>
                <a:gd name="T19" fmla="*/ 720 h 1213"/>
                <a:gd name="T20" fmla="*/ 494 w 533"/>
                <a:gd name="T21" fmla="*/ 604 h 1213"/>
                <a:gd name="T22" fmla="*/ 510 w 533"/>
                <a:gd name="T23" fmla="*/ 493 h 1213"/>
                <a:gd name="T24" fmla="*/ 510 w 533"/>
                <a:gd name="T25" fmla="*/ 493 h 1213"/>
                <a:gd name="T26" fmla="*/ 471 w 533"/>
                <a:gd name="T27" fmla="*/ 415 h 1213"/>
                <a:gd name="T28" fmla="*/ 405 w 533"/>
                <a:gd name="T29" fmla="*/ 316 h 1213"/>
                <a:gd name="T30" fmla="*/ 366 w 533"/>
                <a:gd name="T31" fmla="*/ 255 h 1213"/>
                <a:gd name="T32" fmla="*/ 344 w 533"/>
                <a:gd name="T33" fmla="*/ 227 h 1213"/>
                <a:gd name="T34" fmla="*/ 361 w 533"/>
                <a:gd name="T35" fmla="*/ 172 h 1213"/>
                <a:gd name="T36" fmla="*/ 372 w 533"/>
                <a:gd name="T37" fmla="*/ 100 h 1213"/>
                <a:gd name="T38" fmla="*/ 361 w 533"/>
                <a:gd name="T39" fmla="*/ 0 h 1213"/>
                <a:gd name="T40" fmla="*/ 361 w 533"/>
                <a:gd name="T41" fmla="*/ 0 h 1213"/>
                <a:gd name="T42" fmla="*/ 289 w 533"/>
                <a:gd name="T43" fmla="*/ 100 h 1213"/>
                <a:gd name="T44" fmla="*/ 266 w 533"/>
                <a:gd name="T45" fmla="*/ 161 h 1213"/>
                <a:gd name="T46" fmla="*/ 228 w 533"/>
                <a:gd name="T47" fmla="*/ 210 h 1213"/>
                <a:gd name="T48" fmla="*/ 239 w 533"/>
                <a:gd name="T49" fmla="*/ 238 h 1213"/>
                <a:gd name="T50" fmla="*/ 217 w 533"/>
                <a:gd name="T51" fmla="*/ 294 h 1213"/>
                <a:gd name="T52" fmla="*/ 222 w 533"/>
                <a:gd name="T53" fmla="*/ 305 h 1213"/>
                <a:gd name="T54" fmla="*/ 239 w 533"/>
                <a:gd name="T55" fmla="*/ 360 h 1213"/>
                <a:gd name="T56" fmla="*/ 228 w 533"/>
                <a:gd name="T57" fmla="*/ 404 h 1213"/>
                <a:gd name="T58" fmla="*/ 250 w 533"/>
                <a:gd name="T59" fmla="*/ 454 h 1213"/>
                <a:gd name="T60" fmla="*/ 250 w 533"/>
                <a:gd name="T61" fmla="*/ 504 h 1213"/>
                <a:gd name="T62" fmla="*/ 217 w 533"/>
                <a:gd name="T63" fmla="*/ 504 h 1213"/>
                <a:gd name="T64" fmla="*/ 194 w 533"/>
                <a:gd name="T65" fmla="*/ 526 h 1213"/>
                <a:gd name="T66" fmla="*/ 172 w 533"/>
                <a:gd name="T67" fmla="*/ 571 h 1213"/>
                <a:gd name="T68" fmla="*/ 144 w 533"/>
                <a:gd name="T69" fmla="*/ 648 h 1213"/>
                <a:gd name="T70" fmla="*/ 156 w 533"/>
                <a:gd name="T71" fmla="*/ 698 h 1213"/>
                <a:gd name="T72" fmla="*/ 156 w 533"/>
                <a:gd name="T73" fmla="*/ 731 h 1213"/>
                <a:gd name="T74" fmla="*/ 50 w 533"/>
                <a:gd name="T75" fmla="*/ 797 h 1213"/>
                <a:gd name="T76" fmla="*/ 23 w 533"/>
                <a:gd name="T77" fmla="*/ 797 h 1213"/>
                <a:gd name="T78" fmla="*/ 6 w 533"/>
                <a:gd name="T79" fmla="*/ 797 h 1213"/>
                <a:gd name="T80" fmla="*/ 6 w 533"/>
                <a:gd name="T81" fmla="*/ 825 h 1213"/>
                <a:gd name="T82" fmla="*/ 0 w 533"/>
                <a:gd name="T83" fmla="*/ 874 h 1213"/>
                <a:gd name="T84" fmla="*/ 0 w 533"/>
                <a:gd name="T85" fmla="*/ 885 h 1213"/>
                <a:gd name="T86" fmla="*/ 23 w 533"/>
                <a:gd name="T87" fmla="*/ 880 h 1213"/>
                <a:gd name="T88" fmla="*/ 45 w 533"/>
                <a:gd name="T89" fmla="*/ 880 h 1213"/>
                <a:gd name="T90" fmla="*/ 45 w 533"/>
                <a:gd name="T91" fmla="*/ 930 h 1213"/>
                <a:gd name="T92" fmla="*/ 39 w 533"/>
                <a:gd name="T93" fmla="*/ 952 h 1213"/>
                <a:gd name="T94" fmla="*/ 34 w 533"/>
                <a:gd name="T95" fmla="*/ 974 h 1213"/>
                <a:gd name="T96" fmla="*/ 6 w 533"/>
                <a:gd name="T97" fmla="*/ 985 h 1213"/>
                <a:gd name="T98" fmla="*/ 0 w 533"/>
                <a:gd name="T99" fmla="*/ 1013 h 1213"/>
                <a:gd name="T100" fmla="*/ 6 w 533"/>
                <a:gd name="T101" fmla="*/ 1041 h 1213"/>
                <a:gd name="T102" fmla="*/ 23 w 533"/>
                <a:gd name="T103" fmla="*/ 1118 h 1213"/>
                <a:gd name="T104" fmla="*/ 50 w 533"/>
                <a:gd name="T105" fmla="*/ 1151 h 1213"/>
                <a:gd name="T106" fmla="*/ 78 w 533"/>
                <a:gd name="T107" fmla="*/ 1196 h 1213"/>
                <a:gd name="T108" fmla="*/ 100 w 533"/>
                <a:gd name="T109" fmla="*/ 1190 h 1213"/>
                <a:gd name="T110" fmla="*/ 117 w 533"/>
                <a:gd name="T111" fmla="*/ 1212 h 1213"/>
                <a:gd name="T112" fmla="*/ 205 w 533"/>
                <a:gd name="T113" fmla="*/ 1179 h 1213"/>
                <a:gd name="T114" fmla="*/ 266 w 533"/>
                <a:gd name="T115" fmla="*/ 1201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3" h="1213">
                  <a:moveTo>
                    <a:pt x="266" y="1201"/>
                  </a:moveTo>
                  <a:lnTo>
                    <a:pt x="266" y="1201"/>
                  </a:lnTo>
                  <a:cubicBezTo>
                    <a:pt x="283" y="1179"/>
                    <a:pt x="294" y="1168"/>
                    <a:pt x="305" y="1146"/>
                  </a:cubicBezTo>
                  <a:cubicBezTo>
                    <a:pt x="322" y="1118"/>
                    <a:pt x="316" y="1096"/>
                    <a:pt x="316" y="1063"/>
                  </a:cubicBezTo>
                  <a:cubicBezTo>
                    <a:pt x="327" y="1018"/>
                    <a:pt x="327" y="991"/>
                    <a:pt x="338" y="952"/>
                  </a:cubicBezTo>
                  <a:cubicBezTo>
                    <a:pt x="338" y="930"/>
                    <a:pt x="338" y="913"/>
                    <a:pt x="355" y="891"/>
                  </a:cubicBezTo>
                  <a:cubicBezTo>
                    <a:pt x="372" y="869"/>
                    <a:pt x="394" y="874"/>
                    <a:pt x="427" y="863"/>
                  </a:cubicBezTo>
                  <a:cubicBezTo>
                    <a:pt x="433" y="863"/>
                    <a:pt x="444" y="858"/>
                    <a:pt x="455" y="852"/>
                  </a:cubicBezTo>
                  <a:cubicBezTo>
                    <a:pt x="488" y="847"/>
                    <a:pt x="532" y="847"/>
                    <a:pt x="532" y="813"/>
                  </a:cubicBezTo>
                  <a:cubicBezTo>
                    <a:pt x="532" y="775"/>
                    <a:pt x="516" y="758"/>
                    <a:pt x="505" y="720"/>
                  </a:cubicBezTo>
                  <a:cubicBezTo>
                    <a:pt x="494" y="676"/>
                    <a:pt x="494" y="648"/>
                    <a:pt x="494" y="604"/>
                  </a:cubicBezTo>
                  <a:cubicBezTo>
                    <a:pt x="494" y="559"/>
                    <a:pt x="499" y="532"/>
                    <a:pt x="510" y="493"/>
                  </a:cubicBezTo>
                  <a:lnTo>
                    <a:pt x="510" y="493"/>
                  </a:lnTo>
                  <a:cubicBezTo>
                    <a:pt x="494" y="465"/>
                    <a:pt x="488" y="443"/>
                    <a:pt x="471" y="415"/>
                  </a:cubicBezTo>
                  <a:cubicBezTo>
                    <a:pt x="449" y="377"/>
                    <a:pt x="433" y="354"/>
                    <a:pt x="405" y="316"/>
                  </a:cubicBezTo>
                  <a:cubicBezTo>
                    <a:pt x="394" y="294"/>
                    <a:pt x="383" y="282"/>
                    <a:pt x="366" y="255"/>
                  </a:cubicBezTo>
                  <a:cubicBezTo>
                    <a:pt x="361" y="244"/>
                    <a:pt x="344" y="238"/>
                    <a:pt x="344" y="227"/>
                  </a:cubicBezTo>
                  <a:cubicBezTo>
                    <a:pt x="344" y="205"/>
                    <a:pt x="355" y="194"/>
                    <a:pt x="361" y="172"/>
                  </a:cubicBezTo>
                  <a:cubicBezTo>
                    <a:pt x="372" y="144"/>
                    <a:pt x="372" y="127"/>
                    <a:pt x="372" y="100"/>
                  </a:cubicBezTo>
                  <a:cubicBezTo>
                    <a:pt x="372" y="61"/>
                    <a:pt x="372" y="39"/>
                    <a:pt x="361" y="0"/>
                  </a:cubicBezTo>
                  <a:lnTo>
                    <a:pt x="361" y="0"/>
                  </a:lnTo>
                  <a:cubicBezTo>
                    <a:pt x="333" y="33"/>
                    <a:pt x="305" y="55"/>
                    <a:pt x="289" y="100"/>
                  </a:cubicBezTo>
                  <a:cubicBezTo>
                    <a:pt x="283" y="122"/>
                    <a:pt x="277" y="138"/>
                    <a:pt x="266" y="161"/>
                  </a:cubicBezTo>
                  <a:cubicBezTo>
                    <a:pt x="250" y="177"/>
                    <a:pt x="228" y="188"/>
                    <a:pt x="228" y="210"/>
                  </a:cubicBezTo>
                  <a:cubicBezTo>
                    <a:pt x="228" y="221"/>
                    <a:pt x="239" y="227"/>
                    <a:pt x="239" y="238"/>
                  </a:cubicBezTo>
                  <a:cubicBezTo>
                    <a:pt x="239" y="260"/>
                    <a:pt x="217" y="271"/>
                    <a:pt x="217" y="294"/>
                  </a:cubicBezTo>
                  <a:cubicBezTo>
                    <a:pt x="217" y="294"/>
                    <a:pt x="222" y="299"/>
                    <a:pt x="222" y="305"/>
                  </a:cubicBezTo>
                  <a:cubicBezTo>
                    <a:pt x="228" y="327"/>
                    <a:pt x="239" y="338"/>
                    <a:pt x="239" y="360"/>
                  </a:cubicBezTo>
                  <a:cubicBezTo>
                    <a:pt x="239" y="377"/>
                    <a:pt x="228" y="388"/>
                    <a:pt x="228" y="404"/>
                  </a:cubicBezTo>
                  <a:cubicBezTo>
                    <a:pt x="228" y="421"/>
                    <a:pt x="250" y="432"/>
                    <a:pt x="250" y="454"/>
                  </a:cubicBezTo>
                  <a:cubicBezTo>
                    <a:pt x="250" y="504"/>
                    <a:pt x="250" y="504"/>
                    <a:pt x="250" y="504"/>
                  </a:cubicBezTo>
                  <a:cubicBezTo>
                    <a:pt x="239" y="504"/>
                    <a:pt x="228" y="504"/>
                    <a:pt x="217" y="504"/>
                  </a:cubicBezTo>
                  <a:cubicBezTo>
                    <a:pt x="205" y="504"/>
                    <a:pt x="200" y="515"/>
                    <a:pt x="194" y="526"/>
                  </a:cubicBezTo>
                  <a:cubicBezTo>
                    <a:pt x="183" y="543"/>
                    <a:pt x="178" y="548"/>
                    <a:pt x="172" y="571"/>
                  </a:cubicBezTo>
                  <a:cubicBezTo>
                    <a:pt x="161" y="598"/>
                    <a:pt x="144" y="615"/>
                    <a:pt x="144" y="648"/>
                  </a:cubicBezTo>
                  <a:cubicBezTo>
                    <a:pt x="144" y="665"/>
                    <a:pt x="156" y="676"/>
                    <a:pt x="156" y="698"/>
                  </a:cubicBezTo>
                  <a:cubicBezTo>
                    <a:pt x="156" y="731"/>
                    <a:pt x="156" y="731"/>
                    <a:pt x="156" y="731"/>
                  </a:cubicBezTo>
                  <a:cubicBezTo>
                    <a:pt x="106" y="741"/>
                    <a:pt x="100" y="797"/>
                    <a:pt x="50" y="797"/>
                  </a:cubicBezTo>
                  <a:cubicBezTo>
                    <a:pt x="39" y="797"/>
                    <a:pt x="34" y="797"/>
                    <a:pt x="23" y="797"/>
                  </a:cubicBezTo>
                  <a:cubicBezTo>
                    <a:pt x="6" y="797"/>
                    <a:pt x="6" y="797"/>
                    <a:pt x="6" y="797"/>
                  </a:cubicBezTo>
                  <a:cubicBezTo>
                    <a:pt x="6" y="825"/>
                    <a:pt x="6" y="825"/>
                    <a:pt x="6" y="825"/>
                  </a:cubicBezTo>
                  <a:cubicBezTo>
                    <a:pt x="6" y="847"/>
                    <a:pt x="0" y="858"/>
                    <a:pt x="0" y="874"/>
                  </a:cubicBezTo>
                  <a:cubicBezTo>
                    <a:pt x="0" y="880"/>
                    <a:pt x="0" y="880"/>
                    <a:pt x="0" y="885"/>
                  </a:cubicBezTo>
                  <a:cubicBezTo>
                    <a:pt x="11" y="885"/>
                    <a:pt x="17" y="880"/>
                    <a:pt x="23" y="880"/>
                  </a:cubicBezTo>
                  <a:cubicBezTo>
                    <a:pt x="34" y="880"/>
                    <a:pt x="34" y="880"/>
                    <a:pt x="45" y="880"/>
                  </a:cubicBezTo>
                  <a:cubicBezTo>
                    <a:pt x="45" y="930"/>
                    <a:pt x="45" y="930"/>
                    <a:pt x="45" y="930"/>
                  </a:cubicBezTo>
                  <a:cubicBezTo>
                    <a:pt x="45" y="935"/>
                    <a:pt x="39" y="941"/>
                    <a:pt x="39" y="952"/>
                  </a:cubicBezTo>
                  <a:cubicBezTo>
                    <a:pt x="34" y="958"/>
                    <a:pt x="39" y="969"/>
                    <a:pt x="34" y="974"/>
                  </a:cubicBezTo>
                  <a:cubicBezTo>
                    <a:pt x="23" y="980"/>
                    <a:pt x="11" y="980"/>
                    <a:pt x="6" y="985"/>
                  </a:cubicBezTo>
                  <a:cubicBezTo>
                    <a:pt x="0" y="996"/>
                    <a:pt x="0" y="1002"/>
                    <a:pt x="0" y="1013"/>
                  </a:cubicBezTo>
                  <a:cubicBezTo>
                    <a:pt x="0" y="1024"/>
                    <a:pt x="6" y="1030"/>
                    <a:pt x="6" y="1041"/>
                  </a:cubicBezTo>
                  <a:cubicBezTo>
                    <a:pt x="17" y="1068"/>
                    <a:pt x="17" y="1085"/>
                    <a:pt x="23" y="1118"/>
                  </a:cubicBezTo>
                  <a:cubicBezTo>
                    <a:pt x="23" y="1135"/>
                    <a:pt x="45" y="1135"/>
                    <a:pt x="50" y="1151"/>
                  </a:cubicBezTo>
                  <a:cubicBezTo>
                    <a:pt x="56" y="1174"/>
                    <a:pt x="61" y="1196"/>
                    <a:pt x="78" y="1196"/>
                  </a:cubicBezTo>
                  <a:cubicBezTo>
                    <a:pt x="89" y="1196"/>
                    <a:pt x="95" y="1190"/>
                    <a:pt x="100" y="1190"/>
                  </a:cubicBezTo>
                  <a:cubicBezTo>
                    <a:pt x="106" y="1201"/>
                    <a:pt x="111" y="1212"/>
                    <a:pt x="117" y="1212"/>
                  </a:cubicBezTo>
                  <a:cubicBezTo>
                    <a:pt x="156" y="1212"/>
                    <a:pt x="172" y="1179"/>
                    <a:pt x="205" y="1179"/>
                  </a:cubicBezTo>
                  <a:cubicBezTo>
                    <a:pt x="228" y="1179"/>
                    <a:pt x="250" y="1190"/>
                    <a:pt x="266" y="1201"/>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2" name="Freeform 105"/>
            <p:cNvSpPr>
              <a:spLocks noChangeArrowheads="1"/>
            </p:cNvSpPr>
            <p:nvPr/>
          </p:nvSpPr>
          <p:spPr bwMode="auto">
            <a:xfrm>
              <a:off x="20483766" y="3297238"/>
              <a:ext cx="607973" cy="684212"/>
            </a:xfrm>
            <a:custGeom>
              <a:avLst/>
              <a:gdLst>
                <a:gd name="T0" fmla="*/ 1552 w 1691"/>
                <a:gd name="T1" fmla="*/ 1075 h 1900"/>
                <a:gd name="T2" fmla="*/ 1408 w 1691"/>
                <a:gd name="T3" fmla="*/ 1080 h 1900"/>
                <a:gd name="T4" fmla="*/ 1402 w 1691"/>
                <a:gd name="T5" fmla="*/ 1163 h 1900"/>
                <a:gd name="T6" fmla="*/ 1452 w 1691"/>
                <a:gd name="T7" fmla="*/ 1197 h 1900"/>
                <a:gd name="T8" fmla="*/ 1541 w 1691"/>
                <a:gd name="T9" fmla="*/ 1202 h 1900"/>
                <a:gd name="T10" fmla="*/ 1585 w 1691"/>
                <a:gd name="T11" fmla="*/ 1252 h 1900"/>
                <a:gd name="T12" fmla="*/ 1685 w 1691"/>
                <a:gd name="T13" fmla="*/ 1097 h 1900"/>
                <a:gd name="T14" fmla="*/ 1563 w 1691"/>
                <a:gd name="T15" fmla="*/ 1141 h 1900"/>
                <a:gd name="T16" fmla="*/ 1164 w 1691"/>
                <a:gd name="T17" fmla="*/ 1888 h 1900"/>
                <a:gd name="T18" fmla="*/ 898 w 1691"/>
                <a:gd name="T19" fmla="*/ 1838 h 1900"/>
                <a:gd name="T20" fmla="*/ 959 w 1691"/>
                <a:gd name="T21" fmla="*/ 1705 h 1900"/>
                <a:gd name="T22" fmla="*/ 792 w 1691"/>
                <a:gd name="T23" fmla="*/ 1557 h 1900"/>
                <a:gd name="T24" fmla="*/ 432 w 1691"/>
                <a:gd name="T25" fmla="*/ 1402 h 1900"/>
                <a:gd name="T26" fmla="*/ 177 w 1691"/>
                <a:gd name="T27" fmla="*/ 1402 h 1900"/>
                <a:gd name="T28" fmla="*/ 127 w 1691"/>
                <a:gd name="T29" fmla="*/ 1318 h 1900"/>
                <a:gd name="T30" fmla="*/ 0 w 1691"/>
                <a:gd name="T31" fmla="*/ 1130 h 1900"/>
                <a:gd name="T32" fmla="*/ 17 w 1691"/>
                <a:gd name="T33" fmla="*/ 903 h 1900"/>
                <a:gd name="T34" fmla="*/ 66 w 1691"/>
                <a:gd name="T35" fmla="*/ 759 h 1900"/>
                <a:gd name="T36" fmla="*/ 33 w 1691"/>
                <a:gd name="T37" fmla="*/ 604 h 1900"/>
                <a:gd name="T38" fmla="*/ 100 w 1691"/>
                <a:gd name="T39" fmla="*/ 598 h 1900"/>
                <a:gd name="T40" fmla="*/ 116 w 1691"/>
                <a:gd name="T41" fmla="*/ 581 h 1900"/>
                <a:gd name="T42" fmla="*/ 122 w 1691"/>
                <a:gd name="T43" fmla="*/ 437 h 1900"/>
                <a:gd name="T44" fmla="*/ 194 w 1691"/>
                <a:gd name="T45" fmla="*/ 332 h 1900"/>
                <a:gd name="T46" fmla="*/ 260 w 1691"/>
                <a:gd name="T47" fmla="*/ 232 h 1900"/>
                <a:gd name="T48" fmla="*/ 332 w 1691"/>
                <a:gd name="T49" fmla="*/ 216 h 1900"/>
                <a:gd name="T50" fmla="*/ 410 w 1691"/>
                <a:gd name="T51" fmla="*/ 238 h 1900"/>
                <a:gd name="T52" fmla="*/ 499 w 1691"/>
                <a:gd name="T53" fmla="*/ 138 h 1900"/>
                <a:gd name="T54" fmla="*/ 526 w 1691"/>
                <a:gd name="T55" fmla="*/ 11 h 1900"/>
                <a:gd name="T56" fmla="*/ 671 w 1691"/>
                <a:gd name="T57" fmla="*/ 27 h 1900"/>
                <a:gd name="T58" fmla="*/ 804 w 1691"/>
                <a:gd name="T59" fmla="*/ 27 h 1900"/>
                <a:gd name="T60" fmla="*/ 864 w 1691"/>
                <a:gd name="T61" fmla="*/ 121 h 1900"/>
                <a:gd name="T62" fmla="*/ 1031 w 1691"/>
                <a:gd name="T63" fmla="*/ 144 h 1900"/>
                <a:gd name="T64" fmla="*/ 1103 w 1691"/>
                <a:gd name="T65" fmla="*/ 127 h 1900"/>
                <a:gd name="T66" fmla="*/ 937 w 1691"/>
                <a:gd name="T67" fmla="*/ 188 h 1900"/>
                <a:gd name="T68" fmla="*/ 665 w 1691"/>
                <a:gd name="T69" fmla="*/ 244 h 1900"/>
                <a:gd name="T70" fmla="*/ 731 w 1691"/>
                <a:gd name="T71" fmla="*/ 371 h 1900"/>
                <a:gd name="T72" fmla="*/ 632 w 1691"/>
                <a:gd name="T73" fmla="*/ 399 h 1900"/>
                <a:gd name="T74" fmla="*/ 549 w 1691"/>
                <a:gd name="T75" fmla="*/ 382 h 1900"/>
                <a:gd name="T76" fmla="*/ 299 w 1691"/>
                <a:gd name="T77" fmla="*/ 410 h 1900"/>
                <a:gd name="T78" fmla="*/ 183 w 1691"/>
                <a:gd name="T79" fmla="*/ 709 h 1900"/>
                <a:gd name="T80" fmla="*/ 260 w 1691"/>
                <a:gd name="T81" fmla="*/ 919 h 1900"/>
                <a:gd name="T82" fmla="*/ 377 w 1691"/>
                <a:gd name="T83" fmla="*/ 986 h 1900"/>
                <a:gd name="T84" fmla="*/ 460 w 1691"/>
                <a:gd name="T85" fmla="*/ 1124 h 1900"/>
                <a:gd name="T86" fmla="*/ 571 w 1691"/>
                <a:gd name="T87" fmla="*/ 1174 h 1900"/>
                <a:gd name="T88" fmla="*/ 687 w 1691"/>
                <a:gd name="T89" fmla="*/ 1097 h 1900"/>
                <a:gd name="T90" fmla="*/ 964 w 1691"/>
                <a:gd name="T91" fmla="*/ 969 h 1900"/>
                <a:gd name="T92" fmla="*/ 1075 w 1691"/>
                <a:gd name="T93" fmla="*/ 964 h 1900"/>
                <a:gd name="T94" fmla="*/ 1258 w 1691"/>
                <a:gd name="T95" fmla="*/ 886 h 1900"/>
                <a:gd name="T96" fmla="*/ 1419 w 1691"/>
                <a:gd name="T97" fmla="*/ 875 h 1900"/>
                <a:gd name="T98" fmla="*/ 1590 w 1691"/>
                <a:gd name="T99" fmla="*/ 820 h 1900"/>
                <a:gd name="T100" fmla="*/ 1635 w 1691"/>
                <a:gd name="T101" fmla="*/ 953 h 1900"/>
                <a:gd name="T102" fmla="*/ 1552 w 1691"/>
                <a:gd name="T103" fmla="*/ 991 h 1900"/>
                <a:gd name="T104" fmla="*/ 1463 w 1691"/>
                <a:gd name="T105" fmla="*/ 953 h 1900"/>
                <a:gd name="T106" fmla="*/ 1197 w 1691"/>
                <a:gd name="T107" fmla="*/ 1219 h 1900"/>
                <a:gd name="T108" fmla="*/ 1025 w 1691"/>
                <a:gd name="T109" fmla="*/ 1318 h 1900"/>
                <a:gd name="T110" fmla="*/ 876 w 1691"/>
                <a:gd name="T111" fmla="*/ 1468 h 1900"/>
                <a:gd name="T112" fmla="*/ 986 w 1691"/>
                <a:gd name="T113" fmla="*/ 1601 h 1900"/>
                <a:gd name="T114" fmla="*/ 1042 w 1691"/>
                <a:gd name="T115" fmla="*/ 1728 h 1900"/>
                <a:gd name="T116" fmla="*/ 1142 w 1691"/>
                <a:gd name="T117" fmla="*/ 1794 h 1900"/>
                <a:gd name="T118" fmla="*/ 1147 w 1691"/>
                <a:gd name="T119" fmla="*/ 1844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1" h="1900">
                  <a:moveTo>
                    <a:pt x="1563" y="1141"/>
                  </a:moveTo>
                  <a:lnTo>
                    <a:pt x="1563" y="1141"/>
                  </a:lnTo>
                  <a:cubicBezTo>
                    <a:pt x="1552" y="1113"/>
                    <a:pt x="1552" y="1102"/>
                    <a:pt x="1552" y="1075"/>
                  </a:cubicBezTo>
                  <a:cubicBezTo>
                    <a:pt x="1541" y="1069"/>
                    <a:pt x="1541" y="1069"/>
                    <a:pt x="1529" y="1069"/>
                  </a:cubicBezTo>
                  <a:cubicBezTo>
                    <a:pt x="1507" y="1069"/>
                    <a:pt x="1491" y="1080"/>
                    <a:pt x="1469" y="1080"/>
                  </a:cubicBezTo>
                  <a:cubicBezTo>
                    <a:pt x="1408" y="1080"/>
                    <a:pt x="1408" y="1080"/>
                    <a:pt x="1408" y="1080"/>
                  </a:cubicBezTo>
                  <a:cubicBezTo>
                    <a:pt x="1391" y="1102"/>
                    <a:pt x="1391" y="1124"/>
                    <a:pt x="1380" y="1152"/>
                  </a:cubicBezTo>
                  <a:cubicBezTo>
                    <a:pt x="1380" y="1163"/>
                    <a:pt x="1380" y="1163"/>
                    <a:pt x="1380" y="1163"/>
                  </a:cubicBezTo>
                  <a:cubicBezTo>
                    <a:pt x="1391" y="1163"/>
                    <a:pt x="1396" y="1163"/>
                    <a:pt x="1402" y="1163"/>
                  </a:cubicBezTo>
                  <a:cubicBezTo>
                    <a:pt x="1402" y="1185"/>
                    <a:pt x="1402" y="1202"/>
                    <a:pt x="1402" y="1224"/>
                  </a:cubicBezTo>
                  <a:cubicBezTo>
                    <a:pt x="1408" y="1224"/>
                    <a:pt x="1413" y="1230"/>
                    <a:pt x="1413" y="1230"/>
                  </a:cubicBezTo>
                  <a:cubicBezTo>
                    <a:pt x="1435" y="1230"/>
                    <a:pt x="1441" y="1208"/>
                    <a:pt x="1452" y="1197"/>
                  </a:cubicBezTo>
                  <a:cubicBezTo>
                    <a:pt x="1480" y="1169"/>
                    <a:pt x="1496" y="1152"/>
                    <a:pt x="1535" y="1141"/>
                  </a:cubicBezTo>
                  <a:cubicBezTo>
                    <a:pt x="1535" y="1147"/>
                    <a:pt x="1541" y="1147"/>
                    <a:pt x="1541" y="1158"/>
                  </a:cubicBezTo>
                  <a:cubicBezTo>
                    <a:pt x="1541" y="1202"/>
                    <a:pt x="1541" y="1202"/>
                    <a:pt x="1541" y="1202"/>
                  </a:cubicBezTo>
                  <a:cubicBezTo>
                    <a:pt x="1541" y="1213"/>
                    <a:pt x="1557" y="1213"/>
                    <a:pt x="1563" y="1224"/>
                  </a:cubicBezTo>
                  <a:cubicBezTo>
                    <a:pt x="1568" y="1230"/>
                    <a:pt x="1563" y="1241"/>
                    <a:pt x="1563" y="1252"/>
                  </a:cubicBezTo>
                  <a:cubicBezTo>
                    <a:pt x="1585" y="1252"/>
                    <a:pt x="1585" y="1252"/>
                    <a:pt x="1585" y="1252"/>
                  </a:cubicBezTo>
                  <a:cubicBezTo>
                    <a:pt x="1613" y="1252"/>
                    <a:pt x="1613" y="1219"/>
                    <a:pt x="1635" y="1208"/>
                  </a:cubicBezTo>
                  <a:cubicBezTo>
                    <a:pt x="1651" y="1197"/>
                    <a:pt x="1674" y="1197"/>
                    <a:pt x="1679" y="1174"/>
                  </a:cubicBezTo>
                  <a:cubicBezTo>
                    <a:pt x="1690" y="1147"/>
                    <a:pt x="1685" y="1130"/>
                    <a:pt x="1685" y="1097"/>
                  </a:cubicBezTo>
                  <a:cubicBezTo>
                    <a:pt x="1662" y="1091"/>
                    <a:pt x="1651" y="1086"/>
                    <a:pt x="1629" y="1086"/>
                  </a:cubicBezTo>
                  <a:cubicBezTo>
                    <a:pt x="1618" y="1086"/>
                    <a:pt x="1613" y="1102"/>
                    <a:pt x="1607" y="1108"/>
                  </a:cubicBezTo>
                  <a:cubicBezTo>
                    <a:pt x="1596" y="1130"/>
                    <a:pt x="1585" y="1136"/>
                    <a:pt x="1563" y="1141"/>
                  </a:cubicBezTo>
                  <a:close/>
                  <a:moveTo>
                    <a:pt x="1164" y="1888"/>
                  </a:moveTo>
                  <a:lnTo>
                    <a:pt x="1164" y="1888"/>
                  </a:lnTo>
                  <a:lnTo>
                    <a:pt x="1164" y="1888"/>
                  </a:lnTo>
                  <a:cubicBezTo>
                    <a:pt x="1153" y="1894"/>
                    <a:pt x="1153" y="1899"/>
                    <a:pt x="1147" y="1899"/>
                  </a:cubicBezTo>
                  <a:cubicBezTo>
                    <a:pt x="1092" y="1899"/>
                    <a:pt x="1070" y="1866"/>
                    <a:pt x="1020" y="1855"/>
                  </a:cubicBezTo>
                  <a:cubicBezTo>
                    <a:pt x="975" y="1844"/>
                    <a:pt x="942" y="1855"/>
                    <a:pt x="898" y="1838"/>
                  </a:cubicBezTo>
                  <a:lnTo>
                    <a:pt x="898" y="1838"/>
                  </a:lnTo>
                  <a:cubicBezTo>
                    <a:pt x="914" y="1805"/>
                    <a:pt x="920" y="1783"/>
                    <a:pt x="937" y="1750"/>
                  </a:cubicBezTo>
                  <a:cubicBezTo>
                    <a:pt x="948" y="1733"/>
                    <a:pt x="959" y="1722"/>
                    <a:pt x="959" y="1705"/>
                  </a:cubicBezTo>
                  <a:cubicBezTo>
                    <a:pt x="959" y="1661"/>
                    <a:pt x="925" y="1644"/>
                    <a:pt x="887" y="1623"/>
                  </a:cubicBezTo>
                  <a:cubicBezTo>
                    <a:pt x="859" y="1601"/>
                    <a:pt x="848" y="1590"/>
                    <a:pt x="815" y="1573"/>
                  </a:cubicBezTo>
                  <a:cubicBezTo>
                    <a:pt x="804" y="1568"/>
                    <a:pt x="804" y="1557"/>
                    <a:pt x="792" y="1557"/>
                  </a:cubicBezTo>
                  <a:cubicBezTo>
                    <a:pt x="632" y="1557"/>
                    <a:pt x="632" y="1557"/>
                    <a:pt x="632" y="1557"/>
                  </a:cubicBezTo>
                  <a:cubicBezTo>
                    <a:pt x="571" y="1557"/>
                    <a:pt x="532" y="1535"/>
                    <a:pt x="493" y="1490"/>
                  </a:cubicBezTo>
                  <a:cubicBezTo>
                    <a:pt x="465" y="1462"/>
                    <a:pt x="454" y="1435"/>
                    <a:pt x="432" y="1402"/>
                  </a:cubicBezTo>
                  <a:cubicBezTo>
                    <a:pt x="416" y="1379"/>
                    <a:pt x="410" y="1352"/>
                    <a:pt x="388" y="1352"/>
                  </a:cubicBezTo>
                  <a:cubicBezTo>
                    <a:pt x="332" y="1352"/>
                    <a:pt x="327" y="1435"/>
                    <a:pt x="272" y="1435"/>
                  </a:cubicBezTo>
                  <a:cubicBezTo>
                    <a:pt x="233" y="1435"/>
                    <a:pt x="199" y="1435"/>
                    <a:pt x="177" y="1402"/>
                  </a:cubicBezTo>
                  <a:cubicBezTo>
                    <a:pt x="172" y="1402"/>
                    <a:pt x="172" y="1396"/>
                    <a:pt x="166" y="1396"/>
                  </a:cubicBezTo>
                  <a:lnTo>
                    <a:pt x="166" y="1396"/>
                  </a:lnTo>
                  <a:cubicBezTo>
                    <a:pt x="150" y="1368"/>
                    <a:pt x="144" y="1346"/>
                    <a:pt x="127" y="1318"/>
                  </a:cubicBezTo>
                  <a:cubicBezTo>
                    <a:pt x="105" y="1280"/>
                    <a:pt x="89" y="1257"/>
                    <a:pt x="61" y="1219"/>
                  </a:cubicBezTo>
                  <a:cubicBezTo>
                    <a:pt x="50" y="1197"/>
                    <a:pt x="39" y="1185"/>
                    <a:pt x="22" y="1158"/>
                  </a:cubicBezTo>
                  <a:cubicBezTo>
                    <a:pt x="17" y="1147"/>
                    <a:pt x="0" y="1141"/>
                    <a:pt x="0" y="1130"/>
                  </a:cubicBezTo>
                  <a:cubicBezTo>
                    <a:pt x="0" y="1108"/>
                    <a:pt x="11" y="1097"/>
                    <a:pt x="17" y="1075"/>
                  </a:cubicBezTo>
                  <a:cubicBezTo>
                    <a:pt x="28" y="1047"/>
                    <a:pt x="28" y="1030"/>
                    <a:pt x="28" y="1003"/>
                  </a:cubicBezTo>
                  <a:cubicBezTo>
                    <a:pt x="28" y="964"/>
                    <a:pt x="28" y="942"/>
                    <a:pt x="17" y="903"/>
                  </a:cubicBezTo>
                  <a:lnTo>
                    <a:pt x="17" y="903"/>
                  </a:lnTo>
                  <a:cubicBezTo>
                    <a:pt x="22" y="903"/>
                    <a:pt x="22" y="897"/>
                    <a:pt x="28" y="892"/>
                  </a:cubicBezTo>
                  <a:cubicBezTo>
                    <a:pt x="61" y="853"/>
                    <a:pt x="50" y="814"/>
                    <a:pt x="66" y="759"/>
                  </a:cubicBezTo>
                  <a:cubicBezTo>
                    <a:pt x="78" y="725"/>
                    <a:pt x="72" y="703"/>
                    <a:pt x="83" y="670"/>
                  </a:cubicBezTo>
                  <a:cubicBezTo>
                    <a:pt x="89" y="653"/>
                    <a:pt x="100" y="648"/>
                    <a:pt x="100" y="637"/>
                  </a:cubicBezTo>
                  <a:cubicBezTo>
                    <a:pt x="100" y="604"/>
                    <a:pt x="61" y="609"/>
                    <a:pt x="33" y="604"/>
                  </a:cubicBezTo>
                  <a:cubicBezTo>
                    <a:pt x="33" y="592"/>
                    <a:pt x="33" y="592"/>
                    <a:pt x="33" y="592"/>
                  </a:cubicBezTo>
                  <a:cubicBezTo>
                    <a:pt x="39" y="581"/>
                    <a:pt x="39" y="570"/>
                    <a:pt x="55" y="570"/>
                  </a:cubicBezTo>
                  <a:cubicBezTo>
                    <a:pt x="72" y="570"/>
                    <a:pt x="78" y="587"/>
                    <a:pt x="100" y="598"/>
                  </a:cubicBezTo>
                  <a:cubicBezTo>
                    <a:pt x="100" y="604"/>
                    <a:pt x="100" y="609"/>
                    <a:pt x="105" y="609"/>
                  </a:cubicBezTo>
                  <a:cubicBezTo>
                    <a:pt x="105" y="609"/>
                    <a:pt x="105" y="604"/>
                    <a:pt x="111" y="604"/>
                  </a:cubicBezTo>
                  <a:cubicBezTo>
                    <a:pt x="111" y="592"/>
                    <a:pt x="116" y="592"/>
                    <a:pt x="116" y="581"/>
                  </a:cubicBezTo>
                  <a:cubicBezTo>
                    <a:pt x="116" y="532"/>
                    <a:pt x="116" y="532"/>
                    <a:pt x="116" y="532"/>
                  </a:cubicBezTo>
                  <a:cubicBezTo>
                    <a:pt x="116" y="509"/>
                    <a:pt x="89" y="504"/>
                    <a:pt x="89" y="476"/>
                  </a:cubicBezTo>
                  <a:cubicBezTo>
                    <a:pt x="89" y="459"/>
                    <a:pt x="122" y="459"/>
                    <a:pt x="122" y="437"/>
                  </a:cubicBezTo>
                  <a:cubicBezTo>
                    <a:pt x="116" y="415"/>
                    <a:pt x="127" y="393"/>
                    <a:pt x="144" y="377"/>
                  </a:cubicBezTo>
                  <a:cubicBezTo>
                    <a:pt x="150" y="371"/>
                    <a:pt x="155" y="360"/>
                    <a:pt x="166" y="354"/>
                  </a:cubicBezTo>
                  <a:cubicBezTo>
                    <a:pt x="177" y="349"/>
                    <a:pt x="194" y="349"/>
                    <a:pt x="194" y="332"/>
                  </a:cubicBezTo>
                  <a:cubicBezTo>
                    <a:pt x="194" y="315"/>
                    <a:pt x="188" y="304"/>
                    <a:pt x="188" y="288"/>
                  </a:cubicBezTo>
                  <a:cubicBezTo>
                    <a:pt x="188" y="271"/>
                    <a:pt x="199" y="271"/>
                    <a:pt x="211" y="266"/>
                  </a:cubicBezTo>
                  <a:cubicBezTo>
                    <a:pt x="233" y="254"/>
                    <a:pt x="238" y="244"/>
                    <a:pt x="260" y="232"/>
                  </a:cubicBezTo>
                  <a:cubicBezTo>
                    <a:pt x="277" y="227"/>
                    <a:pt x="277" y="210"/>
                    <a:pt x="288" y="188"/>
                  </a:cubicBezTo>
                  <a:cubicBezTo>
                    <a:pt x="294" y="177"/>
                    <a:pt x="332" y="99"/>
                    <a:pt x="332" y="155"/>
                  </a:cubicBezTo>
                  <a:cubicBezTo>
                    <a:pt x="332" y="216"/>
                    <a:pt x="332" y="216"/>
                    <a:pt x="332" y="216"/>
                  </a:cubicBezTo>
                  <a:cubicBezTo>
                    <a:pt x="332" y="221"/>
                    <a:pt x="338" y="221"/>
                    <a:pt x="344" y="227"/>
                  </a:cubicBezTo>
                  <a:cubicBezTo>
                    <a:pt x="382" y="227"/>
                    <a:pt x="382" y="227"/>
                    <a:pt x="382" y="227"/>
                  </a:cubicBezTo>
                  <a:cubicBezTo>
                    <a:pt x="393" y="227"/>
                    <a:pt x="399" y="238"/>
                    <a:pt x="410" y="238"/>
                  </a:cubicBezTo>
                  <a:cubicBezTo>
                    <a:pt x="421" y="238"/>
                    <a:pt x="421" y="227"/>
                    <a:pt x="421" y="216"/>
                  </a:cubicBezTo>
                  <a:cubicBezTo>
                    <a:pt x="432" y="199"/>
                    <a:pt x="443" y="188"/>
                    <a:pt x="454" y="171"/>
                  </a:cubicBezTo>
                  <a:cubicBezTo>
                    <a:pt x="465" y="155"/>
                    <a:pt x="482" y="149"/>
                    <a:pt x="499" y="138"/>
                  </a:cubicBezTo>
                  <a:cubicBezTo>
                    <a:pt x="510" y="133"/>
                    <a:pt x="515" y="127"/>
                    <a:pt x="515" y="121"/>
                  </a:cubicBezTo>
                  <a:cubicBezTo>
                    <a:pt x="515" y="99"/>
                    <a:pt x="526" y="88"/>
                    <a:pt x="526" y="66"/>
                  </a:cubicBezTo>
                  <a:cubicBezTo>
                    <a:pt x="526" y="11"/>
                    <a:pt x="526" y="11"/>
                    <a:pt x="526" y="11"/>
                  </a:cubicBezTo>
                  <a:cubicBezTo>
                    <a:pt x="549" y="11"/>
                    <a:pt x="560" y="22"/>
                    <a:pt x="582" y="22"/>
                  </a:cubicBezTo>
                  <a:cubicBezTo>
                    <a:pt x="604" y="22"/>
                    <a:pt x="615" y="0"/>
                    <a:pt x="643" y="0"/>
                  </a:cubicBezTo>
                  <a:cubicBezTo>
                    <a:pt x="654" y="0"/>
                    <a:pt x="659" y="16"/>
                    <a:pt x="671" y="27"/>
                  </a:cubicBezTo>
                  <a:cubicBezTo>
                    <a:pt x="687" y="38"/>
                    <a:pt x="698" y="44"/>
                    <a:pt x="720" y="44"/>
                  </a:cubicBezTo>
                  <a:cubicBezTo>
                    <a:pt x="748" y="44"/>
                    <a:pt x="759" y="16"/>
                    <a:pt x="787" y="16"/>
                  </a:cubicBezTo>
                  <a:cubicBezTo>
                    <a:pt x="792" y="16"/>
                    <a:pt x="804" y="16"/>
                    <a:pt x="804" y="27"/>
                  </a:cubicBezTo>
                  <a:cubicBezTo>
                    <a:pt x="804" y="38"/>
                    <a:pt x="792" y="49"/>
                    <a:pt x="792" y="66"/>
                  </a:cubicBezTo>
                  <a:cubicBezTo>
                    <a:pt x="792" y="88"/>
                    <a:pt x="798" y="121"/>
                    <a:pt x="820" y="121"/>
                  </a:cubicBezTo>
                  <a:cubicBezTo>
                    <a:pt x="864" y="121"/>
                    <a:pt x="864" y="121"/>
                    <a:pt x="864" y="121"/>
                  </a:cubicBezTo>
                  <a:cubicBezTo>
                    <a:pt x="914" y="121"/>
                    <a:pt x="937" y="99"/>
                    <a:pt x="986" y="99"/>
                  </a:cubicBezTo>
                  <a:cubicBezTo>
                    <a:pt x="1009" y="99"/>
                    <a:pt x="1020" y="121"/>
                    <a:pt x="1020" y="138"/>
                  </a:cubicBezTo>
                  <a:cubicBezTo>
                    <a:pt x="1025" y="138"/>
                    <a:pt x="1025" y="144"/>
                    <a:pt x="1031" y="144"/>
                  </a:cubicBezTo>
                  <a:cubicBezTo>
                    <a:pt x="1047" y="144"/>
                    <a:pt x="1053" y="121"/>
                    <a:pt x="1070" y="111"/>
                  </a:cubicBezTo>
                  <a:cubicBezTo>
                    <a:pt x="1081" y="116"/>
                    <a:pt x="1092" y="127"/>
                    <a:pt x="1103" y="127"/>
                  </a:cubicBezTo>
                  <a:lnTo>
                    <a:pt x="1103" y="127"/>
                  </a:lnTo>
                  <a:cubicBezTo>
                    <a:pt x="1103" y="155"/>
                    <a:pt x="1097" y="182"/>
                    <a:pt x="1075" y="182"/>
                  </a:cubicBezTo>
                  <a:cubicBezTo>
                    <a:pt x="970" y="182"/>
                    <a:pt x="970" y="182"/>
                    <a:pt x="970" y="182"/>
                  </a:cubicBezTo>
                  <a:cubicBezTo>
                    <a:pt x="953" y="182"/>
                    <a:pt x="948" y="188"/>
                    <a:pt x="937" y="188"/>
                  </a:cubicBezTo>
                  <a:cubicBezTo>
                    <a:pt x="903" y="188"/>
                    <a:pt x="903" y="188"/>
                    <a:pt x="903" y="188"/>
                  </a:cubicBezTo>
                  <a:cubicBezTo>
                    <a:pt x="853" y="188"/>
                    <a:pt x="826" y="182"/>
                    <a:pt x="781" y="182"/>
                  </a:cubicBezTo>
                  <a:cubicBezTo>
                    <a:pt x="731" y="182"/>
                    <a:pt x="665" y="188"/>
                    <a:pt x="665" y="244"/>
                  </a:cubicBezTo>
                  <a:cubicBezTo>
                    <a:pt x="665" y="249"/>
                    <a:pt x="676" y="249"/>
                    <a:pt x="682" y="260"/>
                  </a:cubicBezTo>
                  <a:cubicBezTo>
                    <a:pt x="687" y="271"/>
                    <a:pt x="693" y="277"/>
                    <a:pt x="698" y="293"/>
                  </a:cubicBezTo>
                  <a:cubicBezTo>
                    <a:pt x="709" y="321"/>
                    <a:pt x="709" y="343"/>
                    <a:pt x="731" y="371"/>
                  </a:cubicBezTo>
                  <a:lnTo>
                    <a:pt x="731" y="371"/>
                  </a:lnTo>
                  <a:cubicBezTo>
                    <a:pt x="682" y="371"/>
                    <a:pt x="682" y="371"/>
                    <a:pt x="682" y="371"/>
                  </a:cubicBezTo>
                  <a:cubicBezTo>
                    <a:pt x="659" y="371"/>
                    <a:pt x="654" y="399"/>
                    <a:pt x="632" y="399"/>
                  </a:cubicBezTo>
                  <a:cubicBezTo>
                    <a:pt x="626" y="399"/>
                    <a:pt x="621" y="393"/>
                    <a:pt x="610" y="393"/>
                  </a:cubicBezTo>
                  <a:cubicBezTo>
                    <a:pt x="598" y="393"/>
                    <a:pt x="593" y="399"/>
                    <a:pt x="582" y="399"/>
                  </a:cubicBezTo>
                  <a:cubicBezTo>
                    <a:pt x="565" y="399"/>
                    <a:pt x="560" y="387"/>
                    <a:pt x="549" y="382"/>
                  </a:cubicBezTo>
                  <a:cubicBezTo>
                    <a:pt x="526" y="365"/>
                    <a:pt x="510" y="365"/>
                    <a:pt x="482" y="354"/>
                  </a:cubicBezTo>
                  <a:cubicBezTo>
                    <a:pt x="465" y="349"/>
                    <a:pt x="454" y="338"/>
                    <a:pt x="438" y="338"/>
                  </a:cubicBezTo>
                  <a:cubicBezTo>
                    <a:pt x="382" y="338"/>
                    <a:pt x="349" y="371"/>
                    <a:pt x="299" y="410"/>
                  </a:cubicBezTo>
                  <a:cubicBezTo>
                    <a:pt x="249" y="454"/>
                    <a:pt x="227" y="498"/>
                    <a:pt x="216" y="565"/>
                  </a:cubicBezTo>
                  <a:cubicBezTo>
                    <a:pt x="211" y="604"/>
                    <a:pt x="183" y="615"/>
                    <a:pt x="183" y="648"/>
                  </a:cubicBezTo>
                  <a:cubicBezTo>
                    <a:pt x="183" y="709"/>
                    <a:pt x="183" y="709"/>
                    <a:pt x="183" y="709"/>
                  </a:cubicBezTo>
                  <a:cubicBezTo>
                    <a:pt x="183" y="725"/>
                    <a:pt x="194" y="731"/>
                    <a:pt x="199" y="742"/>
                  </a:cubicBezTo>
                  <a:cubicBezTo>
                    <a:pt x="211" y="786"/>
                    <a:pt x="211" y="809"/>
                    <a:pt x="227" y="853"/>
                  </a:cubicBezTo>
                  <a:cubicBezTo>
                    <a:pt x="238" y="881"/>
                    <a:pt x="238" y="897"/>
                    <a:pt x="260" y="919"/>
                  </a:cubicBezTo>
                  <a:cubicBezTo>
                    <a:pt x="277" y="947"/>
                    <a:pt x="288" y="969"/>
                    <a:pt x="321" y="969"/>
                  </a:cubicBezTo>
                  <a:cubicBezTo>
                    <a:pt x="332" y="969"/>
                    <a:pt x="338" y="964"/>
                    <a:pt x="344" y="964"/>
                  </a:cubicBezTo>
                  <a:cubicBezTo>
                    <a:pt x="360" y="964"/>
                    <a:pt x="366" y="975"/>
                    <a:pt x="377" y="986"/>
                  </a:cubicBezTo>
                  <a:cubicBezTo>
                    <a:pt x="388" y="991"/>
                    <a:pt x="399" y="991"/>
                    <a:pt x="405" y="1003"/>
                  </a:cubicBezTo>
                  <a:cubicBezTo>
                    <a:pt x="416" y="1025"/>
                    <a:pt x="405" y="1036"/>
                    <a:pt x="410" y="1052"/>
                  </a:cubicBezTo>
                  <a:cubicBezTo>
                    <a:pt x="416" y="1086"/>
                    <a:pt x="438" y="1097"/>
                    <a:pt x="460" y="1124"/>
                  </a:cubicBezTo>
                  <a:cubicBezTo>
                    <a:pt x="471" y="1136"/>
                    <a:pt x="471" y="1158"/>
                    <a:pt x="493" y="1158"/>
                  </a:cubicBezTo>
                  <a:cubicBezTo>
                    <a:pt x="504" y="1158"/>
                    <a:pt x="515" y="1152"/>
                    <a:pt x="526" y="1152"/>
                  </a:cubicBezTo>
                  <a:cubicBezTo>
                    <a:pt x="543" y="1152"/>
                    <a:pt x="549" y="1174"/>
                    <a:pt x="571" y="1174"/>
                  </a:cubicBezTo>
                  <a:cubicBezTo>
                    <a:pt x="593" y="1174"/>
                    <a:pt x="604" y="1174"/>
                    <a:pt x="626" y="1174"/>
                  </a:cubicBezTo>
                  <a:cubicBezTo>
                    <a:pt x="648" y="1174"/>
                    <a:pt x="643" y="1152"/>
                    <a:pt x="654" y="1141"/>
                  </a:cubicBezTo>
                  <a:cubicBezTo>
                    <a:pt x="665" y="1119"/>
                    <a:pt x="671" y="1108"/>
                    <a:pt x="687" y="1097"/>
                  </a:cubicBezTo>
                  <a:cubicBezTo>
                    <a:pt x="715" y="1069"/>
                    <a:pt x="726" y="1052"/>
                    <a:pt x="748" y="1025"/>
                  </a:cubicBezTo>
                  <a:cubicBezTo>
                    <a:pt x="898" y="853"/>
                    <a:pt x="831" y="975"/>
                    <a:pt x="937" y="975"/>
                  </a:cubicBezTo>
                  <a:cubicBezTo>
                    <a:pt x="948" y="975"/>
                    <a:pt x="953" y="969"/>
                    <a:pt x="964" y="969"/>
                  </a:cubicBezTo>
                  <a:cubicBezTo>
                    <a:pt x="981" y="969"/>
                    <a:pt x="986" y="975"/>
                    <a:pt x="997" y="975"/>
                  </a:cubicBezTo>
                  <a:cubicBezTo>
                    <a:pt x="1014" y="975"/>
                    <a:pt x="1020" y="969"/>
                    <a:pt x="1031" y="964"/>
                  </a:cubicBezTo>
                  <a:cubicBezTo>
                    <a:pt x="1047" y="958"/>
                    <a:pt x="1058" y="969"/>
                    <a:pt x="1075" y="964"/>
                  </a:cubicBezTo>
                  <a:cubicBezTo>
                    <a:pt x="1103" y="953"/>
                    <a:pt x="1092" y="914"/>
                    <a:pt x="1119" y="903"/>
                  </a:cubicBezTo>
                  <a:cubicBezTo>
                    <a:pt x="1153" y="892"/>
                    <a:pt x="1169" y="897"/>
                    <a:pt x="1203" y="897"/>
                  </a:cubicBezTo>
                  <a:cubicBezTo>
                    <a:pt x="1225" y="892"/>
                    <a:pt x="1236" y="886"/>
                    <a:pt x="1258" y="886"/>
                  </a:cubicBezTo>
                  <a:cubicBezTo>
                    <a:pt x="1297" y="886"/>
                    <a:pt x="1313" y="908"/>
                    <a:pt x="1352" y="908"/>
                  </a:cubicBezTo>
                  <a:cubicBezTo>
                    <a:pt x="1396" y="908"/>
                    <a:pt x="1396" y="908"/>
                    <a:pt x="1396" y="908"/>
                  </a:cubicBezTo>
                  <a:cubicBezTo>
                    <a:pt x="1413" y="908"/>
                    <a:pt x="1419" y="892"/>
                    <a:pt x="1419" y="875"/>
                  </a:cubicBezTo>
                  <a:cubicBezTo>
                    <a:pt x="1308" y="831"/>
                    <a:pt x="1380" y="831"/>
                    <a:pt x="1457" y="825"/>
                  </a:cubicBezTo>
                  <a:cubicBezTo>
                    <a:pt x="1491" y="825"/>
                    <a:pt x="1502" y="803"/>
                    <a:pt x="1535" y="803"/>
                  </a:cubicBezTo>
                  <a:cubicBezTo>
                    <a:pt x="1552" y="803"/>
                    <a:pt x="1568" y="809"/>
                    <a:pt x="1590" y="820"/>
                  </a:cubicBezTo>
                  <a:cubicBezTo>
                    <a:pt x="1613" y="831"/>
                    <a:pt x="1618" y="842"/>
                    <a:pt x="1640" y="858"/>
                  </a:cubicBezTo>
                  <a:cubicBezTo>
                    <a:pt x="1646" y="864"/>
                    <a:pt x="1662" y="870"/>
                    <a:pt x="1662" y="881"/>
                  </a:cubicBezTo>
                  <a:cubicBezTo>
                    <a:pt x="1662" y="914"/>
                    <a:pt x="1646" y="925"/>
                    <a:pt x="1635" y="953"/>
                  </a:cubicBezTo>
                  <a:cubicBezTo>
                    <a:pt x="1635" y="969"/>
                    <a:pt x="1629" y="975"/>
                    <a:pt x="1624" y="991"/>
                  </a:cubicBezTo>
                  <a:cubicBezTo>
                    <a:pt x="1624" y="1008"/>
                    <a:pt x="1618" y="1025"/>
                    <a:pt x="1602" y="1025"/>
                  </a:cubicBezTo>
                  <a:cubicBezTo>
                    <a:pt x="1579" y="1025"/>
                    <a:pt x="1568" y="1003"/>
                    <a:pt x="1552" y="991"/>
                  </a:cubicBezTo>
                  <a:cubicBezTo>
                    <a:pt x="1541" y="986"/>
                    <a:pt x="1535" y="980"/>
                    <a:pt x="1524" y="969"/>
                  </a:cubicBezTo>
                  <a:cubicBezTo>
                    <a:pt x="1513" y="958"/>
                    <a:pt x="1513" y="942"/>
                    <a:pt x="1491" y="942"/>
                  </a:cubicBezTo>
                  <a:cubicBezTo>
                    <a:pt x="1480" y="942"/>
                    <a:pt x="1474" y="953"/>
                    <a:pt x="1463" y="953"/>
                  </a:cubicBezTo>
                  <a:cubicBezTo>
                    <a:pt x="1396" y="964"/>
                    <a:pt x="1363" y="997"/>
                    <a:pt x="1336" y="1052"/>
                  </a:cubicBezTo>
                  <a:cubicBezTo>
                    <a:pt x="1319" y="1080"/>
                    <a:pt x="1297" y="1086"/>
                    <a:pt x="1275" y="1113"/>
                  </a:cubicBezTo>
                  <a:cubicBezTo>
                    <a:pt x="1241" y="1152"/>
                    <a:pt x="1230" y="1174"/>
                    <a:pt x="1197" y="1219"/>
                  </a:cubicBezTo>
                  <a:cubicBezTo>
                    <a:pt x="1175" y="1252"/>
                    <a:pt x="1153" y="1269"/>
                    <a:pt x="1114" y="1291"/>
                  </a:cubicBezTo>
                  <a:cubicBezTo>
                    <a:pt x="1097" y="1296"/>
                    <a:pt x="1086" y="1307"/>
                    <a:pt x="1070" y="1313"/>
                  </a:cubicBezTo>
                  <a:cubicBezTo>
                    <a:pt x="1053" y="1318"/>
                    <a:pt x="1042" y="1307"/>
                    <a:pt x="1025" y="1318"/>
                  </a:cubicBezTo>
                  <a:cubicBezTo>
                    <a:pt x="1003" y="1330"/>
                    <a:pt x="997" y="1352"/>
                    <a:pt x="975" y="1363"/>
                  </a:cubicBezTo>
                  <a:cubicBezTo>
                    <a:pt x="931" y="1390"/>
                    <a:pt x="903" y="1396"/>
                    <a:pt x="859" y="1402"/>
                  </a:cubicBezTo>
                  <a:cubicBezTo>
                    <a:pt x="870" y="1429"/>
                    <a:pt x="864" y="1446"/>
                    <a:pt x="876" y="1468"/>
                  </a:cubicBezTo>
                  <a:cubicBezTo>
                    <a:pt x="892" y="1490"/>
                    <a:pt x="920" y="1496"/>
                    <a:pt x="920" y="1529"/>
                  </a:cubicBezTo>
                  <a:cubicBezTo>
                    <a:pt x="920" y="1535"/>
                    <a:pt x="920" y="1540"/>
                    <a:pt x="920" y="1551"/>
                  </a:cubicBezTo>
                  <a:cubicBezTo>
                    <a:pt x="920" y="1584"/>
                    <a:pt x="981" y="1568"/>
                    <a:pt x="986" y="1601"/>
                  </a:cubicBezTo>
                  <a:cubicBezTo>
                    <a:pt x="992" y="1612"/>
                    <a:pt x="986" y="1618"/>
                    <a:pt x="986" y="1629"/>
                  </a:cubicBezTo>
                  <a:cubicBezTo>
                    <a:pt x="1003" y="1644"/>
                    <a:pt x="1025" y="1644"/>
                    <a:pt x="1031" y="1667"/>
                  </a:cubicBezTo>
                  <a:cubicBezTo>
                    <a:pt x="1036" y="1689"/>
                    <a:pt x="1031" y="1705"/>
                    <a:pt x="1042" y="1728"/>
                  </a:cubicBezTo>
                  <a:cubicBezTo>
                    <a:pt x="1047" y="1750"/>
                    <a:pt x="1081" y="1733"/>
                    <a:pt x="1092" y="1755"/>
                  </a:cubicBezTo>
                  <a:cubicBezTo>
                    <a:pt x="1097" y="1772"/>
                    <a:pt x="1103" y="1800"/>
                    <a:pt x="1125" y="1800"/>
                  </a:cubicBezTo>
                  <a:cubicBezTo>
                    <a:pt x="1130" y="1800"/>
                    <a:pt x="1136" y="1794"/>
                    <a:pt x="1142" y="1794"/>
                  </a:cubicBezTo>
                  <a:cubicBezTo>
                    <a:pt x="1158" y="1794"/>
                    <a:pt x="1158" y="1794"/>
                    <a:pt x="1158" y="1794"/>
                  </a:cubicBezTo>
                  <a:cubicBezTo>
                    <a:pt x="1158" y="1805"/>
                    <a:pt x="1158" y="1805"/>
                    <a:pt x="1158" y="1805"/>
                  </a:cubicBezTo>
                  <a:cubicBezTo>
                    <a:pt x="1158" y="1822"/>
                    <a:pt x="1147" y="1827"/>
                    <a:pt x="1147" y="1844"/>
                  </a:cubicBezTo>
                  <a:cubicBezTo>
                    <a:pt x="1147" y="1861"/>
                    <a:pt x="1147" y="1883"/>
                    <a:pt x="1164" y="1888"/>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3" name="Freeform 106"/>
            <p:cNvSpPr>
              <a:spLocks noChangeArrowheads="1"/>
            </p:cNvSpPr>
            <p:nvPr/>
          </p:nvSpPr>
          <p:spPr bwMode="auto">
            <a:xfrm>
              <a:off x="20723463" y="3343275"/>
              <a:ext cx="355577" cy="114300"/>
            </a:xfrm>
            <a:custGeom>
              <a:avLst/>
              <a:gdLst>
                <a:gd name="T0" fmla="*/ 438 w 987"/>
                <a:gd name="T1" fmla="*/ 0 h 317"/>
                <a:gd name="T2" fmla="*/ 438 w 987"/>
                <a:gd name="T3" fmla="*/ 0 h 317"/>
                <a:gd name="T4" fmla="*/ 410 w 987"/>
                <a:gd name="T5" fmla="*/ 55 h 317"/>
                <a:gd name="T6" fmla="*/ 305 w 987"/>
                <a:gd name="T7" fmla="*/ 55 h 317"/>
                <a:gd name="T8" fmla="*/ 272 w 987"/>
                <a:gd name="T9" fmla="*/ 61 h 317"/>
                <a:gd name="T10" fmla="*/ 238 w 987"/>
                <a:gd name="T11" fmla="*/ 61 h 317"/>
                <a:gd name="T12" fmla="*/ 116 w 987"/>
                <a:gd name="T13" fmla="*/ 55 h 317"/>
                <a:gd name="T14" fmla="*/ 0 w 987"/>
                <a:gd name="T15" fmla="*/ 117 h 317"/>
                <a:gd name="T16" fmla="*/ 17 w 987"/>
                <a:gd name="T17" fmla="*/ 133 h 317"/>
                <a:gd name="T18" fmla="*/ 33 w 987"/>
                <a:gd name="T19" fmla="*/ 166 h 317"/>
                <a:gd name="T20" fmla="*/ 66 w 987"/>
                <a:gd name="T21" fmla="*/ 244 h 317"/>
                <a:gd name="T22" fmla="*/ 66 w 987"/>
                <a:gd name="T23" fmla="*/ 244 h 317"/>
                <a:gd name="T24" fmla="*/ 66 w 987"/>
                <a:gd name="T25" fmla="*/ 244 h 317"/>
                <a:gd name="T26" fmla="*/ 111 w 987"/>
                <a:gd name="T27" fmla="*/ 238 h 317"/>
                <a:gd name="T28" fmla="*/ 155 w 987"/>
                <a:gd name="T29" fmla="*/ 238 h 317"/>
                <a:gd name="T30" fmla="*/ 194 w 987"/>
                <a:gd name="T31" fmla="*/ 205 h 317"/>
                <a:gd name="T32" fmla="*/ 327 w 987"/>
                <a:gd name="T33" fmla="*/ 260 h 317"/>
                <a:gd name="T34" fmla="*/ 410 w 987"/>
                <a:gd name="T35" fmla="*/ 233 h 317"/>
                <a:gd name="T36" fmla="*/ 421 w 987"/>
                <a:gd name="T37" fmla="*/ 238 h 317"/>
                <a:gd name="T38" fmla="*/ 454 w 987"/>
                <a:gd name="T39" fmla="*/ 244 h 317"/>
                <a:gd name="T40" fmla="*/ 482 w 987"/>
                <a:gd name="T41" fmla="*/ 238 h 317"/>
                <a:gd name="T42" fmla="*/ 504 w 987"/>
                <a:gd name="T43" fmla="*/ 244 h 317"/>
                <a:gd name="T44" fmla="*/ 593 w 987"/>
                <a:gd name="T45" fmla="*/ 227 h 317"/>
                <a:gd name="T46" fmla="*/ 770 w 987"/>
                <a:gd name="T47" fmla="*/ 244 h 317"/>
                <a:gd name="T48" fmla="*/ 837 w 987"/>
                <a:gd name="T49" fmla="*/ 255 h 317"/>
                <a:gd name="T50" fmla="*/ 942 w 987"/>
                <a:gd name="T51" fmla="*/ 316 h 317"/>
                <a:gd name="T52" fmla="*/ 970 w 987"/>
                <a:gd name="T53" fmla="*/ 310 h 317"/>
                <a:gd name="T54" fmla="*/ 970 w 987"/>
                <a:gd name="T55" fmla="*/ 310 h 317"/>
                <a:gd name="T56" fmla="*/ 970 w 987"/>
                <a:gd name="T57" fmla="*/ 294 h 317"/>
                <a:gd name="T58" fmla="*/ 986 w 987"/>
                <a:gd name="T59" fmla="*/ 211 h 317"/>
                <a:gd name="T60" fmla="*/ 903 w 987"/>
                <a:gd name="T61" fmla="*/ 105 h 317"/>
                <a:gd name="T62" fmla="*/ 815 w 987"/>
                <a:gd name="T63" fmla="*/ 39 h 317"/>
                <a:gd name="T64" fmla="*/ 815 w 987"/>
                <a:gd name="T65" fmla="*/ 39 h 317"/>
                <a:gd name="T66" fmla="*/ 798 w 987"/>
                <a:gd name="T67" fmla="*/ 33 h 317"/>
                <a:gd name="T68" fmla="*/ 770 w 987"/>
                <a:gd name="T69" fmla="*/ 61 h 317"/>
                <a:gd name="T70" fmla="*/ 743 w 987"/>
                <a:gd name="T71" fmla="*/ 89 h 317"/>
                <a:gd name="T72" fmla="*/ 610 w 987"/>
                <a:gd name="T73" fmla="*/ 17 h 317"/>
                <a:gd name="T74" fmla="*/ 587 w 987"/>
                <a:gd name="T75" fmla="*/ 22 h 317"/>
                <a:gd name="T76" fmla="*/ 510 w 987"/>
                <a:gd name="T77" fmla="*/ 6 h 317"/>
                <a:gd name="T78" fmla="*/ 443 w 987"/>
                <a:gd name="T79" fmla="*/ 6 h 317"/>
                <a:gd name="T80" fmla="*/ 438 w 987"/>
                <a:gd name="T81"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7" h="317">
                  <a:moveTo>
                    <a:pt x="438" y="0"/>
                  </a:moveTo>
                  <a:lnTo>
                    <a:pt x="438" y="0"/>
                  </a:lnTo>
                  <a:cubicBezTo>
                    <a:pt x="438" y="28"/>
                    <a:pt x="432" y="55"/>
                    <a:pt x="410" y="55"/>
                  </a:cubicBezTo>
                  <a:cubicBezTo>
                    <a:pt x="305" y="55"/>
                    <a:pt x="305" y="55"/>
                    <a:pt x="305" y="55"/>
                  </a:cubicBezTo>
                  <a:cubicBezTo>
                    <a:pt x="288" y="55"/>
                    <a:pt x="283" y="61"/>
                    <a:pt x="272" y="61"/>
                  </a:cubicBezTo>
                  <a:cubicBezTo>
                    <a:pt x="238" y="61"/>
                    <a:pt x="238" y="61"/>
                    <a:pt x="238" y="61"/>
                  </a:cubicBezTo>
                  <a:cubicBezTo>
                    <a:pt x="188" y="61"/>
                    <a:pt x="161" y="55"/>
                    <a:pt x="116" y="55"/>
                  </a:cubicBezTo>
                  <a:cubicBezTo>
                    <a:pt x="66" y="55"/>
                    <a:pt x="0" y="61"/>
                    <a:pt x="0" y="117"/>
                  </a:cubicBezTo>
                  <a:cubicBezTo>
                    <a:pt x="0" y="122"/>
                    <a:pt x="11" y="122"/>
                    <a:pt x="17" y="133"/>
                  </a:cubicBezTo>
                  <a:cubicBezTo>
                    <a:pt x="22" y="144"/>
                    <a:pt x="28" y="150"/>
                    <a:pt x="33" y="166"/>
                  </a:cubicBezTo>
                  <a:cubicBezTo>
                    <a:pt x="44" y="194"/>
                    <a:pt x="44" y="216"/>
                    <a:pt x="66" y="244"/>
                  </a:cubicBezTo>
                  <a:lnTo>
                    <a:pt x="66" y="244"/>
                  </a:lnTo>
                  <a:lnTo>
                    <a:pt x="66" y="244"/>
                  </a:lnTo>
                  <a:cubicBezTo>
                    <a:pt x="83" y="244"/>
                    <a:pt x="94" y="238"/>
                    <a:pt x="111" y="238"/>
                  </a:cubicBezTo>
                  <a:cubicBezTo>
                    <a:pt x="155" y="238"/>
                    <a:pt x="155" y="238"/>
                    <a:pt x="155" y="238"/>
                  </a:cubicBezTo>
                  <a:cubicBezTo>
                    <a:pt x="177" y="238"/>
                    <a:pt x="172" y="205"/>
                    <a:pt x="194" y="205"/>
                  </a:cubicBezTo>
                  <a:cubicBezTo>
                    <a:pt x="249" y="205"/>
                    <a:pt x="272" y="260"/>
                    <a:pt x="327" y="260"/>
                  </a:cubicBezTo>
                  <a:cubicBezTo>
                    <a:pt x="360" y="260"/>
                    <a:pt x="377" y="233"/>
                    <a:pt x="410" y="233"/>
                  </a:cubicBezTo>
                  <a:cubicBezTo>
                    <a:pt x="416" y="233"/>
                    <a:pt x="416" y="238"/>
                    <a:pt x="421" y="238"/>
                  </a:cubicBezTo>
                  <a:cubicBezTo>
                    <a:pt x="432" y="244"/>
                    <a:pt x="443" y="238"/>
                    <a:pt x="454" y="244"/>
                  </a:cubicBezTo>
                  <a:cubicBezTo>
                    <a:pt x="465" y="244"/>
                    <a:pt x="471" y="238"/>
                    <a:pt x="482" y="238"/>
                  </a:cubicBezTo>
                  <a:cubicBezTo>
                    <a:pt x="488" y="238"/>
                    <a:pt x="493" y="244"/>
                    <a:pt x="504" y="244"/>
                  </a:cubicBezTo>
                  <a:cubicBezTo>
                    <a:pt x="538" y="244"/>
                    <a:pt x="560" y="227"/>
                    <a:pt x="593" y="227"/>
                  </a:cubicBezTo>
                  <a:cubicBezTo>
                    <a:pt x="665" y="227"/>
                    <a:pt x="704" y="233"/>
                    <a:pt x="770" y="244"/>
                  </a:cubicBezTo>
                  <a:cubicBezTo>
                    <a:pt x="792" y="250"/>
                    <a:pt x="815" y="244"/>
                    <a:pt x="837" y="255"/>
                  </a:cubicBezTo>
                  <a:cubicBezTo>
                    <a:pt x="876" y="277"/>
                    <a:pt x="892" y="316"/>
                    <a:pt x="942" y="316"/>
                  </a:cubicBezTo>
                  <a:cubicBezTo>
                    <a:pt x="953" y="316"/>
                    <a:pt x="964" y="310"/>
                    <a:pt x="970" y="310"/>
                  </a:cubicBezTo>
                  <a:lnTo>
                    <a:pt x="970" y="310"/>
                  </a:lnTo>
                  <a:cubicBezTo>
                    <a:pt x="970" y="305"/>
                    <a:pt x="970" y="299"/>
                    <a:pt x="970" y="294"/>
                  </a:cubicBezTo>
                  <a:cubicBezTo>
                    <a:pt x="970" y="260"/>
                    <a:pt x="986" y="244"/>
                    <a:pt x="986" y="211"/>
                  </a:cubicBezTo>
                  <a:cubicBezTo>
                    <a:pt x="986" y="155"/>
                    <a:pt x="948" y="127"/>
                    <a:pt x="903" y="105"/>
                  </a:cubicBezTo>
                  <a:cubicBezTo>
                    <a:pt x="864" y="89"/>
                    <a:pt x="826" y="78"/>
                    <a:pt x="815" y="39"/>
                  </a:cubicBezTo>
                  <a:lnTo>
                    <a:pt x="815" y="39"/>
                  </a:lnTo>
                  <a:cubicBezTo>
                    <a:pt x="809" y="33"/>
                    <a:pt x="804" y="33"/>
                    <a:pt x="798" y="33"/>
                  </a:cubicBezTo>
                  <a:cubicBezTo>
                    <a:pt x="787" y="44"/>
                    <a:pt x="781" y="50"/>
                    <a:pt x="770" y="61"/>
                  </a:cubicBezTo>
                  <a:cubicBezTo>
                    <a:pt x="759" y="72"/>
                    <a:pt x="754" y="89"/>
                    <a:pt x="743" y="89"/>
                  </a:cubicBezTo>
                  <a:cubicBezTo>
                    <a:pt x="682" y="89"/>
                    <a:pt x="671" y="17"/>
                    <a:pt x="610" y="17"/>
                  </a:cubicBezTo>
                  <a:cubicBezTo>
                    <a:pt x="604" y="17"/>
                    <a:pt x="598" y="22"/>
                    <a:pt x="587" y="22"/>
                  </a:cubicBezTo>
                  <a:cubicBezTo>
                    <a:pt x="554" y="22"/>
                    <a:pt x="543" y="6"/>
                    <a:pt x="510" y="6"/>
                  </a:cubicBezTo>
                  <a:cubicBezTo>
                    <a:pt x="443" y="6"/>
                    <a:pt x="443" y="6"/>
                    <a:pt x="443" y="6"/>
                  </a:cubicBezTo>
                  <a:cubicBezTo>
                    <a:pt x="443" y="6"/>
                    <a:pt x="438" y="6"/>
                    <a:pt x="438" y="0"/>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4" name="Freeform 107"/>
            <p:cNvSpPr>
              <a:spLocks noChangeArrowheads="1"/>
            </p:cNvSpPr>
            <p:nvPr/>
          </p:nvSpPr>
          <p:spPr bwMode="auto">
            <a:xfrm>
              <a:off x="19612286" y="2830514"/>
              <a:ext cx="784174" cy="1025525"/>
            </a:xfrm>
            <a:custGeom>
              <a:avLst/>
              <a:gdLst>
                <a:gd name="T0" fmla="*/ 1652 w 2178"/>
                <a:gd name="T1" fmla="*/ 111 h 2849"/>
                <a:gd name="T2" fmla="*/ 1646 w 2178"/>
                <a:gd name="T3" fmla="*/ 55 h 2849"/>
                <a:gd name="T4" fmla="*/ 1618 w 2178"/>
                <a:gd name="T5" fmla="*/ 111 h 2849"/>
                <a:gd name="T6" fmla="*/ 1596 w 2178"/>
                <a:gd name="T7" fmla="*/ 100 h 2849"/>
                <a:gd name="T8" fmla="*/ 1674 w 2178"/>
                <a:gd name="T9" fmla="*/ 354 h 2849"/>
                <a:gd name="T10" fmla="*/ 1546 w 2178"/>
                <a:gd name="T11" fmla="*/ 404 h 2849"/>
                <a:gd name="T12" fmla="*/ 1607 w 2178"/>
                <a:gd name="T13" fmla="*/ 477 h 2849"/>
                <a:gd name="T14" fmla="*/ 1474 w 2178"/>
                <a:gd name="T15" fmla="*/ 349 h 2849"/>
                <a:gd name="T16" fmla="*/ 1485 w 2178"/>
                <a:gd name="T17" fmla="*/ 371 h 2849"/>
                <a:gd name="T18" fmla="*/ 1519 w 2178"/>
                <a:gd name="T19" fmla="*/ 366 h 2849"/>
                <a:gd name="T20" fmla="*/ 843 w 2178"/>
                <a:gd name="T21" fmla="*/ 2416 h 2849"/>
                <a:gd name="T22" fmla="*/ 554 w 2178"/>
                <a:gd name="T23" fmla="*/ 1945 h 2849"/>
                <a:gd name="T24" fmla="*/ 510 w 2178"/>
                <a:gd name="T25" fmla="*/ 1712 h 2849"/>
                <a:gd name="T26" fmla="*/ 111 w 2178"/>
                <a:gd name="T27" fmla="*/ 1623 h 2849"/>
                <a:gd name="T28" fmla="*/ 0 w 2178"/>
                <a:gd name="T29" fmla="*/ 1518 h 2849"/>
                <a:gd name="T30" fmla="*/ 128 w 2178"/>
                <a:gd name="T31" fmla="*/ 1308 h 2849"/>
                <a:gd name="T32" fmla="*/ 216 w 2178"/>
                <a:gd name="T33" fmla="*/ 1224 h 2849"/>
                <a:gd name="T34" fmla="*/ 333 w 2178"/>
                <a:gd name="T35" fmla="*/ 1142 h 2849"/>
                <a:gd name="T36" fmla="*/ 399 w 2178"/>
                <a:gd name="T37" fmla="*/ 925 h 2849"/>
                <a:gd name="T38" fmla="*/ 505 w 2178"/>
                <a:gd name="T39" fmla="*/ 748 h 2849"/>
                <a:gd name="T40" fmla="*/ 560 w 2178"/>
                <a:gd name="T41" fmla="*/ 582 h 2849"/>
                <a:gd name="T42" fmla="*/ 699 w 2178"/>
                <a:gd name="T43" fmla="*/ 537 h 2849"/>
                <a:gd name="T44" fmla="*/ 715 w 2178"/>
                <a:gd name="T45" fmla="*/ 305 h 2849"/>
                <a:gd name="T46" fmla="*/ 804 w 2178"/>
                <a:gd name="T47" fmla="*/ 55 h 2849"/>
                <a:gd name="T48" fmla="*/ 1092 w 2178"/>
                <a:gd name="T49" fmla="*/ 22 h 2849"/>
                <a:gd name="T50" fmla="*/ 1480 w 2178"/>
                <a:gd name="T51" fmla="*/ 50 h 2849"/>
                <a:gd name="T52" fmla="*/ 1502 w 2178"/>
                <a:gd name="T53" fmla="*/ 116 h 2849"/>
                <a:gd name="T54" fmla="*/ 1607 w 2178"/>
                <a:gd name="T55" fmla="*/ 211 h 2849"/>
                <a:gd name="T56" fmla="*/ 1652 w 2178"/>
                <a:gd name="T57" fmla="*/ 316 h 2849"/>
                <a:gd name="T58" fmla="*/ 1474 w 2178"/>
                <a:gd name="T59" fmla="*/ 310 h 2849"/>
                <a:gd name="T60" fmla="*/ 1458 w 2178"/>
                <a:gd name="T61" fmla="*/ 404 h 2849"/>
                <a:gd name="T62" fmla="*/ 1474 w 2178"/>
                <a:gd name="T63" fmla="*/ 482 h 2849"/>
                <a:gd name="T64" fmla="*/ 1557 w 2178"/>
                <a:gd name="T65" fmla="*/ 543 h 2849"/>
                <a:gd name="T66" fmla="*/ 1652 w 2178"/>
                <a:gd name="T67" fmla="*/ 687 h 2849"/>
                <a:gd name="T68" fmla="*/ 1729 w 2178"/>
                <a:gd name="T69" fmla="*/ 936 h 2849"/>
                <a:gd name="T70" fmla="*/ 1834 w 2178"/>
                <a:gd name="T71" fmla="*/ 1191 h 2849"/>
                <a:gd name="T72" fmla="*/ 2050 w 2178"/>
                <a:gd name="T73" fmla="*/ 1335 h 2849"/>
                <a:gd name="T74" fmla="*/ 2133 w 2178"/>
                <a:gd name="T75" fmla="*/ 1496 h 2849"/>
                <a:gd name="T76" fmla="*/ 1944 w 2178"/>
                <a:gd name="T77" fmla="*/ 1518 h 2849"/>
                <a:gd name="T78" fmla="*/ 1729 w 2178"/>
                <a:gd name="T79" fmla="*/ 1396 h 2849"/>
                <a:gd name="T80" fmla="*/ 1768 w 2178"/>
                <a:gd name="T81" fmla="*/ 1524 h 2849"/>
                <a:gd name="T82" fmla="*/ 1585 w 2178"/>
                <a:gd name="T83" fmla="*/ 1701 h 2849"/>
                <a:gd name="T84" fmla="*/ 1513 w 2178"/>
                <a:gd name="T85" fmla="*/ 1906 h 2849"/>
                <a:gd name="T86" fmla="*/ 1535 w 2178"/>
                <a:gd name="T87" fmla="*/ 2078 h 2849"/>
                <a:gd name="T88" fmla="*/ 1546 w 2178"/>
                <a:gd name="T89" fmla="*/ 2167 h 2849"/>
                <a:gd name="T90" fmla="*/ 1491 w 2178"/>
                <a:gd name="T91" fmla="*/ 2250 h 2849"/>
                <a:gd name="T92" fmla="*/ 1369 w 2178"/>
                <a:gd name="T93" fmla="*/ 2316 h 2849"/>
                <a:gd name="T94" fmla="*/ 1247 w 2178"/>
                <a:gd name="T95" fmla="*/ 2421 h 2849"/>
                <a:gd name="T96" fmla="*/ 1081 w 2178"/>
                <a:gd name="T97" fmla="*/ 2721 h 2849"/>
                <a:gd name="T98" fmla="*/ 1081 w 2178"/>
                <a:gd name="T99" fmla="*/ 2815 h 2849"/>
                <a:gd name="T100" fmla="*/ 1147 w 2178"/>
                <a:gd name="T101" fmla="*/ 2848 h 2849"/>
                <a:gd name="T102" fmla="*/ 931 w 2178"/>
                <a:gd name="T103" fmla="*/ 2687 h 2849"/>
                <a:gd name="T104" fmla="*/ 843 w 2178"/>
                <a:gd name="T105" fmla="*/ 2416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8" h="2849">
                  <a:moveTo>
                    <a:pt x="1596" y="72"/>
                  </a:moveTo>
                  <a:lnTo>
                    <a:pt x="1596" y="72"/>
                  </a:lnTo>
                  <a:cubicBezTo>
                    <a:pt x="1596" y="78"/>
                    <a:pt x="1613" y="83"/>
                    <a:pt x="1618" y="83"/>
                  </a:cubicBezTo>
                  <a:cubicBezTo>
                    <a:pt x="1630" y="94"/>
                    <a:pt x="1641" y="100"/>
                    <a:pt x="1652" y="111"/>
                  </a:cubicBezTo>
                  <a:cubicBezTo>
                    <a:pt x="1668" y="133"/>
                    <a:pt x="1679" y="144"/>
                    <a:pt x="1702" y="155"/>
                  </a:cubicBezTo>
                  <a:cubicBezTo>
                    <a:pt x="1707" y="144"/>
                    <a:pt x="1713" y="138"/>
                    <a:pt x="1713" y="127"/>
                  </a:cubicBezTo>
                  <a:cubicBezTo>
                    <a:pt x="1713" y="83"/>
                    <a:pt x="1713" y="83"/>
                    <a:pt x="1713" y="83"/>
                  </a:cubicBezTo>
                  <a:cubicBezTo>
                    <a:pt x="1685" y="83"/>
                    <a:pt x="1674" y="61"/>
                    <a:pt x="1646" y="55"/>
                  </a:cubicBezTo>
                  <a:cubicBezTo>
                    <a:pt x="1635" y="50"/>
                    <a:pt x="1630" y="55"/>
                    <a:pt x="1618" y="61"/>
                  </a:cubicBezTo>
                  <a:cubicBezTo>
                    <a:pt x="1607" y="61"/>
                    <a:pt x="1596" y="61"/>
                    <a:pt x="1596" y="72"/>
                  </a:cubicBezTo>
                  <a:close/>
                  <a:moveTo>
                    <a:pt x="1618" y="111"/>
                  </a:moveTo>
                  <a:lnTo>
                    <a:pt x="1618" y="111"/>
                  </a:lnTo>
                  <a:cubicBezTo>
                    <a:pt x="1630" y="116"/>
                    <a:pt x="1646" y="133"/>
                    <a:pt x="1646" y="150"/>
                  </a:cubicBezTo>
                  <a:cubicBezTo>
                    <a:pt x="1646" y="160"/>
                    <a:pt x="1635" y="166"/>
                    <a:pt x="1618" y="166"/>
                  </a:cubicBezTo>
                  <a:cubicBezTo>
                    <a:pt x="1602" y="166"/>
                    <a:pt x="1580" y="155"/>
                    <a:pt x="1580" y="138"/>
                  </a:cubicBezTo>
                  <a:cubicBezTo>
                    <a:pt x="1580" y="122"/>
                    <a:pt x="1591" y="116"/>
                    <a:pt x="1596" y="100"/>
                  </a:cubicBezTo>
                  <a:cubicBezTo>
                    <a:pt x="1607" y="100"/>
                    <a:pt x="1607" y="105"/>
                    <a:pt x="1618" y="111"/>
                  </a:cubicBezTo>
                  <a:close/>
                  <a:moveTo>
                    <a:pt x="1679" y="344"/>
                  </a:moveTo>
                  <a:lnTo>
                    <a:pt x="1679" y="344"/>
                  </a:lnTo>
                  <a:cubicBezTo>
                    <a:pt x="1674" y="354"/>
                    <a:pt x="1674" y="354"/>
                    <a:pt x="1674" y="354"/>
                  </a:cubicBezTo>
                  <a:cubicBezTo>
                    <a:pt x="1718" y="410"/>
                    <a:pt x="1746" y="354"/>
                    <a:pt x="1679" y="344"/>
                  </a:cubicBezTo>
                  <a:close/>
                  <a:moveTo>
                    <a:pt x="1591" y="404"/>
                  </a:moveTo>
                  <a:lnTo>
                    <a:pt x="1591" y="404"/>
                  </a:lnTo>
                  <a:cubicBezTo>
                    <a:pt x="1574" y="404"/>
                    <a:pt x="1563" y="410"/>
                    <a:pt x="1546" y="404"/>
                  </a:cubicBezTo>
                  <a:cubicBezTo>
                    <a:pt x="1546" y="421"/>
                    <a:pt x="1546" y="421"/>
                    <a:pt x="1546" y="421"/>
                  </a:cubicBezTo>
                  <a:cubicBezTo>
                    <a:pt x="1546" y="432"/>
                    <a:pt x="1557" y="438"/>
                    <a:pt x="1563" y="443"/>
                  </a:cubicBezTo>
                  <a:cubicBezTo>
                    <a:pt x="1574" y="454"/>
                    <a:pt x="1580" y="471"/>
                    <a:pt x="1596" y="477"/>
                  </a:cubicBezTo>
                  <a:cubicBezTo>
                    <a:pt x="1607" y="477"/>
                    <a:pt x="1607" y="477"/>
                    <a:pt x="1607" y="477"/>
                  </a:cubicBezTo>
                  <a:cubicBezTo>
                    <a:pt x="1607" y="454"/>
                    <a:pt x="1613" y="443"/>
                    <a:pt x="1613" y="426"/>
                  </a:cubicBezTo>
                  <a:cubicBezTo>
                    <a:pt x="1613" y="410"/>
                    <a:pt x="1602" y="404"/>
                    <a:pt x="1591" y="404"/>
                  </a:cubicBezTo>
                  <a:close/>
                  <a:moveTo>
                    <a:pt x="1474" y="349"/>
                  </a:moveTo>
                  <a:lnTo>
                    <a:pt x="1474" y="349"/>
                  </a:lnTo>
                  <a:cubicBezTo>
                    <a:pt x="1458" y="344"/>
                    <a:pt x="1452" y="338"/>
                    <a:pt x="1436" y="338"/>
                  </a:cubicBezTo>
                  <a:cubicBezTo>
                    <a:pt x="1419" y="338"/>
                    <a:pt x="1419" y="338"/>
                    <a:pt x="1419" y="338"/>
                  </a:cubicBezTo>
                  <a:cubicBezTo>
                    <a:pt x="1419" y="349"/>
                    <a:pt x="1419" y="349"/>
                    <a:pt x="1419" y="349"/>
                  </a:cubicBezTo>
                  <a:cubicBezTo>
                    <a:pt x="1436" y="371"/>
                    <a:pt x="1458" y="371"/>
                    <a:pt x="1485" y="371"/>
                  </a:cubicBezTo>
                  <a:cubicBezTo>
                    <a:pt x="1502" y="377"/>
                    <a:pt x="1508" y="388"/>
                    <a:pt x="1524" y="388"/>
                  </a:cubicBezTo>
                  <a:cubicBezTo>
                    <a:pt x="1530" y="388"/>
                    <a:pt x="1535" y="388"/>
                    <a:pt x="1546" y="388"/>
                  </a:cubicBezTo>
                  <a:cubicBezTo>
                    <a:pt x="1546" y="377"/>
                    <a:pt x="1546" y="377"/>
                    <a:pt x="1546" y="377"/>
                  </a:cubicBezTo>
                  <a:cubicBezTo>
                    <a:pt x="1541" y="371"/>
                    <a:pt x="1530" y="366"/>
                    <a:pt x="1519" y="366"/>
                  </a:cubicBezTo>
                  <a:cubicBezTo>
                    <a:pt x="1502" y="360"/>
                    <a:pt x="1497" y="349"/>
                    <a:pt x="1474" y="349"/>
                  </a:cubicBezTo>
                  <a:close/>
                  <a:moveTo>
                    <a:pt x="843" y="2416"/>
                  </a:moveTo>
                  <a:lnTo>
                    <a:pt x="843" y="2416"/>
                  </a:lnTo>
                  <a:lnTo>
                    <a:pt x="843" y="2416"/>
                  </a:lnTo>
                  <a:cubicBezTo>
                    <a:pt x="837" y="2405"/>
                    <a:pt x="832" y="2399"/>
                    <a:pt x="832" y="2383"/>
                  </a:cubicBezTo>
                  <a:cubicBezTo>
                    <a:pt x="815" y="2288"/>
                    <a:pt x="743" y="2261"/>
                    <a:pt x="665" y="2205"/>
                  </a:cubicBezTo>
                  <a:cubicBezTo>
                    <a:pt x="626" y="2178"/>
                    <a:pt x="632" y="2144"/>
                    <a:pt x="621" y="2100"/>
                  </a:cubicBezTo>
                  <a:cubicBezTo>
                    <a:pt x="610" y="2034"/>
                    <a:pt x="604" y="1989"/>
                    <a:pt x="554" y="1945"/>
                  </a:cubicBezTo>
                  <a:cubicBezTo>
                    <a:pt x="543" y="1934"/>
                    <a:pt x="527" y="1939"/>
                    <a:pt x="516" y="1928"/>
                  </a:cubicBezTo>
                  <a:cubicBezTo>
                    <a:pt x="499" y="1906"/>
                    <a:pt x="516" y="1884"/>
                    <a:pt x="505" y="1856"/>
                  </a:cubicBezTo>
                  <a:cubicBezTo>
                    <a:pt x="493" y="1840"/>
                    <a:pt x="477" y="1829"/>
                    <a:pt x="477" y="1812"/>
                  </a:cubicBezTo>
                  <a:cubicBezTo>
                    <a:pt x="477" y="1768"/>
                    <a:pt x="510" y="1751"/>
                    <a:pt x="510" y="1712"/>
                  </a:cubicBezTo>
                  <a:cubicBezTo>
                    <a:pt x="510" y="1684"/>
                    <a:pt x="493" y="1674"/>
                    <a:pt x="488" y="1646"/>
                  </a:cubicBezTo>
                  <a:cubicBezTo>
                    <a:pt x="477" y="1618"/>
                    <a:pt x="460" y="1590"/>
                    <a:pt x="433" y="1590"/>
                  </a:cubicBezTo>
                  <a:cubicBezTo>
                    <a:pt x="383" y="1590"/>
                    <a:pt x="383" y="1590"/>
                    <a:pt x="383" y="1590"/>
                  </a:cubicBezTo>
                  <a:cubicBezTo>
                    <a:pt x="277" y="1590"/>
                    <a:pt x="216" y="1623"/>
                    <a:pt x="111" y="1623"/>
                  </a:cubicBezTo>
                  <a:cubicBezTo>
                    <a:pt x="78" y="1623"/>
                    <a:pt x="78" y="1623"/>
                    <a:pt x="78" y="1623"/>
                  </a:cubicBezTo>
                  <a:cubicBezTo>
                    <a:pt x="50" y="1623"/>
                    <a:pt x="39" y="1607"/>
                    <a:pt x="11" y="1607"/>
                  </a:cubicBezTo>
                  <a:lnTo>
                    <a:pt x="11" y="1607"/>
                  </a:lnTo>
                  <a:cubicBezTo>
                    <a:pt x="11" y="1574"/>
                    <a:pt x="0" y="1551"/>
                    <a:pt x="0" y="1518"/>
                  </a:cubicBezTo>
                  <a:cubicBezTo>
                    <a:pt x="0" y="1474"/>
                    <a:pt x="0" y="1474"/>
                    <a:pt x="0" y="1474"/>
                  </a:cubicBezTo>
                  <a:cubicBezTo>
                    <a:pt x="0" y="1457"/>
                    <a:pt x="17" y="1452"/>
                    <a:pt x="28" y="1441"/>
                  </a:cubicBezTo>
                  <a:cubicBezTo>
                    <a:pt x="50" y="1418"/>
                    <a:pt x="67" y="1413"/>
                    <a:pt x="89" y="1396"/>
                  </a:cubicBezTo>
                  <a:cubicBezTo>
                    <a:pt x="122" y="1374"/>
                    <a:pt x="128" y="1346"/>
                    <a:pt x="128" y="1308"/>
                  </a:cubicBezTo>
                  <a:cubicBezTo>
                    <a:pt x="128" y="1280"/>
                    <a:pt x="122" y="1263"/>
                    <a:pt x="122" y="1236"/>
                  </a:cubicBezTo>
                  <a:lnTo>
                    <a:pt x="122" y="1236"/>
                  </a:lnTo>
                  <a:cubicBezTo>
                    <a:pt x="139" y="1230"/>
                    <a:pt x="155" y="1224"/>
                    <a:pt x="178" y="1224"/>
                  </a:cubicBezTo>
                  <a:cubicBezTo>
                    <a:pt x="216" y="1224"/>
                    <a:pt x="216" y="1224"/>
                    <a:pt x="216" y="1224"/>
                  </a:cubicBezTo>
                  <a:cubicBezTo>
                    <a:pt x="227" y="1224"/>
                    <a:pt x="227" y="1236"/>
                    <a:pt x="239" y="1236"/>
                  </a:cubicBezTo>
                  <a:cubicBezTo>
                    <a:pt x="283" y="1236"/>
                    <a:pt x="283" y="1236"/>
                    <a:pt x="283" y="1236"/>
                  </a:cubicBezTo>
                  <a:cubicBezTo>
                    <a:pt x="300" y="1236"/>
                    <a:pt x="300" y="1219"/>
                    <a:pt x="305" y="1208"/>
                  </a:cubicBezTo>
                  <a:cubicBezTo>
                    <a:pt x="322" y="1186"/>
                    <a:pt x="327" y="1169"/>
                    <a:pt x="333" y="1142"/>
                  </a:cubicBezTo>
                  <a:cubicBezTo>
                    <a:pt x="344" y="1114"/>
                    <a:pt x="355" y="1097"/>
                    <a:pt x="377" y="1075"/>
                  </a:cubicBezTo>
                  <a:cubicBezTo>
                    <a:pt x="388" y="1069"/>
                    <a:pt x="394" y="1064"/>
                    <a:pt x="394" y="1053"/>
                  </a:cubicBezTo>
                  <a:cubicBezTo>
                    <a:pt x="394" y="1036"/>
                    <a:pt x="383" y="1025"/>
                    <a:pt x="383" y="1009"/>
                  </a:cubicBezTo>
                  <a:cubicBezTo>
                    <a:pt x="383" y="975"/>
                    <a:pt x="394" y="958"/>
                    <a:pt x="399" y="925"/>
                  </a:cubicBezTo>
                  <a:cubicBezTo>
                    <a:pt x="405" y="909"/>
                    <a:pt x="405" y="892"/>
                    <a:pt x="421" y="881"/>
                  </a:cubicBezTo>
                  <a:cubicBezTo>
                    <a:pt x="460" y="848"/>
                    <a:pt x="499" y="848"/>
                    <a:pt x="532" y="814"/>
                  </a:cubicBezTo>
                  <a:cubicBezTo>
                    <a:pt x="543" y="803"/>
                    <a:pt x="560" y="798"/>
                    <a:pt x="560" y="776"/>
                  </a:cubicBezTo>
                  <a:cubicBezTo>
                    <a:pt x="560" y="753"/>
                    <a:pt x="527" y="748"/>
                    <a:pt x="505" y="748"/>
                  </a:cubicBezTo>
                  <a:cubicBezTo>
                    <a:pt x="505" y="726"/>
                    <a:pt x="505" y="726"/>
                    <a:pt x="505" y="726"/>
                  </a:cubicBezTo>
                  <a:cubicBezTo>
                    <a:pt x="505" y="715"/>
                    <a:pt x="510" y="715"/>
                    <a:pt x="516" y="704"/>
                  </a:cubicBezTo>
                  <a:cubicBezTo>
                    <a:pt x="521" y="687"/>
                    <a:pt x="516" y="670"/>
                    <a:pt x="527" y="654"/>
                  </a:cubicBezTo>
                  <a:cubicBezTo>
                    <a:pt x="549" y="626"/>
                    <a:pt x="560" y="615"/>
                    <a:pt x="560" y="582"/>
                  </a:cubicBezTo>
                  <a:cubicBezTo>
                    <a:pt x="593" y="582"/>
                    <a:pt x="593" y="582"/>
                    <a:pt x="593" y="582"/>
                  </a:cubicBezTo>
                  <a:cubicBezTo>
                    <a:pt x="604" y="582"/>
                    <a:pt x="610" y="587"/>
                    <a:pt x="621" y="587"/>
                  </a:cubicBezTo>
                  <a:cubicBezTo>
                    <a:pt x="643" y="587"/>
                    <a:pt x="649" y="571"/>
                    <a:pt x="665" y="559"/>
                  </a:cubicBezTo>
                  <a:cubicBezTo>
                    <a:pt x="676" y="554"/>
                    <a:pt x="687" y="549"/>
                    <a:pt x="699" y="537"/>
                  </a:cubicBezTo>
                  <a:cubicBezTo>
                    <a:pt x="710" y="526"/>
                    <a:pt x="699" y="510"/>
                    <a:pt x="704" y="493"/>
                  </a:cubicBezTo>
                  <a:cubicBezTo>
                    <a:pt x="704" y="465"/>
                    <a:pt x="699" y="443"/>
                    <a:pt x="715" y="416"/>
                  </a:cubicBezTo>
                  <a:cubicBezTo>
                    <a:pt x="721" y="399"/>
                    <a:pt x="737" y="393"/>
                    <a:pt x="737" y="371"/>
                  </a:cubicBezTo>
                  <a:cubicBezTo>
                    <a:pt x="737" y="344"/>
                    <a:pt x="715" y="332"/>
                    <a:pt x="715" y="305"/>
                  </a:cubicBezTo>
                  <a:cubicBezTo>
                    <a:pt x="715" y="260"/>
                    <a:pt x="715" y="260"/>
                    <a:pt x="715" y="260"/>
                  </a:cubicBezTo>
                  <a:cubicBezTo>
                    <a:pt x="715" y="221"/>
                    <a:pt x="732" y="205"/>
                    <a:pt x="743" y="172"/>
                  </a:cubicBezTo>
                  <a:cubicBezTo>
                    <a:pt x="754" y="138"/>
                    <a:pt x="754" y="122"/>
                    <a:pt x="765" y="94"/>
                  </a:cubicBezTo>
                  <a:cubicBezTo>
                    <a:pt x="771" y="72"/>
                    <a:pt x="787" y="72"/>
                    <a:pt x="804" y="55"/>
                  </a:cubicBezTo>
                  <a:cubicBezTo>
                    <a:pt x="826" y="39"/>
                    <a:pt x="843" y="22"/>
                    <a:pt x="876" y="22"/>
                  </a:cubicBezTo>
                  <a:cubicBezTo>
                    <a:pt x="892" y="22"/>
                    <a:pt x="904" y="27"/>
                    <a:pt x="920" y="27"/>
                  </a:cubicBezTo>
                  <a:cubicBezTo>
                    <a:pt x="959" y="27"/>
                    <a:pt x="976" y="0"/>
                    <a:pt x="1014" y="0"/>
                  </a:cubicBezTo>
                  <a:cubicBezTo>
                    <a:pt x="1048" y="0"/>
                    <a:pt x="1064" y="22"/>
                    <a:pt x="1092" y="22"/>
                  </a:cubicBezTo>
                  <a:cubicBezTo>
                    <a:pt x="1136" y="22"/>
                    <a:pt x="1158" y="5"/>
                    <a:pt x="1203" y="5"/>
                  </a:cubicBezTo>
                  <a:cubicBezTo>
                    <a:pt x="1230" y="5"/>
                    <a:pt x="1247" y="11"/>
                    <a:pt x="1269" y="11"/>
                  </a:cubicBezTo>
                  <a:cubicBezTo>
                    <a:pt x="1325" y="11"/>
                    <a:pt x="1352" y="5"/>
                    <a:pt x="1408" y="5"/>
                  </a:cubicBezTo>
                  <a:cubicBezTo>
                    <a:pt x="1441" y="5"/>
                    <a:pt x="1452" y="39"/>
                    <a:pt x="1480" y="50"/>
                  </a:cubicBezTo>
                  <a:cubicBezTo>
                    <a:pt x="1513" y="61"/>
                    <a:pt x="1530" y="72"/>
                    <a:pt x="1557" y="88"/>
                  </a:cubicBezTo>
                  <a:lnTo>
                    <a:pt x="1557" y="88"/>
                  </a:lnTo>
                  <a:cubicBezTo>
                    <a:pt x="1552" y="88"/>
                    <a:pt x="1546" y="94"/>
                    <a:pt x="1535" y="100"/>
                  </a:cubicBezTo>
                  <a:cubicBezTo>
                    <a:pt x="1524" y="105"/>
                    <a:pt x="1502" y="100"/>
                    <a:pt x="1502" y="116"/>
                  </a:cubicBezTo>
                  <a:cubicBezTo>
                    <a:pt x="1502" y="122"/>
                    <a:pt x="1513" y="122"/>
                    <a:pt x="1519" y="127"/>
                  </a:cubicBezTo>
                  <a:cubicBezTo>
                    <a:pt x="1524" y="138"/>
                    <a:pt x="1530" y="144"/>
                    <a:pt x="1541" y="150"/>
                  </a:cubicBezTo>
                  <a:cubicBezTo>
                    <a:pt x="1574" y="166"/>
                    <a:pt x="1596" y="172"/>
                    <a:pt x="1618" y="199"/>
                  </a:cubicBezTo>
                  <a:cubicBezTo>
                    <a:pt x="1613" y="205"/>
                    <a:pt x="1607" y="211"/>
                    <a:pt x="1607" y="211"/>
                  </a:cubicBezTo>
                  <a:cubicBezTo>
                    <a:pt x="1624" y="221"/>
                    <a:pt x="1646" y="227"/>
                    <a:pt x="1646" y="249"/>
                  </a:cubicBezTo>
                  <a:cubicBezTo>
                    <a:pt x="1646" y="255"/>
                    <a:pt x="1641" y="255"/>
                    <a:pt x="1641" y="260"/>
                  </a:cubicBezTo>
                  <a:cubicBezTo>
                    <a:pt x="1641" y="277"/>
                    <a:pt x="1668" y="277"/>
                    <a:pt x="1668" y="293"/>
                  </a:cubicBezTo>
                  <a:cubicBezTo>
                    <a:pt x="1668" y="305"/>
                    <a:pt x="1657" y="310"/>
                    <a:pt x="1652" y="316"/>
                  </a:cubicBezTo>
                  <a:cubicBezTo>
                    <a:pt x="1624" y="316"/>
                    <a:pt x="1607" y="316"/>
                    <a:pt x="1574" y="316"/>
                  </a:cubicBezTo>
                  <a:cubicBezTo>
                    <a:pt x="1530" y="316"/>
                    <a:pt x="1535" y="238"/>
                    <a:pt x="1535" y="316"/>
                  </a:cubicBezTo>
                  <a:cubicBezTo>
                    <a:pt x="1508" y="316"/>
                    <a:pt x="1508" y="316"/>
                    <a:pt x="1508" y="316"/>
                  </a:cubicBezTo>
                  <a:cubicBezTo>
                    <a:pt x="1497" y="316"/>
                    <a:pt x="1491" y="310"/>
                    <a:pt x="1474" y="310"/>
                  </a:cubicBezTo>
                  <a:cubicBezTo>
                    <a:pt x="1458" y="310"/>
                    <a:pt x="1452" y="316"/>
                    <a:pt x="1430" y="316"/>
                  </a:cubicBezTo>
                  <a:cubicBezTo>
                    <a:pt x="1358" y="316"/>
                    <a:pt x="1397" y="305"/>
                    <a:pt x="1408" y="338"/>
                  </a:cubicBezTo>
                  <a:cubicBezTo>
                    <a:pt x="1413" y="344"/>
                    <a:pt x="1408" y="354"/>
                    <a:pt x="1413" y="360"/>
                  </a:cubicBezTo>
                  <a:cubicBezTo>
                    <a:pt x="1419" y="382"/>
                    <a:pt x="1441" y="382"/>
                    <a:pt x="1458" y="404"/>
                  </a:cubicBezTo>
                  <a:cubicBezTo>
                    <a:pt x="1508" y="404"/>
                    <a:pt x="1508" y="404"/>
                    <a:pt x="1508" y="404"/>
                  </a:cubicBezTo>
                  <a:cubicBezTo>
                    <a:pt x="1508" y="404"/>
                    <a:pt x="1513" y="404"/>
                    <a:pt x="1513" y="410"/>
                  </a:cubicBezTo>
                  <a:cubicBezTo>
                    <a:pt x="1513" y="421"/>
                    <a:pt x="1502" y="426"/>
                    <a:pt x="1497" y="438"/>
                  </a:cubicBezTo>
                  <a:cubicBezTo>
                    <a:pt x="1485" y="454"/>
                    <a:pt x="1485" y="471"/>
                    <a:pt x="1474" y="482"/>
                  </a:cubicBezTo>
                  <a:cubicBezTo>
                    <a:pt x="1463" y="493"/>
                    <a:pt x="1430" y="493"/>
                    <a:pt x="1463" y="499"/>
                  </a:cubicBezTo>
                  <a:cubicBezTo>
                    <a:pt x="1474" y="499"/>
                    <a:pt x="1474" y="510"/>
                    <a:pt x="1485" y="510"/>
                  </a:cubicBezTo>
                  <a:cubicBezTo>
                    <a:pt x="1502" y="515"/>
                    <a:pt x="1513" y="504"/>
                    <a:pt x="1524" y="515"/>
                  </a:cubicBezTo>
                  <a:cubicBezTo>
                    <a:pt x="1535" y="526"/>
                    <a:pt x="1541" y="537"/>
                    <a:pt x="1557" y="543"/>
                  </a:cubicBezTo>
                  <a:cubicBezTo>
                    <a:pt x="1574" y="543"/>
                    <a:pt x="1596" y="549"/>
                    <a:pt x="1596" y="565"/>
                  </a:cubicBezTo>
                  <a:cubicBezTo>
                    <a:pt x="1596" y="587"/>
                    <a:pt x="1596" y="587"/>
                    <a:pt x="1596" y="587"/>
                  </a:cubicBezTo>
                  <a:cubicBezTo>
                    <a:pt x="1630" y="587"/>
                    <a:pt x="1591" y="593"/>
                    <a:pt x="1591" y="615"/>
                  </a:cubicBezTo>
                  <a:cubicBezTo>
                    <a:pt x="1591" y="632"/>
                    <a:pt x="1635" y="659"/>
                    <a:pt x="1652" y="687"/>
                  </a:cubicBezTo>
                  <a:cubicBezTo>
                    <a:pt x="1657" y="698"/>
                    <a:pt x="1652" y="715"/>
                    <a:pt x="1657" y="731"/>
                  </a:cubicBezTo>
                  <a:cubicBezTo>
                    <a:pt x="1663" y="753"/>
                    <a:pt x="1668" y="765"/>
                    <a:pt x="1679" y="781"/>
                  </a:cubicBezTo>
                  <a:cubicBezTo>
                    <a:pt x="1702" y="820"/>
                    <a:pt x="1702" y="848"/>
                    <a:pt x="1713" y="892"/>
                  </a:cubicBezTo>
                  <a:cubicBezTo>
                    <a:pt x="1718" y="909"/>
                    <a:pt x="1729" y="920"/>
                    <a:pt x="1729" y="936"/>
                  </a:cubicBezTo>
                  <a:cubicBezTo>
                    <a:pt x="1696" y="964"/>
                    <a:pt x="1696" y="964"/>
                    <a:pt x="1696" y="964"/>
                  </a:cubicBezTo>
                  <a:cubicBezTo>
                    <a:pt x="1696" y="1019"/>
                    <a:pt x="1679" y="1003"/>
                    <a:pt x="1696" y="1069"/>
                  </a:cubicBezTo>
                  <a:cubicBezTo>
                    <a:pt x="1702" y="1091"/>
                    <a:pt x="1724" y="1091"/>
                    <a:pt x="1740" y="1097"/>
                  </a:cubicBezTo>
                  <a:cubicBezTo>
                    <a:pt x="1789" y="1119"/>
                    <a:pt x="1784" y="1175"/>
                    <a:pt x="1834" y="1191"/>
                  </a:cubicBezTo>
                  <a:cubicBezTo>
                    <a:pt x="1872" y="1208"/>
                    <a:pt x="1900" y="1202"/>
                    <a:pt x="1928" y="1230"/>
                  </a:cubicBezTo>
                  <a:cubicBezTo>
                    <a:pt x="1944" y="1247"/>
                    <a:pt x="1939" y="1263"/>
                    <a:pt x="1955" y="1275"/>
                  </a:cubicBezTo>
                  <a:cubicBezTo>
                    <a:pt x="1967" y="1285"/>
                    <a:pt x="1978" y="1285"/>
                    <a:pt x="1994" y="1291"/>
                  </a:cubicBezTo>
                  <a:cubicBezTo>
                    <a:pt x="2016" y="1302"/>
                    <a:pt x="2028" y="1319"/>
                    <a:pt x="2050" y="1335"/>
                  </a:cubicBezTo>
                  <a:cubicBezTo>
                    <a:pt x="2066" y="1341"/>
                    <a:pt x="2066" y="1363"/>
                    <a:pt x="2077" y="1380"/>
                  </a:cubicBezTo>
                  <a:cubicBezTo>
                    <a:pt x="2083" y="1385"/>
                    <a:pt x="2094" y="1391"/>
                    <a:pt x="2100" y="1396"/>
                  </a:cubicBezTo>
                  <a:cubicBezTo>
                    <a:pt x="2133" y="1413"/>
                    <a:pt x="2177" y="1408"/>
                    <a:pt x="2177" y="1446"/>
                  </a:cubicBezTo>
                  <a:cubicBezTo>
                    <a:pt x="2177" y="1468"/>
                    <a:pt x="2155" y="1485"/>
                    <a:pt x="2133" y="1496"/>
                  </a:cubicBezTo>
                  <a:cubicBezTo>
                    <a:pt x="2116" y="1513"/>
                    <a:pt x="2105" y="1529"/>
                    <a:pt x="2083" y="1529"/>
                  </a:cubicBezTo>
                  <a:cubicBezTo>
                    <a:pt x="2066" y="1529"/>
                    <a:pt x="2055" y="1513"/>
                    <a:pt x="2039" y="1513"/>
                  </a:cubicBezTo>
                  <a:cubicBezTo>
                    <a:pt x="2016" y="1513"/>
                    <a:pt x="2000" y="1529"/>
                    <a:pt x="1978" y="1529"/>
                  </a:cubicBezTo>
                  <a:cubicBezTo>
                    <a:pt x="1967" y="1529"/>
                    <a:pt x="1961" y="1518"/>
                    <a:pt x="1944" y="1518"/>
                  </a:cubicBezTo>
                  <a:cubicBezTo>
                    <a:pt x="1933" y="1518"/>
                    <a:pt x="1928" y="1524"/>
                    <a:pt x="1917" y="1524"/>
                  </a:cubicBezTo>
                  <a:cubicBezTo>
                    <a:pt x="1900" y="1524"/>
                    <a:pt x="1895" y="1507"/>
                    <a:pt x="1878" y="1502"/>
                  </a:cubicBezTo>
                  <a:cubicBezTo>
                    <a:pt x="1839" y="1496"/>
                    <a:pt x="1811" y="1496"/>
                    <a:pt x="1784" y="1474"/>
                  </a:cubicBezTo>
                  <a:cubicBezTo>
                    <a:pt x="1757" y="1446"/>
                    <a:pt x="1757" y="1418"/>
                    <a:pt x="1729" y="1396"/>
                  </a:cubicBezTo>
                  <a:cubicBezTo>
                    <a:pt x="1713" y="1396"/>
                    <a:pt x="1713" y="1396"/>
                    <a:pt x="1713" y="1396"/>
                  </a:cubicBezTo>
                  <a:cubicBezTo>
                    <a:pt x="1713" y="1413"/>
                    <a:pt x="1713" y="1413"/>
                    <a:pt x="1713" y="1413"/>
                  </a:cubicBezTo>
                  <a:cubicBezTo>
                    <a:pt x="1713" y="1430"/>
                    <a:pt x="1735" y="1430"/>
                    <a:pt x="1746" y="1446"/>
                  </a:cubicBezTo>
                  <a:cubicBezTo>
                    <a:pt x="1757" y="1474"/>
                    <a:pt x="1768" y="1490"/>
                    <a:pt x="1768" y="1524"/>
                  </a:cubicBezTo>
                  <a:cubicBezTo>
                    <a:pt x="1768" y="1568"/>
                    <a:pt x="1729" y="1507"/>
                    <a:pt x="1702" y="1507"/>
                  </a:cubicBezTo>
                  <a:cubicBezTo>
                    <a:pt x="1668" y="1507"/>
                    <a:pt x="1663" y="1541"/>
                    <a:pt x="1641" y="1568"/>
                  </a:cubicBezTo>
                  <a:cubicBezTo>
                    <a:pt x="1613" y="1601"/>
                    <a:pt x="1596" y="1623"/>
                    <a:pt x="1585" y="1668"/>
                  </a:cubicBezTo>
                  <a:cubicBezTo>
                    <a:pt x="1585" y="1679"/>
                    <a:pt x="1591" y="1690"/>
                    <a:pt x="1585" y="1701"/>
                  </a:cubicBezTo>
                  <a:cubicBezTo>
                    <a:pt x="1585" y="1707"/>
                    <a:pt x="1574" y="1701"/>
                    <a:pt x="1569" y="1707"/>
                  </a:cubicBezTo>
                  <a:cubicBezTo>
                    <a:pt x="1557" y="1718"/>
                    <a:pt x="1552" y="1723"/>
                    <a:pt x="1546" y="1740"/>
                  </a:cubicBezTo>
                  <a:cubicBezTo>
                    <a:pt x="1541" y="1768"/>
                    <a:pt x="1541" y="1784"/>
                    <a:pt x="1535" y="1806"/>
                  </a:cubicBezTo>
                  <a:cubicBezTo>
                    <a:pt x="1530" y="1845"/>
                    <a:pt x="1513" y="1867"/>
                    <a:pt x="1513" y="1906"/>
                  </a:cubicBezTo>
                  <a:cubicBezTo>
                    <a:pt x="1513" y="1939"/>
                    <a:pt x="1508" y="1962"/>
                    <a:pt x="1519" y="1989"/>
                  </a:cubicBezTo>
                  <a:cubicBezTo>
                    <a:pt x="1524" y="2000"/>
                    <a:pt x="1535" y="2006"/>
                    <a:pt x="1535" y="2022"/>
                  </a:cubicBezTo>
                  <a:cubicBezTo>
                    <a:pt x="1535" y="2039"/>
                    <a:pt x="1524" y="2050"/>
                    <a:pt x="1524" y="2067"/>
                  </a:cubicBezTo>
                  <a:cubicBezTo>
                    <a:pt x="1524" y="2078"/>
                    <a:pt x="1530" y="2078"/>
                    <a:pt x="1535" y="2078"/>
                  </a:cubicBezTo>
                  <a:cubicBezTo>
                    <a:pt x="1552" y="2078"/>
                    <a:pt x="1580" y="2039"/>
                    <a:pt x="1580" y="2056"/>
                  </a:cubicBezTo>
                  <a:cubicBezTo>
                    <a:pt x="1580" y="2072"/>
                    <a:pt x="1569" y="2078"/>
                    <a:pt x="1569" y="2095"/>
                  </a:cubicBezTo>
                  <a:cubicBezTo>
                    <a:pt x="1569" y="2117"/>
                    <a:pt x="1574" y="2128"/>
                    <a:pt x="1563" y="2150"/>
                  </a:cubicBezTo>
                  <a:cubicBezTo>
                    <a:pt x="1563" y="2155"/>
                    <a:pt x="1546" y="2155"/>
                    <a:pt x="1546" y="2167"/>
                  </a:cubicBezTo>
                  <a:cubicBezTo>
                    <a:pt x="1546" y="2189"/>
                    <a:pt x="1580" y="2155"/>
                    <a:pt x="1580" y="2200"/>
                  </a:cubicBezTo>
                  <a:cubicBezTo>
                    <a:pt x="1580" y="2211"/>
                    <a:pt x="1569" y="2216"/>
                    <a:pt x="1557" y="2216"/>
                  </a:cubicBezTo>
                  <a:cubicBezTo>
                    <a:pt x="1552" y="2216"/>
                    <a:pt x="1552" y="2216"/>
                    <a:pt x="1546" y="2216"/>
                  </a:cubicBezTo>
                  <a:cubicBezTo>
                    <a:pt x="1519" y="2216"/>
                    <a:pt x="1513" y="2250"/>
                    <a:pt x="1491" y="2250"/>
                  </a:cubicBezTo>
                  <a:cubicBezTo>
                    <a:pt x="1469" y="2250"/>
                    <a:pt x="1469" y="2216"/>
                    <a:pt x="1447" y="2216"/>
                  </a:cubicBezTo>
                  <a:cubicBezTo>
                    <a:pt x="1430" y="2216"/>
                    <a:pt x="1430" y="2239"/>
                    <a:pt x="1424" y="2261"/>
                  </a:cubicBezTo>
                  <a:cubicBezTo>
                    <a:pt x="1419" y="2277"/>
                    <a:pt x="1408" y="2283"/>
                    <a:pt x="1397" y="2300"/>
                  </a:cubicBezTo>
                  <a:cubicBezTo>
                    <a:pt x="1391" y="2305"/>
                    <a:pt x="1380" y="2311"/>
                    <a:pt x="1369" y="2316"/>
                  </a:cubicBezTo>
                  <a:cubicBezTo>
                    <a:pt x="1358" y="2327"/>
                    <a:pt x="1364" y="2338"/>
                    <a:pt x="1352" y="2344"/>
                  </a:cubicBezTo>
                  <a:cubicBezTo>
                    <a:pt x="1341" y="2349"/>
                    <a:pt x="1330" y="2355"/>
                    <a:pt x="1325" y="2366"/>
                  </a:cubicBezTo>
                  <a:cubicBezTo>
                    <a:pt x="1314" y="2372"/>
                    <a:pt x="1303" y="2377"/>
                    <a:pt x="1291" y="2383"/>
                  </a:cubicBezTo>
                  <a:cubicBezTo>
                    <a:pt x="1269" y="2388"/>
                    <a:pt x="1264" y="2405"/>
                    <a:pt x="1247" y="2421"/>
                  </a:cubicBezTo>
                  <a:cubicBezTo>
                    <a:pt x="1225" y="2449"/>
                    <a:pt x="1208" y="2460"/>
                    <a:pt x="1186" y="2494"/>
                  </a:cubicBezTo>
                  <a:cubicBezTo>
                    <a:pt x="1164" y="2521"/>
                    <a:pt x="1142" y="2532"/>
                    <a:pt x="1120" y="2566"/>
                  </a:cubicBezTo>
                  <a:cubicBezTo>
                    <a:pt x="1114" y="2577"/>
                    <a:pt x="1103" y="2582"/>
                    <a:pt x="1097" y="2599"/>
                  </a:cubicBezTo>
                  <a:cubicBezTo>
                    <a:pt x="1075" y="2643"/>
                    <a:pt x="1097" y="2676"/>
                    <a:pt x="1081" y="2721"/>
                  </a:cubicBezTo>
                  <a:cubicBezTo>
                    <a:pt x="1075" y="2743"/>
                    <a:pt x="1031" y="2782"/>
                    <a:pt x="1042" y="2787"/>
                  </a:cubicBezTo>
                  <a:cubicBezTo>
                    <a:pt x="1053" y="2782"/>
                    <a:pt x="1053" y="2782"/>
                    <a:pt x="1053" y="2782"/>
                  </a:cubicBezTo>
                  <a:cubicBezTo>
                    <a:pt x="1064" y="2782"/>
                    <a:pt x="1064" y="2782"/>
                    <a:pt x="1064" y="2782"/>
                  </a:cubicBezTo>
                  <a:cubicBezTo>
                    <a:pt x="1064" y="2798"/>
                    <a:pt x="1070" y="2815"/>
                    <a:pt x="1081" y="2815"/>
                  </a:cubicBezTo>
                  <a:cubicBezTo>
                    <a:pt x="1097" y="2815"/>
                    <a:pt x="1103" y="2798"/>
                    <a:pt x="1120" y="2798"/>
                  </a:cubicBezTo>
                  <a:cubicBezTo>
                    <a:pt x="1125" y="2798"/>
                    <a:pt x="1125" y="2809"/>
                    <a:pt x="1136" y="2815"/>
                  </a:cubicBezTo>
                  <a:cubicBezTo>
                    <a:pt x="1142" y="2820"/>
                    <a:pt x="1153" y="2820"/>
                    <a:pt x="1153" y="2832"/>
                  </a:cubicBezTo>
                  <a:cubicBezTo>
                    <a:pt x="1153" y="2837"/>
                    <a:pt x="1153" y="2843"/>
                    <a:pt x="1147" y="2848"/>
                  </a:cubicBezTo>
                  <a:lnTo>
                    <a:pt x="1147" y="2848"/>
                  </a:lnTo>
                  <a:cubicBezTo>
                    <a:pt x="1103" y="2843"/>
                    <a:pt x="1081" y="2820"/>
                    <a:pt x="1031" y="2820"/>
                  </a:cubicBezTo>
                  <a:cubicBezTo>
                    <a:pt x="987" y="2815"/>
                    <a:pt x="931" y="2798"/>
                    <a:pt x="931" y="2754"/>
                  </a:cubicBezTo>
                  <a:cubicBezTo>
                    <a:pt x="931" y="2687"/>
                    <a:pt x="931" y="2687"/>
                    <a:pt x="931" y="2687"/>
                  </a:cubicBezTo>
                  <a:cubicBezTo>
                    <a:pt x="931" y="2649"/>
                    <a:pt x="942" y="2632"/>
                    <a:pt x="942" y="2593"/>
                  </a:cubicBezTo>
                  <a:cubicBezTo>
                    <a:pt x="942" y="2543"/>
                    <a:pt x="942" y="2543"/>
                    <a:pt x="942" y="2543"/>
                  </a:cubicBezTo>
                  <a:cubicBezTo>
                    <a:pt x="942" y="2499"/>
                    <a:pt x="915" y="2482"/>
                    <a:pt x="887" y="2449"/>
                  </a:cubicBezTo>
                  <a:cubicBezTo>
                    <a:pt x="870" y="2433"/>
                    <a:pt x="865" y="2421"/>
                    <a:pt x="843" y="2416"/>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5" name="Freeform 108"/>
            <p:cNvSpPr>
              <a:spLocks noChangeArrowheads="1"/>
            </p:cNvSpPr>
            <p:nvPr/>
          </p:nvSpPr>
          <p:spPr bwMode="auto">
            <a:xfrm>
              <a:off x="19677369" y="3700463"/>
              <a:ext cx="347640" cy="444500"/>
            </a:xfrm>
            <a:custGeom>
              <a:avLst/>
              <a:gdLst>
                <a:gd name="T0" fmla="*/ 859 w 965"/>
                <a:gd name="T1" fmla="*/ 969 h 1236"/>
                <a:gd name="T2" fmla="*/ 887 w 965"/>
                <a:gd name="T3" fmla="*/ 996 h 1236"/>
                <a:gd name="T4" fmla="*/ 859 w 965"/>
                <a:gd name="T5" fmla="*/ 969 h 1236"/>
                <a:gd name="T6" fmla="*/ 826 w 965"/>
                <a:gd name="T7" fmla="*/ 825 h 1236"/>
                <a:gd name="T8" fmla="*/ 765 w 965"/>
                <a:gd name="T9" fmla="*/ 874 h 1236"/>
                <a:gd name="T10" fmla="*/ 732 w 965"/>
                <a:gd name="T11" fmla="*/ 941 h 1236"/>
                <a:gd name="T12" fmla="*/ 721 w 965"/>
                <a:gd name="T13" fmla="*/ 1019 h 1236"/>
                <a:gd name="T14" fmla="*/ 748 w 965"/>
                <a:gd name="T15" fmla="*/ 1107 h 1236"/>
                <a:gd name="T16" fmla="*/ 759 w 965"/>
                <a:gd name="T17" fmla="*/ 1174 h 1236"/>
                <a:gd name="T18" fmla="*/ 798 w 965"/>
                <a:gd name="T19" fmla="*/ 1135 h 1236"/>
                <a:gd name="T20" fmla="*/ 837 w 965"/>
                <a:gd name="T21" fmla="*/ 1085 h 1236"/>
                <a:gd name="T22" fmla="*/ 837 w 965"/>
                <a:gd name="T23" fmla="*/ 1013 h 1236"/>
                <a:gd name="T24" fmla="*/ 842 w 965"/>
                <a:gd name="T25" fmla="*/ 930 h 1236"/>
                <a:gd name="T26" fmla="*/ 826 w 965"/>
                <a:gd name="T27" fmla="*/ 886 h 1236"/>
                <a:gd name="T28" fmla="*/ 660 w 965"/>
                <a:gd name="T29" fmla="*/ 0 h 1236"/>
                <a:gd name="T30" fmla="*/ 704 w 965"/>
                <a:gd name="T31" fmla="*/ 33 h 1236"/>
                <a:gd name="T32" fmla="*/ 759 w 965"/>
                <a:gd name="T33" fmla="*/ 177 h 1236"/>
                <a:gd name="T34" fmla="*/ 748 w 965"/>
                <a:gd name="T35" fmla="*/ 338 h 1236"/>
                <a:gd name="T36" fmla="*/ 964 w 965"/>
                <a:gd name="T37" fmla="*/ 432 h 1236"/>
                <a:gd name="T38" fmla="*/ 937 w 965"/>
                <a:gd name="T39" fmla="*/ 504 h 1236"/>
                <a:gd name="T40" fmla="*/ 931 w 965"/>
                <a:gd name="T41" fmla="*/ 542 h 1236"/>
                <a:gd name="T42" fmla="*/ 854 w 965"/>
                <a:gd name="T43" fmla="*/ 553 h 1236"/>
                <a:gd name="T44" fmla="*/ 887 w 965"/>
                <a:gd name="T45" fmla="*/ 559 h 1236"/>
                <a:gd name="T46" fmla="*/ 859 w 965"/>
                <a:gd name="T47" fmla="*/ 719 h 1236"/>
                <a:gd name="T48" fmla="*/ 809 w 965"/>
                <a:gd name="T49" fmla="*/ 708 h 1236"/>
                <a:gd name="T50" fmla="*/ 776 w 965"/>
                <a:gd name="T51" fmla="*/ 664 h 1236"/>
                <a:gd name="T52" fmla="*/ 765 w 965"/>
                <a:gd name="T53" fmla="*/ 719 h 1236"/>
                <a:gd name="T54" fmla="*/ 787 w 965"/>
                <a:gd name="T55" fmla="*/ 808 h 1236"/>
                <a:gd name="T56" fmla="*/ 759 w 965"/>
                <a:gd name="T57" fmla="*/ 847 h 1236"/>
                <a:gd name="T58" fmla="*/ 693 w 965"/>
                <a:gd name="T59" fmla="*/ 980 h 1236"/>
                <a:gd name="T60" fmla="*/ 516 w 965"/>
                <a:gd name="T61" fmla="*/ 1074 h 1236"/>
                <a:gd name="T62" fmla="*/ 338 w 965"/>
                <a:gd name="T63" fmla="*/ 1141 h 1236"/>
                <a:gd name="T64" fmla="*/ 161 w 965"/>
                <a:gd name="T65" fmla="*/ 1235 h 1236"/>
                <a:gd name="T66" fmla="*/ 111 w 965"/>
                <a:gd name="T67" fmla="*/ 1141 h 1236"/>
                <a:gd name="T68" fmla="*/ 89 w 965"/>
                <a:gd name="T69" fmla="*/ 958 h 1236"/>
                <a:gd name="T70" fmla="*/ 0 w 965"/>
                <a:gd name="T71" fmla="*/ 919 h 1236"/>
                <a:gd name="T72" fmla="*/ 61 w 965"/>
                <a:gd name="T73" fmla="*/ 753 h 1236"/>
                <a:gd name="T74" fmla="*/ 255 w 965"/>
                <a:gd name="T75" fmla="*/ 488 h 1236"/>
                <a:gd name="T76" fmla="*/ 327 w 965"/>
                <a:gd name="T77" fmla="*/ 366 h 1236"/>
                <a:gd name="T78" fmla="*/ 471 w 965"/>
                <a:gd name="T79" fmla="*/ 294 h 1236"/>
                <a:gd name="T80" fmla="*/ 571 w 965"/>
                <a:gd name="T81" fmla="*/ 55 h 1236"/>
                <a:gd name="T82" fmla="*/ 660 w 965"/>
                <a:gd name="T83"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5" h="1236">
                  <a:moveTo>
                    <a:pt x="859" y="969"/>
                  </a:moveTo>
                  <a:lnTo>
                    <a:pt x="859" y="969"/>
                  </a:lnTo>
                  <a:cubicBezTo>
                    <a:pt x="859" y="980"/>
                    <a:pt x="870" y="985"/>
                    <a:pt x="876" y="996"/>
                  </a:cubicBezTo>
                  <a:cubicBezTo>
                    <a:pt x="887" y="996"/>
                    <a:pt x="887" y="996"/>
                    <a:pt x="887" y="996"/>
                  </a:cubicBezTo>
                  <a:cubicBezTo>
                    <a:pt x="898" y="902"/>
                    <a:pt x="898" y="902"/>
                    <a:pt x="898" y="902"/>
                  </a:cubicBezTo>
                  <a:cubicBezTo>
                    <a:pt x="865" y="891"/>
                    <a:pt x="859" y="935"/>
                    <a:pt x="859" y="969"/>
                  </a:cubicBezTo>
                  <a:close/>
                  <a:moveTo>
                    <a:pt x="826" y="825"/>
                  </a:moveTo>
                  <a:lnTo>
                    <a:pt x="826" y="825"/>
                  </a:lnTo>
                  <a:cubicBezTo>
                    <a:pt x="815" y="847"/>
                    <a:pt x="798" y="858"/>
                    <a:pt x="782" y="869"/>
                  </a:cubicBezTo>
                  <a:cubicBezTo>
                    <a:pt x="776" y="869"/>
                    <a:pt x="765" y="869"/>
                    <a:pt x="765" y="874"/>
                  </a:cubicBezTo>
                  <a:cubicBezTo>
                    <a:pt x="759" y="891"/>
                    <a:pt x="759" y="902"/>
                    <a:pt x="754" y="919"/>
                  </a:cubicBezTo>
                  <a:cubicBezTo>
                    <a:pt x="748" y="930"/>
                    <a:pt x="737" y="930"/>
                    <a:pt x="732" y="941"/>
                  </a:cubicBezTo>
                  <a:cubicBezTo>
                    <a:pt x="726" y="958"/>
                    <a:pt x="732" y="963"/>
                    <a:pt x="732" y="980"/>
                  </a:cubicBezTo>
                  <a:cubicBezTo>
                    <a:pt x="726" y="996"/>
                    <a:pt x="721" y="1002"/>
                    <a:pt x="721" y="1019"/>
                  </a:cubicBezTo>
                  <a:cubicBezTo>
                    <a:pt x="732" y="1019"/>
                    <a:pt x="732" y="1030"/>
                    <a:pt x="737" y="1041"/>
                  </a:cubicBezTo>
                  <a:cubicBezTo>
                    <a:pt x="743" y="1063"/>
                    <a:pt x="748" y="1080"/>
                    <a:pt x="748" y="1107"/>
                  </a:cubicBezTo>
                  <a:cubicBezTo>
                    <a:pt x="748" y="1129"/>
                    <a:pt x="743" y="1141"/>
                    <a:pt x="743" y="1163"/>
                  </a:cubicBezTo>
                  <a:cubicBezTo>
                    <a:pt x="743" y="1168"/>
                    <a:pt x="748" y="1174"/>
                    <a:pt x="759" y="1174"/>
                  </a:cubicBezTo>
                  <a:cubicBezTo>
                    <a:pt x="765" y="1174"/>
                    <a:pt x="759" y="1168"/>
                    <a:pt x="765" y="1168"/>
                  </a:cubicBezTo>
                  <a:cubicBezTo>
                    <a:pt x="776" y="1157"/>
                    <a:pt x="782" y="1141"/>
                    <a:pt x="798" y="1135"/>
                  </a:cubicBezTo>
                  <a:cubicBezTo>
                    <a:pt x="815" y="1129"/>
                    <a:pt x="837" y="1129"/>
                    <a:pt x="837" y="1113"/>
                  </a:cubicBezTo>
                  <a:cubicBezTo>
                    <a:pt x="837" y="1085"/>
                    <a:pt x="837" y="1085"/>
                    <a:pt x="837" y="1085"/>
                  </a:cubicBezTo>
                  <a:cubicBezTo>
                    <a:pt x="837" y="1068"/>
                    <a:pt x="854" y="1063"/>
                    <a:pt x="854" y="1041"/>
                  </a:cubicBezTo>
                  <a:cubicBezTo>
                    <a:pt x="854" y="1030"/>
                    <a:pt x="842" y="1024"/>
                    <a:pt x="837" y="1013"/>
                  </a:cubicBezTo>
                  <a:cubicBezTo>
                    <a:pt x="831" y="991"/>
                    <a:pt x="837" y="980"/>
                    <a:pt x="837" y="963"/>
                  </a:cubicBezTo>
                  <a:cubicBezTo>
                    <a:pt x="837" y="947"/>
                    <a:pt x="842" y="941"/>
                    <a:pt x="842" y="930"/>
                  </a:cubicBezTo>
                  <a:cubicBezTo>
                    <a:pt x="842" y="919"/>
                    <a:pt x="831" y="919"/>
                    <a:pt x="831" y="913"/>
                  </a:cubicBezTo>
                  <a:cubicBezTo>
                    <a:pt x="826" y="902"/>
                    <a:pt x="826" y="897"/>
                    <a:pt x="826" y="886"/>
                  </a:cubicBezTo>
                  <a:cubicBezTo>
                    <a:pt x="826" y="874"/>
                    <a:pt x="842" y="819"/>
                    <a:pt x="826" y="825"/>
                  </a:cubicBezTo>
                  <a:close/>
                  <a:moveTo>
                    <a:pt x="660" y="0"/>
                  </a:moveTo>
                  <a:lnTo>
                    <a:pt x="660" y="0"/>
                  </a:lnTo>
                  <a:cubicBezTo>
                    <a:pt x="682" y="5"/>
                    <a:pt x="687" y="17"/>
                    <a:pt x="704" y="33"/>
                  </a:cubicBezTo>
                  <a:cubicBezTo>
                    <a:pt x="732" y="66"/>
                    <a:pt x="759" y="83"/>
                    <a:pt x="759" y="127"/>
                  </a:cubicBezTo>
                  <a:cubicBezTo>
                    <a:pt x="759" y="177"/>
                    <a:pt x="759" y="177"/>
                    <a:pt x="759" y="177"/>
                  </a:cubicBezTo>
                  <a:cubicBezTo>
                    <a:pt x="759" y="216"/>
                    <a:pt x="748" y="233"/>
                    <a:pt x="748" y="271"/>
                  </a:cubicBezTo>
                  <a:cubicBezTo>
                    <a:pt x="748" y="338"/>
                    <a:pt x="748" y="338"/>
                    <a:pt x="748" y="338"/>
                  </a:cubicBezTo>
                  <a:cubicBezTo>
                    <a:pt x="748" y="382"/>
                    <a:pt x="804" y="399"/>
                    <a:pt x="848" y="404"/>
                  </a:cubicBezTo>
                  <a:cubicBezTo>
                    <a:pt x="898" y="404"/>
                    <a:pt x="920" y="427"/>
                    <a:pt x="964" y="432"/>
                  </a:cubicBezTo>
                  <a:lnTo>
                    <a:pt x="964" y="432"/>
                  </a:lnTo>
                  <a:cubicBezTo>
                    <a:pt x="959" y="454"/>
                    <a:pt x="937" y="471"/>
                    <a:pt x="937" y="504"/>
                  </a:cubicBezTo>
                  <a:cubicBezTo>
                    <a:pt x="937" y="536"/>
                    <a:pt x="937" y="536"/>
                    <a:pt x="937" y="536"/>
                  </a:cubicBezTo>
                  <a:cubicBezTo>
                    <a:pt x="931" y="542"/>
                    <a:pt x="931" y="542"/>
                    <a:pt x="931" y="542"/>
                  </a:cubicBezTo>
                  <a:cubicBezTo>
                    <a:pt x="920" y="531"/>
                    <a:pt x="909" y="520"/>
                    <a:pt x="898" y="520"/>
                  </a:cubicBezTo>
                  <a:cubicBezTo>
                    <a:pt x="876" y="520"/>
                    <a:pt x="854" y="531"/>
                    <a:pt x="854" y="553"/>
                  </a:cubicBezTo>
                  <a:cubicBezTo>
                    <a:pt x="865" y="553"/>
                    <a:pt x="870" y="553"/>
                    <a:pt x="881" y="553"/>
                  </a:cubicBezTo>
                  <a:cubicBezTo>
                    <a:pt x="887" y="559"/>
                    <a:pt x="887" y="559"/>
                    <a:pt x="887" y="559"/>
                  </a:cubicBezTo>
                  <a:cubicBezTo>
                    <a:pt x="865" y="697"/>
                    <a:pt x="865" y="697"/>
                    <a:pt x="865" y="697"/>
                  </a:cubicBezTo>
                  <a:cubicBezTo>
                    <a:pt x="859" y="719"/>
                    <a:pt x="859" y="719"/>
                    <a:pt x="859" y="719"/>
                  </a:cubicBezTo>
                  <a:cubicBezTo>
                    <a:pt x="848" y="725"/>
                    <a:pt x="848" y="736"/>
                    <a:pt x="831" y="736"/>
                  </a:cubicBezTo>
                  <a:cubicBezTo>
                    <a:pt x="820" y="736"/>
                    <a:pt x="815" y="719"/>
                    <a:pt x="809" y="708"/>
                  </a:cubicBezTo>
                  <a:cubicBezTo>
                    <a:pt x="798" y="692"/>
                    <a:pt x="787" y="686"/>
                    <a:pt x="787" y="664"/>
                  </a:cubicBezTo>
                  <a:cubicBezTo>
                    <a:pt x="776" y="664"/>
                    <a:pt x="776" y="664"/>
                    <a:pt x="776" y="664"/>
                  </a:cubicBezTo>
                  <a:cubicBezTo>
                    <a:pt x="776" y="669"/>
                    <a:pt x="776" y="669"/>
                    <a:pt x="776" y="675"/>
                  </a:cubicBezTo>
                  <a:cubicBezTo>
                    <a:pt x="776" y="692"/>
                    <a:pt x="765" y="697"/>
                    <a:pt x="765" y="719"/>
                  </a:cubicBezTo>
                  <a:cubicBezTo>
                    <a:pt x="765" y="747"/>
                    <a:pt x="815" y="742"/>
                    <a:pt x="815" y="769"/>
                  </a:cubicBezTo>
                  <a:cubicBezTo>
                    <a:pt x="815" y="791"/>
                    <a:pt x="787" y="791"/>
                    <a:pt x="787" y="808"/>
                  </a:cubicBezTo>
                  <a:cubicBezTo>
                    <a:pt x="787" y="814"/>
                    <a:pt x="793" y="819"/>
                    <a:pt x="793" y="830"/>
                  </a:cubicBezTo>
                  <a:cubicBezTo>
                    <a:pt x="793" y="841"/>
                    <a:pt x="770" y="841"/>
                    <a:pt x="759" y="847"/>
                  </a:cubicBezTo>
                  <a:cubicBezTo>
                    <a:pt x="743" y="863"/>
                    <a:pt x="737" y="874"/>
                    <a:pt x="721" y="897"/>
                  </a:cubicBezTo>
                  <a:cubicBezTo>
                    <a:pt x="698" y="919"/>
                    <a:pt x="715" y="952"/>
                    <a:pt x="693" y="980"/>
                  </a:cubicBezTo>
                  <a:cubicBezTo>
                    <a:pt x="682" y="996"/>
                    <a:pt x="660" y="996"/>
                    <a:pt x="637" y="1008"/>
                  </a:cubicBezTo>
                  <a:cubicBezTo>
                    <a:pt x="588" y="1035"/>
                    <a:pt x="560" y="1041"/>
                    <a:pt x="516" y="1074"/>
                  </a:cubicBezTo>
                  <a:cubicBezTo>
                    <a:pt x="488" y="1091"/>
                    <a:pt x="460" y="1096"/>
                    <a:pt x="427" y="1102"/>
                  </a:cubicBezTo>
                  <a:cubicBezTo>
                    <a:pt x="394" y="1113"/>
                    <a:pt x="371" y="1129"/>
                    <a:pt x="338" y="1141"/>
                  </a:cubicBezTo>
                  <a:cubicBezTo>
                    <a:pt x="283" y="1163"/>
                    <a:pt x="255" y="1174"/>
                    <a:pt x="211" y="1201"/>
                  </a:cubicBezTo>
                  <a:cubicBezTo>
                    <a:pt x="189" y="1218"/>
                    <a:pt x="183" y="1235"/>
                    <a:pt x="161" y="1235"/>
                  </a:cubicBezTo>
                  <a:cubicBezTo>
                    <a:pt x="139" y="1235"/>
                    <a:pt x="133" y="1213"/>
                    <a:pt x="128" y="1190"/>
                  </a:cubicBezTo>
                  <a:cubicBezTo>
                    <a:pt x="122" y="1174"/>
                    <a:pt x="117" y="1163"/>
                    <a:pt x="111" y="1141"/>
                  </a:cubicBezTo>
                  <a:cubicBezTo>
                    <a:pt x="105" y="1102"/>
                    <a:pt x="105" y="1080"/>
                    <a:pt x="100" y="1041"/>
                  </a:cubicBezTo>
                  <a:cubicBezTo>
                    <a:pt x="100" y="1008"/>
                    <a:pt x="100" y="985"/>
                    <a:pt x="89" y="958"/>
                  </a:cubicBezTo>
                  <a:cubicBezTo>
                    <a:pt x="78" y="941"/>
                    <a:pt x="61" y="947"/>
                    <a:pt x="44" y="935"/>
                  </a:cubicBezTo>
                  <a:cubicBezTo>
                    <a:pt x="28" y="930"/>
                    <a:pt x="17" y="924"/>
                    <a:pt x="0" y="919"/>
                  </a:cubicBezTo>
                  <a:lnTo>
                    <a:pt x="0" y="919"/>
                  </a:lnTo>
                  <a:cubicBezTo>
                    <a:pt x="11" y="852"/>
                    <a:pt x="17" y="802"/>
                    <a:pt x="61" y="753"/>
                  </a:cubicBezTo>
                  <a:cubicBezTo>
                    <a:pt x="105" y="703"/>
                    <a:pt x="139" y="686"/>
                    <a:pt x="177" y="631"/>
                  </a:cubicBezTo>
                  <a:cubicBezTo>
                    <a:pt x="211" y="581"/>
                    <a:pt x="233" y="548"/>
                    <a:pt x="255" y="488"/>
                  </a:cubicBezTo>
                  <a:cubicBezTo>
                    <a:pt x="261" y="465"/>
                    <a:pt x="261" y="449"/>
                    <a:pt x="266" y="421"/>
                  </a:cubicBezTo>
                  <a:cubicBezTo>
                    <a:pt x="277" y="393"/>
                    <a:pt x="299" y="366"/>
                    <a:pt x="327" y="366"/>
                  </a:cubicBezTo>
                  <a:cubicBezTo>
                    <a:pt x="383" y="366"/>
                    <a:pt x="383" y="366"/>
                    <a:pt x="383" y="366"/>
                  </a:cubicBezTo>
                  <a:cubicBezTo>
                    <a:pt x="427" y="366"/>
                    <a:pt x="443" y="332"/>
                    <a:pt x="471" y="294"/>
                  </a:cubicBezTo>
                  <a:cubicBezTo>
                    <a:pt x="499" y="255"/>
                    <a:pt x="504" y="222"/>
                    <a:pt x="521" y="172"/>
                  </a:cubicBezTo>
                  <a:cubicBezTo>
                    <a:pt x="532" y="127"/>
                    <a:pt x="538" y="94"/>
                    <a:pt x="571" y="55"/>
                  </a:cubicBezTo>
                  <a:cubicBezTo>
                    <a:pt x="588" y="39"/>
                    <a:pt x="604" y="39"/>
                    <a:pt x="626" y="28"/>
                  </a:cubicBezTo>
                  <a:cubicBezTo>
                    <a:pt x="643" y="22"/>
                    <a:pt x="649" y="11"/>
                    <a:pt x="660" y="0"/>
                  </a:cubicBezTo>
                  <a:close/>
                </a:path>
              </a:pathLst>
            </a:custGeom>
            <a:solidFill>
              <a:srgbClr val="006772"/>
            </a:solid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6" name="Freeform 109"/>
            <p:cNvSpPr>
              <a:spLocks noChangeArrowheads="1"/>
            </p:cNvSpPr>
            <p:nvPr/>
          </p:nvSpPr>
          <p:spPr bwMode="auto">
            <a:xfrm>
              <a:off x="19136067" y="3403600"/>
              <a:ext cx="780999" cy="646113"/>
            </a:xfrm>
            <a:custGeom>
              <a:avLst/>
              <a:gdLst>
                <a:gd name="T0" fmla="*/ 2167 w 2168"/>
                <a:gd name="T1" fmla="*/ 826 h 1796"/>
                <a:gd name="T2" fmla="*/ 2078 w 2168"/>
                <a:gd name="T3" fmla="*/ 881 h 1796"/>
                <a:gd name="T4" fmla="*/ 1978 w 2168"/>
                <a:gd name="T5" fmla="*/ 1120 h 1796"/>
                <a:gd name="T6" fmla="*/ 1834 w 2168"/>
                <a:gd name="T7" fmla="*/ 1192 h 1796"/>
                <a:gd name="T8" fmla="*/ 1762 w 2168"/>
                <a:gd name="T9" fmla="*/ 1314 h 1796"/>
                <a:gd name="T10" fmla="*/ 1568 w 2168"/>
                <a:gd name="T11" fmla="*/ 1579 h 1796"/>
                <a:gd name="T12" fmla="*/ 1507 w 2168"/>
                <a:gd name="T13" fmla="*/ 1745 h 1796"/>
                <a:gd name="T14" fmla="*/ 1407 w 2168"/>
                <a:gd name="T15" fmla="*/ 1756 h 1796"/>
                <a:gd name="T16" fmla="*/ 1274 w 2168"/>
                <a:gd name="T17" fmla="*/ 1761 h 1796"/>
                <a:gd name="T18" fmla="*/ 1213 w 2168"/>
                <a:gd name="T19" fmla="*/ 1706 h 1796"/>
                <a:gd name="T20" fmla="*/ 1208 w 2168"/>
                <a:gd name="T21" fmla="*/ 1634 h 1796"/>
                <a:gd name="T22" fmla="*/ 1141 w 2168"/>
                <a:gd name="T23" fmla="*/ 1634 h 1796"/>
                <a:gd name="T24" fmla="*/ 1064 w 2168"/>
                <a:gd name="T25" fmla="*/ 1640 h 1796"/>
                <a:gd name="T26" fmla="*/ 1003 w 2168"/>
                <a:gd name="T27" fmla="*/ 1579 h 1796"/>
                <a:gd name="T28" fmla="*/ 947 w 2168"/>
                <a:gd name="T29" fmla="*/ 1584 h 1796"/>
                <a:gd name="T30" fmla="*/ 937 w 2168"/>
                <a:gd name="T31" fmla="*/ 1628 h 1796"/>
                <a:gd name="T32" fmla="*/ 837 w 2168"/>
                <a:gd name="T33" fmla="*/ 1700 h 1796"/>
                <a:gd name="T34" fmla="*/ 637 w 2168"/>
                <a:gd name="T35" fmla="*/ 1695 h 1796"/>
                <a:gd name="T36" fmla="*/ 487 w 2168"/>
                <a:gd name="T37" fmla="*/ 1795 h 1796"/>
                <a:gd name="T38" fmla="*/ 449 w 2168"/>
                <a:gd name="T39" fmla="*/ 1678 h 1796"/>
                <a:gd name="T40" fmla="*/ 427 w 2168"/>
                <a:gd name="T41" fmla="*/ 1545 h 1796"/>
                <a:gd name="T42" fmla="*/ 371 w 2168"/>
                <a:gd name="T43" fmla="*/ 1523 h 1796"/>
                <a:gd name="T44" fmla="*/ 260 w 2168"/>
                <a:gd name="T45" fmla="*/ 1540 h 1796"/>
                <a:gd name="T46" fmla="*/ 166 w 2168"/>
                <a:gd name="T47" fmla="*/ 1551 h 1796"/>
                <a:gd name="T48" fmla="*/ 33 w 2168"/>
                <a:gd name="T49" fmla="*/ 1584 h 1796"/>
                <a:gd name="T50" fmla="*/ 0 w 2168"/>
                <a:gd name="T51" fmla="*/ 1562 h 1796"/>
                <a:gd name="T52" fmla="*/ 166 w 2168"/>
                <a:gd name="T53" fmla="*/ 1446 h 1796"/>
                <a:gd name="T54" fmla="*/ 166 w 2168"/>
                <a:gd name="T55" fmla="*/ 1297 h 1796"/>
                <a:gd name="T56" fmla="*/ 122 w 2168"/>
                <a:gd name="T57" fmla="*/ 1181 h 1796"/>
                <a:gd name="T58" fmla="*/ 116 w 2168"/>
                <a:gd name="T59" fmla="*/ 1037 h 1796"/>
                <a:gd name="T60" fmla="*/ 83 w 2168"/>
                <a:gd name="T61" fmla="*/ 953 h 1796"/>
                <a:gd name="T62" fmla="*/ 144 w 2168"/>
                <a:gd name="T63" fmla="*/ 915 h 1796"/>
                <a:gd name="T64" fmla="*/ 305 w 2168"/>
                <a:gd name="T65" fmla="*/ 826 h 1796"/>
                <a:gd name="T66" fmla="*/ 388 w 2168"/>
                <a:gd name="T67" fmla="*/ 704 h 1796"/>
                <a:gd name="T68" fmla="*/ 504 w 2168"/>
                <a:gd name="T69" fmla="*/ 643 h 1796"/>
                <a:gd name="T70" fmla="*/ 715 w 2168"/>
                <a:gd name="T71" fmla="*/ 604 h 1796"/>
                <a:gd name="T72" fmla="*/ 964 w 2168"/>
                <a:gd name="T73" fmla="*/ 516 h 1796"/>
                <a:gd name="T74" fmla="*/ 1058 w 2168"/>
                <a:gd name="T75" fmla="*/ 505 h 1796"/>
                <a:gd name="T76" fmla="*/ 1080 w 2168"/>
                <a:gd name="T77" fmla="*/ 449 h 1796"/>
                <a:gd name="T78" fmla="*/ 1175 w 2168"/>
                <a:gd name="T79" fmla="*/ 355 h 1796"/>
                <a:gd name="T80" fmla="*/ 1208 w 2168"/>
                <a:gd name="T81" fmla="*/ 194 h 1796"/>
                <a:gd name="T82" fmla="*/ 1230 w 2168"/>
                <a:gd name="T83" fmla="*/ 67 h 1796"/>
                <a:gd name="T84" fmla="*/ 1335 w 2168"/>
                <a:gd name="T85" fmla="*/ 17 h 1796"/>
                <a:gd name="T86" fmla="*/ 1402 w 2168"/>
                <a:gd name="T87" fmla="*/ 33 h 1796"/>
                <a:gd name="T88" fmla="*/ 1707 w 2168"/>
                <a:gd name="T89" fmla="*/ 0 h 1796"/>
                <a:gd name="T90" fmla="*/ 1812 w 2168"/>
                <a:gd name="T91" fmla="*/ 56 h 1796"/>
                <a:gd name="T92" fmla="*/ 1801 w 2168"/>
                <a:gd name="T93" fmla="*/ 222 h 1796"/>
                <a:gd name="T94" fmla="*/ 1840 w 2168"/>
                <a:gd name="T95" fmla="*/ 338 h 1796"/>
                <a:gd name="T96" fmla="*/ 1945 w 2168"/>
                <a:gd name="T97" fmla="*/ 510 h 1796"/>
                <a:gd name="T98" fmla="*/ 2156 w 2168"/>
                <a:gd name="T99" fmla="*/ 793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8" h="1796">
                  <a:moveTo>
                    <a:pt x="2167" y="826"/>
                  </a:moveTo>
                  <a:lnTo>
                    <a:pt x="2167" y="826"/>
                  </a:lnTo>
                  <a:cubicBezTo>
                    <a:pt x="2156" y="837"/>
                    <a:pt x="2150" y="848"/>
                    <a:pt x="2133" y="854"/>
                  </a:cubicBezTo>
                  <a:cubicBezTo>
                    <a:pt x="2111" y="865"/>
                    <a:pt x="2095" y="865"/>
                    <a:pt x="2078" y="881"/>
                  </a:cubicBezTo>
                  <a:cubicBezTo>
                    <a:pt x="2045" y="920"/>
                    <a:pt x="2039" y="953"/>
                    <a:pt x="2028" y="998"/>
                  </a:cubicBezTo>
                  <a:cubicBezTo>
                    <a:pt x="2011" y="1048"/>
                    <a:pt x="2006" y="1081"/>
                    <a:pt x="1978" y="1120"/>
                  </a:cubicBezTo>
                  <a:cubicBezTo>
                    <a:pt x="1950" y="1158"/>
                    <a:pt x="1934" y="1192"/>
                    <a:pt x="1890" y="1192"/>
                  </a:cubicBezTo>
                  <a:cubicBezTo>
                    <a:pt x="1834" y="1192"/>
                    <a:pt x="1834" y="1192"/>
                    <a:pt x="1834" y="1192"/>
                  </a:cubicBezTo>
                  <a:cubicBezTo>
                    <a:pt x="1806" y="1192"/>
                    <a:pt x="1784" y="1219"/>
                    <a:pt x="1773" y="1247"/>
                  </a:cubicBezTo>
                  <a:cubicBezTo>
                    <a:pt x="1768" y="1275"/>
                    <a:pt x="1768" y="1291"/>
                    <a:pt x="1762" y="1314"/>
                  </a:cubicBezTo>
                  <a:cubicBezTo>
                    <a:pt x="1740" y="1374"/>
                    <a:pt x="1718" y="1407"/>
                    <a:pt x="1684" y="1457"/>
                  </a:cubicBezTo>
                  <a:cubicBezTo>
                    <a:pt x="1646" y="1512"/>
                    <a:pt x="1612" y="1529"/>
                    <a:pt x="1568" y="1579"/>
                  </a:cubicBezTo>
                  <a:cubicBezTo>
                    <a:pt x="1524" y="1628"/>
                    <a:pt x="1518" y="1678"/>
                    <a:pt x="1507" y="1745"/>
                  </a:cubicBezTo>
                  <a:lnTo>
                    <a:pt x="1507" y="1745"/>
                  </a:lnTo>
                  <a:cubicBezTo>
                    <a:pt x="1496" y="1739"/>
                    <a:pt x="1485" y="1734"/>
                    <a:pt x="1474" y="1734"/>
                  </a:cubicBezTo>
                  <a:cubicBezTo>
                    <a:pt x="1446" y="1734"/>
                    <a:pt x="1435" y="1750"/>
                    <a:pt x="1407" y="1756"/>
                  </a:cubicBezTo>
                  <a:cubicBezTo>
                    <a:pt x="1380" y="1767"/>
                    <a:pt x="1358" y="1773"/>
                    <a:pt x="1324" y="1773"/>
                  </a:cubicBezTo>
                  <a:cubicBezTo>
                    <a:pt x="1308" y="1773"/>
                    <a:pt x="1297" y="1767"/>
                    <a:pt x="1274" y="1761"/>
                  </a:cubicBezTo>
                  <a:cubicBezTo>
                    <a:pt x="1252" y="1761"/>
                    <a:pt x="1236" y="1761"/>
                    <a:pt x="1213" y="1750"/>
                  </a:cubicBezTo>
                  <a:cubicBezTo>
                    <a:pt x="1213" y="1706"/>
                    <a:pt x="1213" y="1706"/>
                    <a:pt x="1213" y="1706"/>
                  </a:cubicBezTo>
                  <a:cubicBezTo>
                    <a:pt x="1213" y="1689"/>
                    <a:pt x="1225" y="1678"/>
                    <a:pt x="1225" y="1667"/>
                  </a:cubicBezTo>
                  <a:cubicBezTo>
                    <a:pt x="1225" y="1651"/>
                    <a:pt x="1219" y="1640"/>
                    <a:pt x="1208" y="1634"/>
                  </a:cubicBezTo>
                  <a:cubicBezTo>
                    <a:pt x="1202" y="1634"/>
                    <a:pt x="1197" y="1634"/>
                    <a:pt x="1197" y="1634"/>
                  </a:cubicBezTo>
                  <a:cubicBezTo>
                    <a:pt x="1175" y="1634"/>
                    <a:pt x="1164" y="1634"/>
                    <a:pt x="1141" y="1634"/>
                  </a:cubicBezTo>
                  <a:cubicBezTo>
                    <a:pt x="1141" y="1645"/>
                    <a:pt x="1136" y="1662"/>
                    <a:pt x="1119" y="1662"/>
                  </a:cubicBezTo>
                  <a:cubicBezTo>
                    <a:pt x="1097" y="1662"/>
                    <a:pt x="1080" y="1656"/>
                    <a:pt x="1064" y="1640"/>
                  </a:cubicBezTo>
                  <a:cubicBezTo>
                    <a:pt x="1053" y="1634"/>
                    <a:pt x="1053" y="1617"/>
                    <a:pt x="1047" y="1606"/>
                  </a:cubicBezTo>
                  <a:cubicBezTo>
                    <a:pt x="1042" y="1584"/>
                    <a:pt x="1014" y="1595"/>
                    <a:pt x="1003" y="1579"/>
                  </a:cubicBezTo>
                  <a:cubicBezTo>
                    <a:pt x="986" y="1562"/>
                    <a:pt x="981" y="1551"/>
                    <a:pt x="975" y="1534"/>
                  </a:cubicBezTo>
                  <a:cubicBezTo>
                    <a:pt x="964" y="1523"/>
                    <a:pt x="959" y="1573"/>
                    <a:pt x="947" y="1584"/>
                  </a:cubicBezTo>
                  <a:cubicBezTo>
                    <a:pt x="942" y="1590"/>
                    <a:pt x="925" y="1590"/>
                    <a:pt x="925" y="1601"/>
                  </a:cubicBezTo>
                  <a:cubicBezTo>
                    <a:pt x="925" y="1612"/>
                    <a:pt x="937" y="1617"/>
                    <a:pt x="937" y="1628"/>
                  </a:cubicBezTo>
                  <a:cubicBezTo>
                    <a:pt x="937" y="1651"/>
                    <a:pt x="914" y="1656"/>
                    <a:pt x="892" y="1667"/>
                  </a:cubicBezTo>
                  <a:cubicBezTo>
                    <a:pt x="870" y="1678"/>
                    <a:pt x="859" y="1689"/>
                    <a:pt x="837" y="1700"/>
                  </a:cubicBezTo>
                  <a:cubicBezTo>
                    <a:pt x="804" y="1723"/>
                    <a:pt x="776" y="1734"/>
                    <a:pt x="737" y="1734"/>
                  </a:cubicBezTo>
                  <a:cubicBezTo>
                    <a:pt x="698" y="1734"/>
                    <a:pt x="681" y="1695"/>
                    <a:pt x="637" y="1695"/>
                  </a:cubicBezTo>
                  <a:cubicBezTo>
                    <a:pt x="598" y="1695"/>
                    <a:pt x="576" y="1723"/>
                    <a:pt x="543" y="1750"/>
                  </a:cubicBezTo>
                  <a:cubicBezTo>
                    <a:pt x="521" y="1767"/>
                    <a:pt x="515" y="1795"/>
                    <a:pt x="487" y="1795"/>
                  </a:cubicBezTo>
                  <a:cubicBezTo>
                    <a:pt x="454" y="1795"/>
                    <a:pt x="443" y="1767"/>
                    <a:pt x="443" y="1739"/>
                  </a:cubicBezTo>
                  <a:cubicBezTo>
                    <a:pt x="443" y="1717"/>
                    <a:pt x="449" y="1700"/>
                    <a:pt x="449" y="1678"/>
                  </a:cubicBezTo>
                  <a:cubicBezTo>
                    <a:pt x="449" y="1640"/>
                    <a:pt x="449" y="1640"/>
                    <a:pt x="449" y="1640"/>
                  </a:cubicBezTo>
                  <a:cubicBezTo>
                    <a:pt x="449" y="1601"/>
                    <a:pt x="438" y="1579"/>
                    <a:pt x="427" y="1545"/>
                  </a:cubicBezTo>
                  <a:cubicBezTo>
                    <a:pt x="427" y="1523"/>
                    <a:pt x="421" y="1501"/>
                    <a:pt x="405" y="1501"/>
                  </a:cubicBezTo>
                  <a:cubicBezTo>
                    <a:pt x="388" y="1501"/>
                    <a:pt x="382" y="1512"/>
                    <a:pt x="371" y="1523"/>
                  </a:cubicBezTo>
                  <a:cubicBezTo>
                    <a:pt x="349" y="1534"/>
                    <a:pt x="332" y="1545"/>
                    <a:pt x="305" y="1545"/>
                  </a:cubicBezTo>
                  <a:cubicBezTo>
                    <a:pt x="288" y="1545"/>
                    <a:pt x="277" y="1540"/>
                    <a:pt x="260" y="1540"/>
                  </a:cubicBezTo>
                  <a:cubicBezTo>
                    <a:pt x="244" y="1540"/>
                    <a:pt x="233" y="1545"/>
                    <a:pt x="210" y="1545"/>
                  </a:cubicBezTo>
                  <a:cubicBezTo>
                    <a:pt x="194" y="1545"/>
                    <a:pt x="177" y="1540"/>
                    <a:pt x="166" y="1551"/>
                  </a:cubicBezTo>
                  <a:cubicBezTo>
                    <a:pt x="127" y="1579"/>
                    <a:pt x="105" y="1601"/>
                    <a:pt x="61" y="1601"/>
                  </a:cubicBezTo>
                  <a:cubicBezTo>
                    <a:pt x="44" y="1601"/>
                    <a:pt x="44" y="1590"/>
                    <a:pt x="33" y="1584"/>
                  </a:cubicBezTo>
                  <a:cubicBezTo>
                    <a:pt x="16" y="1573"/>
                    <a:pt x="11" y="1568"/>
                    <a:pt x="0" y="1562"/>
                  </a:cubicBezTo>
                  <a:lnTo>
                    <a:pt x="0" y="1562"/>
                  </a:lnTo>
                  <a:cubicBezTo>
                    <a:pt x="28" y="1507"/>
                    <a:pt x="77" y="1512"/>
                    <a:pt x="133" y="1484"/>
                  </a:cubicBezTo>
                  <a:cubicBezTo>
                    <a:pt x="149" y="1479"/>
                    <a:pt x="155" y="1462"/>
                    <a:pt x="166" y="1446"/>
                  </a:cubicBezTo>
                  <a:cubicBezTo>
                    <a:pt x="177" y="1440"/>
                    <a:pt x="188" y="1429"/>
                    <a:pt x="188" y="1418"/>
                  </a:cubicBezTo>
                  <a:cubicBezTo>
                    <a:pt x="188" y="1368"/>
                    <a:pt x="183" y="1341"/>
                    <a:pt x="166" y="1297"/>
                  </a:cubicBezTo>
                  <a:cubicBezTo>
                    <a:pt x="161" y="1280"/>
                    <a:pt x="149" y="1275"/>
                    <a:pt x="149" y="1253"/>
                  </a:cubicBezTo>
                  <a:cubicBezTo>
                    <a:pt x="133" y="1230"/>
                    <a:pt x="122" y="1208"/>
                    <a:pt x="122" y="1181"/>
                  </a:cubicBezTo>
                  <a:cubicBezTo>
                    <a:pt x="122" y="1086"/>
                    <a:pt x="122" y="1086"/>
                    <a:pt x="122" y="1086"/>
                  </a:cubicBezTo>
                  <a:cubicBezTo>
                    <a:pt x="122" y="1070"/>
                    <a:pt x="116" y="1059"/>
                    <a:pt x="116" y="1037"/>
                  </a:cubicBezTo>
                  <a:cubicBezTo>
                    <a:pt x="111" y="1020"/>
                    <a:pt x="116" y="1009"/>
                    <a:pt x="111" y="998"/>
                  </a:cubicBezTo>
                  <a:cubicBezTo>
                    <a:pt x="100" y="981"/>
                    <a:pt x="83" y="976"/>
                    <a:pt x="83" y="953"/>
                  </a:cubicBezTo>
                  <a:cubicBezTo>
                    <a:pt x="83" y="942"/>
                    <a:pt x="100" y="937"/>
                    <a:pt x="111" y="931"/>
                  </a:cubicBezTo>
                  <a:cubicBezTo>
                    <a:pt x="127" y="926"/>
                    <a:pt x="133" y="920"/>
                    <a:pt x="144" y="915"/>
                  </a:cubicBezTo>
                  <a:cubicBezTo>
                    <a:pt x="172" y="904"/>
                    <a:pt x="188" y="887"/>
                    <a:pt x="221" y="881"/>
                  </a:cubicBezTo>
                  <a:cubicBezTo>
                    <a:pt x="260" y="876"/>
                    <a:pt x="277" y="854"/>
                    <a:pt x="305" y="826"/>
                  </a:cubicBezTo>
                  <a:cubicBezTo>
                    <a:pt x="321" y="809"/>
                    <a:pt x="343" y="804"/>
                    <a:pt x="354" y="782"/>
                  </a:cubicBezTo>
                  <a:cubicBezTo>
                    <a:pt x="366" y="748"/>
                    <a:pt x="360" y="721"/>
                    <a:pt x="388" y="704"/>
                  </a:cubicBezTo>
                  <a:cubicBezTo>
                    <a:pt x="421" y="682"/>
                    <a:pt x="438" y="671"/>
                    <a:pt x="471" y="654"/>
                  </a:cubicBezTo>
                  <a:cubicBezTo>
                    <a:pt x="482" y="649"/>
                    <a:pt x="493" y="649"/>
                    <a:pt x="504" y="643"/>
                  </a:cubicBezTo>
                  <a:cubicBezTo>
                    <a:pt x="543" y="621"/>
                    <a:pt x="565" y="593"/>
                    <a:pt x="615" y="593"/>
                  </a:cubicBezTo>
                  <a:cubicBezTo>
                    <a:pt x="654" y="593"/>
                    <a:pt x="676" y="604"/>
                    <a:pt x="715" y="604"/>
                  </a:cubicBezTo>
                  <a:cubicBezTo>
                    <a:pt x="765" y="604"/>
                    <a:pt x="787" y="577"/>
                    <a:pt x="831" y="554"/>
                  </a:cubicBezTo>
                  <a:cubicBezTo>
                    <a:pt x="875" y="527"/>
                    <a:pt x="909" y="516"/>
                    <a:pt x="964" y="516"/>
                  </a:cubicBezTo>
                  <a:cubicBezTo>
                    <a:pt x="1003" y="516"/>
                    <a:pt x="1003" y="516"/>
                    <a:pt x="1003" y="516"/>
                  </a:cubicBezTo>
                  <a:cubicBezTo>
                    <a:pt x="1025" y="516"/>
                    <a:pt x="1042" y="521"/>
                    <a:pt x="1058" y="505"/>
                  </a:cubicBezTo>
                  <a:cubicBezTo>
                    <a:pt x="1070" y="499"/>
                    <a:pt x="1080" y="493"/>
                    <a:pt x="1080" y="482"/>
                  </a:cubicBezTo>
                  <a:cubicBezTo>
                    <a:pt x="1080" y="449"/>
                    <a:pt x="1080" y="449"/>
                    <a:pt x="1080" y="449"/>
                  </a:cubicBezTo>
                  <a:cubicBezTo>
                    <a:pt x="1080" y="427"/>
                    <a:pt x="1075" y="399"/>
                    <a:pt x="1092" y="388"/>
                  </a:cubicBezTo>
                  <a:cubicBezTo>
                    <a:pt x="1125" y="372"/>
                    <a:pt x="1152" y="383"/>
                    <a:pt x="1175" y="355"/>
                  </a:cubicBezTo>
                  <a:cubicBezTo>
                    <a:pt x="1191" y="333"/>
                    <a:pt x="1191" y="316"/>
                    <a:pt x="1197" y="288"/>
                  </a:cubicBezTo>
                  <a:cubicBezTo>
                    <a:pt x="1202" y="250"/>
                    <a:pt x="1208" y="233"/>
                    <a:pt x="1208" y="194"/>
                  </a:cubicBezTo>
                  <a:cubicBezTo>
                    <a:pt x="1208" y="139"/>
                    <a:pt x="1208" y="139"/>
                    <a:pt x="1208" y="139"/>
                  </a:cubicBezTo>
                  <a:cubicBezTo>
                    <a:pt x="1208" y="111"/>
                    <a:pt x="1213" y="94"/>
                    <a:pt x="1230" y="67"/>
                  </a:cubicBezTo>
                  <a:cubicBezTo>
                    <a:pt x="1241" y="50"/>
                    <a:pt x="1258" y="56"/>
                    <a:pt x="1274" y="50"/>
                  </a:cubicBezTo>
                  <a:cubicBezTo>
                    <a:pt x="1302" y="39"/>
                    <a:pt x="1313" y="33"/>
                    <a:pt x="1335" y="17"/>
                  </a:cubicBezTo>
                  <a:lnTo>
                    <a:pt x="1335" y="17"/>
                  </a:lnTo>
                  <a:cubicBezTo>
                    <a:pt x="1363" y="17"/>
                    <a:pt x="1374" y="33"/>
                    <a:pt x="1402" y="33"/>
                  </a:cubicBezTo>
                  <a:cubicBezTo>
                    <a:pt x="1435" y="33"/>
                    <a:pt x="1435" y="33"/>
                    <a:pt x="1435" y="33"/>
                  </a:cubicBezTo>
                  <a:cubicBezTo>
                    <a:pt x="1540" y="33"/>
                    <a:pt x="1601" y="0"/>
                    <a:pt x="1707" y="0"/>
                  </a:cubicBezTo>
                  <a:cubicBezTo>
                    <a:pt x="1757" y="0"/>
                    <a:pt x="1757" y="0"/>
                    <a:pt x="1757" y="0"/>
                  </a:cubicBezTo>
                  <a:cubicBezTo>
                    <a:pt x="1784" y="0"/>
                    <a:pt x="1801" y="28"/>
                    <a:pt x="1812" y="56"/>
                  </a:cubicBezTo>
                  <a:cubicBezTo>
                    <a:pt x="1817" y="84"/>
                    <a:pt x="1834" y="94"/>
                    <a:pt x="1834" y="122"/>
                  </a:cubicBezTo>
                  <a:cubicBezTo>
                    <a:pt x="1834" y="161"/>
                    <a:pt x="1801" y="178"/>
                    <a:pt x="1801" y="222"/>
                  </a:cubicBezTo>
                  <a:cubicBezTo>
                    <a:pt x="1801" y="239"/>
                    <a:pt x="1817" y="250"/>
                    <a:pt x="1829" y="266"/>
                  </a:cubicBezTo>
                  <a:cubicBezTo>
                    <a:pt x="1840" y="294"/>
                    <a:pt x="1823" y="316"/>
                    <a:pt x="1840" y="338"/>
                  </a:cubicBezTo>
                  <a:cubicBezTo>
                    <a:pt x="1851" y="349"/>
                    <a:pt x="1867" y="344"/>
                    <a:pt x="1878" y="355"/>
                  </a:cubicBezTo>
                  <a:cubicBezTo>
                    <a:pt x="1928" y="399"/>
                    <a:pt x="1934" y="444"/>
                    <a:pt x="1945" y="510"/>
                  </a:cubicBezTo>
                  <a:cubicBezTo>
                    <a:pt x="1956" y="554"/>
                    <a:pt x="1950" y="588"/>
                    <a:pt x="1989" y="615"/>
                  </a:cubicBezTo>
                  <a:cubicBezTo>
                    <a:pt x="2067" y="671"/>
                    <a:pt x="2139" y="698"/>
                    <a:pt x="2156" y="793"/>
                  </a:cubicBezTo>
                  <a:cubicBezTo>
                    <a:pt x="2156" y="809"/>
                    <a:pt x="2161" y="815"/>
                    <a:pt x="2167" y="826"/>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7" name="Freeform 110"/>
            <p:cNvSpPr>
              <a:spLocks noChangeArrowheads="1"/>
            </p:cNvSpPr>
            <p:nvPr/>
          </p:nvSpPr>
          <p:spPr bwMode="auto">
            <a:xfrm>
              <a:off x="18840811" y="3194050"/>
              <a:ext cx="817509" cy="771525"/>
            </a:xfrm>
            <a:custGeom>
              <a:avLst/>
              <a:gdLst>
                <a:gd name="T0" fmla="*/ 2272 w 2273"/>
                <a:gd name="T1" fmla="*/ 299 h 2144"/>
                <a:gd name="T2" fmla="*/ 2144 w 2273"/>
                <a:gd name="T3" fmla="*/ 465 h 2144"/>
                <a:gd name="T4" fmla="*/ 2155 w 2273"/>
                <a:gd name="T5" fmla="*/ 598 h 2144"/>
                <a:gd name="T6" fmla="*/ 2028 w 2273"/>
                <a:gd name="T7" fmla="*/ 720 h 2144"/>
                <a:gd name="T8" fmla="*/ 1995 w 2273"/>
                <a:gd name="T9" fmla="*/ 936 h 2144"/>
                <a:gd name="T10" fmla="*/ 1900 w 2273"/>
                <a:gd name="T11" fmla="*/ 1063 h 2144"/>
                <a:gd name="T12" fmla="*/ 1784 w 2273"/>
                <a:gd name="T13" fmla="*/ 1097 h 2144"/>
                <a:gd name="T14" fmla="*/ 1435 w 2273"/>
                <a:gd name="T15" fmla="*/ 1174 h 2144"/>
                <a:gd name="T16" fmla="*/ 1208 w 2273"/>
                <a:gd name="T17" fmla="*/ 1285 h 2144"/>
                <a:gd name="T18" fmla="*/ 1041 w 2273"/>
                <a:gd name="T19" fmla="*/ 1462 h 2144"/>
                <a:gd name="T20" fmla="*/ 903 w 2273"/>
                <a:gd name="T21" fmla="*/ 1534 h 2144"/>
                <a:gd name="T22" fmla="*/ 942 w 2273"/>
                <a:gd name="T23" fmla="*/ 1667 h 2144"/>
                <a:gd name="T24" fmla="*/ 986 w 2273"/>
                <a:gd name="T25" fmla="*/ 1878 h 2144"/>
                <a:gd name="T26" fmla="*/ 953 w 2273"/>
                <a:gd name="T27" fmla="*/ 2065 h 2144"/>
                <a:gd name="T28" fmla="*/ 809 w 2273"/>
                <a:gd name="T29" fmla="*/ 2132 h 2144"/>
                <a:gd name="T30" fmla="*/ 582 w 2273"/>
                <a:gd name="T31" fmla="*/ 2088 h 2144"/>
                <a:gd name="T32" fmla="*/ 570 w 2273"/>
                <a:gd name="T33" fmla="*/ 1932 h 2144"/>
                <a:gd name="T34" fmla="*/ 537 w 2273"/>
                <a:gd name="T35" fmla="*/ 1811 h 2144"/>
                <a:gd name="T36" fmla="*/ 526 w 2273"/>
                <a:gd name="T37" fmla="*/ 1684 h 2144"/>
                <a:gd name="T38" fmla="*/ 498 w 2273"/>
                <a:gd name="T39" fmla="*/ 1573 h 2144"/>
                <a:gd name="T40" fmla="*/ 509 w 2273"/>
                <a:gd name="T41" fmla="*/ 1424 h 2144"/>
                <a:gd name="T42" fmla="*/ 404 w 2273"/>
                <a:gd name="T43" fmla="*/ 1307 h 2144"/>
                <a:gd name="T44" fmla="*/ 349 w 2273"/>
                <a:gd name="T45" fmla="*/ 1285 h 2144"/>
                <a:gd name="T46" fmla="*/ 327 w 2273"/>
                <a:gd name="T47" fmla="*/ 1385 h 2144"/>
                <a:gd name="T48" fmla="*/ 243 w 2273"/>
                <a:gd name="T49" fmla="*/ 1379 h 2144"/>
                <a:gd name="T50" fmla="*/ 288 w 2273"/>
                <a:gd name="T51" fmla="*/ 1285 h 2144"/>
                <a:gd name="T52" fmla="*/ 316 w 2273"/>
                <a:gd name="T53" fmla="*/ 1246 h 2144"/>
                <a:gd name="T54" fmla="*/ 216 w 2273"/>
                <a:gd name="T55" fmla="*/ 1246 h 2144"/>
                <a:gd name="T56" fmla="*/ 188 w 2273"/>
                <a:gd name="T57" fmla="*/ 1152 h 2144"/>
                <a:gd name="T58" fmla="*/ 194 w 2273"/>
                <a:gd name="T59" fmla="*/ 1113 h 2144"/>
                <a:gd name="T60" fmla="*/ 99 w 2273"/>
                <a:gd name="T61" fmla="*/ 1025 h 2144"/>
                <a:gd name="T62" fmla="*/ 138 w 2273"/>
                <a:gd name="T63" fmla="*/ 925 h 2144"/>
                <a:gd name="T64" fmla="*/ 122 w 2273"/>
                <a:gd name="T65" fmla="*/ 820 h 2144"/>
                <a:gd name="T66" fmla="*/ 28 w 2273"/>
                <a:gd name="T67" fmla="*/ 720 h 2144"/>
                <a:gd name="T68" fmla="*/ 22 w 2273"/>
                <a:gd name="T69" fmla="*/ 598 h 2144"/>
                <a:gd name="T70" fmla="*/ 0 w 2273"/>
                <a:gd name="T71" fmla="*/ 515 h 2144"/>
                <a:gd name="T72" fmla="*/ 50 w 2273"/>
                <a:gd name="T73" fmla="*/ 432 h 2144"/>
                <a:gd name="T74" fmla="*/ 66 w 2273"/>
                <a:gd name="T75" fmla="*/ 348 h 2144"/>
                <a:gd name="T76" fmla="*/ 83 w 2273"/>
                <a:gd name="T77" fmla="*/ 215 h 2144"/>
                <a:gd name="T78" fmla="*/ 194 w 2273"/>
                <a:gd name="T79" fmla="*/ 110 h 2144"/>
                <a:gd name="T80" fmla="*/ 271 w 2273"/>
                <a:gd name="T81" fmla="*/ 0 h 2144"/>
                <a:gd name="T82" fmla="*/ 304 w 2273"/>
                <a:gd name="T83" fmla="*/ 71 h 2144"/>
                <a:gd name="T84" fmla="*/ 443 w 2273"/>
                <a:gd name="T85" fmla="*/ 249 h 2144"/>
                <a:gd name="T86" fmla="*/ 604 w 2273"/>
                <a:gd name="T87" fmla="*/ 387 h 2144"/>
                <a:gd name="T88" fmla="*/ 670 w 2273"/>
                <a:gd name="T89" fmla="*/ 459 h 2144"/>
                <a:gd name="T90" fmla="*/ 864 w 2273"/>
                <a:gd name="T91" fmla="*/ 437 h 2144"/>
                <a:gd name="T92" fmla="*/ 1075 w 2273"/>
                <a:gd name="T93" fmla="*/ 421 h 2144"/>
                <a:gd name="T94" fmla="*/ 1258 w 2273"/>
                <a:gd name="T95" fmla="*/ 421 h 2144"/>
                <a:gd name="T96" fmla="*/ 1363 w 2273"/>
                <a:gd name="T97" fmla="*/ 354 h 2144"/>
                <a:gd name="T98" fmla="*/ 1452 w 2273"/>
                <a:gd name="T99" fmla="*/ 232 h 2144"/>
                <a:gd name="T100" fmla="*/ 1646 w 2273"/>
                <a:gd name="T101" fmla="*/ 204 h 2144"/>
                <a:gd name="T102" fmla="*/ 1884 w 2273"/>
                <a:gd name="T103" fmla="*/ 276 h 2144"/>
                <a:gd name="T104" fmla="*/ 2017 w 2273"/>
                <a:gd name="T105" fmla="*/ 310 h 2144"/>
                <a:gd name="T106" fmla="*/ 2178 w 2273"/>
                <a:gd name="T107" fmla="*/ 232 h 2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3" h="2144">
                  <a:moveTo>
                    <a:pt x="2266" y="227"/>
                  </a:moveTo>
                  <a:lnTo>
                    <a:pt x="2266" y="227"/>
                  </a:lnTo>
                  <a:cubicBezTo>
                    <a:pt x="2266" y="254"/>
                    <a:pt x="2272" y="271"/>
                    <a:pt x="2272" y="299"/>
                  </a:cubicBezTo>
                  <a:cubicBezTo>
                    <a:pt x="2272" y="337"/>
                    <a:pt x="2266" y="365"/>
                    <a:pt x="2233" y="387"/>
                  </a:cubicBezTo>
                  <a:cubicBezTo>
                    <a:pt x="2211" y="404"/>
                    <a:pt x="2194" y="409"/>
                    <a:pt x="2172" y="432"/>
                  </a:cubicBezTo>
                  <a:cubicBezTo>
                    <a:pt x="2161" y="443"/>
                    <a:pt x="2144" y="448"/>
                    <a:pt x="2144" y="465"/>
                  </a:cubicBezTo>
                  <a:cubicBezTo>
                    <a:pt x="2144" y="509"/>
                    <a:pt x="2144" y="509"/>
                    <a:pt x="2144" y="509"/>
                  </a:cubicBezTo>
                  <a:cubicBezTo>
                    <a:pt x="2144" y="542"/>
                    <a:pt x="2155" y="565"/>
                    <a:pt x="2155" y="598"/>
                  </a:cubicBezTo>
                  <a:lnTo>
                    <a:pt x="2155" y="598"/>
                  </a:lnTo>
                  <a:cubicBezTo>
                    <a:pt x="2133" y="614"/>
                    <a:pt x="2122" y="620"/>
                    <a:pt x="2094" y="631"/>
                  </a:cubicBezTo>
                  <a:cubicBezTo>
                    <a:pt x="2078" y="637"/>
                    <a:pt x="2061" y="631"/>
                    <a:pt x="2050" y="648"/>
                  </a:cubicBezTo>
                  <a:cubicBezTo>
                    <a:pt x="2033" y="675"/>
                    <a:pt x="2028" y="692"/>
                    <a:pt x="2028" y="720"/>
                  </a:cubicBezTo>
                  <a:cubicBezTo>
                    <a:pt x="2028" y="775"/>
                    <a:pt x="2028" y="775"/>
                    <a:pt x="2028" y="775"/>
                  </a:cubicBezTo>
                  <a:cubicBezTo>
                    <a:pt x="2028" y="814"/>
                    <a:pt x="2022" y="831"/>
                    <a:pt x="2017" y="869"/>
                  </a:cubicBezTo>
                  <a:cubicBezTo>
                    <a:pt x="2011" y="897"/>
                    <a:pt x="2011" y="914"/>
                    <a:pt x="1995" y="936"/>
                  </a:cubicBezTo>
                  <a:cubicBezTo>
                    <a:pt x="1972" y="964"/>
                    <a:pt x="1945" y="953"/>
                    <a:pt x="1912" y="969"/>
                  </a:cubicBezTo>
                  <a:cubicBezTo>
                    <a:pt x="1895" y="980"/>
                    <a:pt x="1900" y="1008"/>
                    <a:pt x="1900" y="1030"/>
                  </a:cubicBezTo>
                  <a:cubicBezTo>
                    <a:pt x="1900" y="1063"/>
                    <a:pt x="1900" y="1063"/>
                    <a:pt x="1900" y="1063"/>
                  </a:cubicBezTo>
                  <a:cubicBezTo>
                    <a:pt x="1900" y="1074"/>
                    <a:pt x="1890" y="1080"/>
                    <a:pt x="1878" y="1086"/>
                  </a:cubicBezTo>
                  <a:cubicBezTo>
                    <a:pt x="1862" y="1102"/>
                    <a:pt x="1845" y="1097"/>
                    <a:pt x="1823" y="1097"/>
                  </a:cubicBezTo>
                  <a:cubicBezTo>
                    <a:pt x="1784" y="1097"/>
                    <a:pt x="1784" y="1097"/>
                    <a:pt x="1784" y="1097"/>
                  </a:cubicBezTo>
                  <a:cubicBezTo>
                    <a:pt x="1729" y="1097"/>
                    <a:pt x="1695" y="1108"/>
                    <a:pt x="1651" y="1135"/>
                  </a:cubicBezTo>
                  <a:cubicBezTo>
                    <a:pt x="1607" y="1158"/>
                    <a:pt x="1585" y="1185"/>
                    <a:pt x="1535" y="1185"/>
                  </a:cubicBezTo>
                  <a:cubicBezTo>
                    <a:pt x="1496" y="1185"/>
                    <a:pt x="1474" y="1174"/>
                    <a:pt x="1435" y="1174"/>
                  </a:cubicBezTo>
                  <a:cubicBezTo>
                    <a:pt x="1385" y="1174"/>
                    <a:pt x="1363" y="1202"/>
                    <a:pt x="1324" y="1224"/>
                  </a:cubicBezTo>
                  <a:cubicBezTo>
                    <a:pt x="1313" y="1230"/>
                    <a:pt x="1302" y="1230"/>
                    <a:pt x="1291" y="1235"/>
                  </a:cubicBezTo>
                  <a:cubicBezTo>
                    <a:pt x="1258" y="1252"/>
                    <a:pt x="1241" y="1263"/>
                    <a:pt x="1208" y="1285"/>
                  </a:cubicBezTo>
                  <a:cubicBezTo>
                    <a:pt x="1180" y="1302"/>
                    <a:pt x="1186" y="1329"/>
                    <a:pt x="1174" y="1363"/>
                  </a:cubicBezTo>
                  <a:cubicBezTo>
                    <a:pt x="1163" y="1385"/>
                    <a:pt x="1141" y="1390"/>
                    <a:pt x="1125" y="1407"/>
                  </a:cubicBezTo>
                  <a:cubicBezTo>
                    <a:pt x="1097" y="1435"/>
                    <a:pt x="1080" y="1457"/>
                    <a:pt x="1041" y="1462"/>
                  </a:cubicBezTo>
                  <a:cubicBezTo>
                    <a:pt x="1008" y="1468"/>
                    <a:pt x="992" y="1485"/>
                    <a:pt x="964" y="1496"/>
                  </a:cubicBezTo>
                  <a:cubicBezTo>
                    <a:pt x="953" y="1501"/>
                    <a:pt x="947" y="1507"/>
                    <a:pt x="931" y="1512"/>
                  </a:cubicBezTo>
                  <a:cubicBezTo>
                    <a:pt x="920" y="1518"/>
                    <a:pt x="903" y="1523"/>
                    <a:pt x="903" y="1534"/>
                  </a:cubicBezTo>
                  <a:cubicBezTo>
                    <a:pt x="903" y="1557"/>
                    <a:pt x="920" y="1562"/>
                    <a:pt x="931" y="1579"/>
                  </a:cubicBezTo>
                  <a:cubicBezTo>
                    <a:pt x="936" y="1590"/>
                    <a:pt x="931" y="1601"/>
                    <a:pt x="936" y="1618"/>
                  </a:cubicBezTo>
                  <a:cubicBezTo>
                    <a:pt x="936" y="1640"/>
                    <a:pt x="942" y="1651"/>
                    <a:pt x="942" y="1667"/>
                  </a:cubicBezTo>
                  <a:cubicBezTo>
                    <a:pt x="942" y="1762"/>
                    <a:pt x="942" y="1762"/>
                    <a:pt x="942" y="1762"/>
                  </a:cubicBezTo>
                  <a:cubicBezTo>
                    <a:pt x="942" y="1789"/>
                    <a:pt x="953" y="1811"/>
                    <a:pt x="969" y="1834"/>
                  </a:cubicBezTo>
                  <a:cubicBezTo>
                    <a:pt x="969" y="1856"/>
                    <a:pt x="981" y="1861"/>
                    <a:pt x="986" y="1878"/>
                  </a:cubicBezTo>
                  <a:cubicBezTo>
                    <a:pt x="1003" y="1922"/>
                    <a:pt x="1008" y="1949"/>
                    <a:pt x="1008" y="1999"/>
                  </a:cubicBezTo>
                  <a:cubicBezTo>
                    <a:pt x="1008" y="2010"/>
                    <a:pt x="997" y="2021"/>
                    <a:pt x="986" y="2027"/>
                  </a:cubicBezTo>
                  <a:cubicBezTo>
                    <a:pt x="975" y="2043"/>
                    <a:pt x="969" y="2060"/>
                    <a:pt x="953" y="2065"/>
                  </a:cubicBezTo>
                  <a:cubicBezTo>
                    <a:pt x="897" y="2093"/>
                    <a:pt x="848" y="2088"/>
                    <a:pt x="820" y="2143"/>
                  </a:cubicBezTo>
                  <a:lnTo>
                    <a:pt x="820" y="2143"/>
                  </a:lnTo>
                  <a:cubicBezTo>
                    <a:pt x="814" y="2137"/>
                    <a:pt x="814" y="2137"/>
                    <a:pt x="809" y="2132"/>
                  </a:cubicBezTo>
                  <a:cubicBezTo>
                    <a:pt x="775" y="2099"/>
                    <a:pt x="748" y="2088"/>
                    <a:pt x="698" y="2088"/>
                  </a:cubicBezTo>
                  <a:cubicBezTo>
                    <a:pt x="659" y="2088"/>
                    <a:pt x="648" y="2132"/>
                    <a:pt x="604" y="2132"/>
                  </a:cubicBezTo>
                  <a:cubicBezTo>
                    <a:pt x="587" y="2132"/>
                    <a:pt x="582" y="2104"/>
                    <a:pt x="582" y="2088"/>
                  </a:cubicBezTo>
                  <a:cubicBezTo>
                    <a:pt x="582" y="2016"/>
                    <a:pt x="582" y="2016"/>
                    <a:pt x="582" y="2016"/>
                  </a:cubicBezTo>
                  <a:cubicBezTo>
                    <a:pt x="582" y="1999"/>
                    <a:pt x="565" y="1988"/>
                    <a:pt x="565" y="1971"/>
                  </a:cubicBezTo>
                  <a:cubicBezTo>
                    <a:pt x="565" y="1955"/>
                    <a:pt x="570" y="1949"/>
                    <a:pt x="570" y="1932"/>
                  </a:cubicBezTo>
                  <a:cubicBezTo>
                    <a:pt x="570" y="1917"/>
                    <a:pt x="560" y="1906"/>
                    <a:pt x="560" y="1889"/>
                  </a:cubicBezTo>
                  <a:cubicBezTo>
                    <a:pt x="554" y="1867"/>
                    <a:pt x="554" y="1850"/>
                    <a:pt x="548" y="1828"/>
                  </a:cubicBezTo>
                  <a:cubicBezTo>
                    <a:pt x="548" y="1823"/>
                    <a:pt x="537" y="1817"/>
                    <a:pt x="537" y="1811"/>
                  </a:cubicBezTo>
                  <a:cubicBezTo>
                    <a:pt x="526" y="1795"/>
                    <a:pt x="537" y="1784"/>
                    <a:pt x="532" y="1773"/>
                  </a:cubicBezTo>
                  <a:cubicBezTo>
                    <a:pt x="532" y="1756"/>
                    <a:pt x="526" y="1745"/>
                    <a:pt x="526" y="1728"/>
                  </a:cubicBezTo>
                  <a:cubicBezTo>
                    <a:pt x="526" y="1712"/>
                    <a:pt x="537" y="1695"/>
                    <a:pt x="526" y="1684"/>
                  </a:cubicBezTo>
                  <a:cubicBezTo>
                    <a:pt x="504" y="1656"/>
                    <a:pt x="449" y="1673"/>
                    <a:pt x="449" y="1640"/>
                  </a:cubicBezTo>
                  <a:cubicBezTo>
                    <a:pt x="449" y="1618"/>
                    <a:pt x="471" y="1618"/>
                    <a:pt x="482" y="1601"/>
                  </a:cubicBezTo>
                  <a:cubicBezTo>
                    <a:pt x="493" y="1595"/>
                    <a:pt x="493" y="1584"/>
                    <a:pt x="498" y="1573"/>
                  </a:cubicBezTo>
                  <a:cubicBezTo>
                    <a:pt x="509" y="1540"/>
                    <a:pt x="521" y="1523"/>
                    <a:pt x="521" y="1490"/>
                  </a:cubicBezTo>
                  <a:cubicBezTo>
                    <a:pt x="521" y="1473"/>
                    <a:pt x="515" y="1468"/>
                    <a:pt x="515" y="1451"/>
                  </a:cubicBezTo>
                  <a:cubicBezTo>
                    <a:pt x="515" y="1440"/>
                    <a:pt x="515" y="1435"/>
                    <a:pt x="509" y="1424"/>
                  </a:cubicBezTo>
                  <a:cubicBezTo>
                    <a:pt x="498" y="1401"/>
                    <a:pt x="476" y="1407"/>
                    <a:pt x="465" y="1385"/>
                  </a:cubicBezTo>
                  <a:cubicBezTo>
                    <a:pt x="454" y="1368"/>
                    <a:pt x="454" y="1357"/>
                    <a:pt x="454" y="1335"/>
                  </a:cubicBezTo>
                  <a:cubicBezTo>
                    <a:pt x="432" y="1335"/>
                    <a:pt x="421" y="1324"/>
                    <a:pt x="404" y="1307"/>
                  </a:cubicBezTo>
                  <a:cubicBezTo>
                    <a:pt x="388" y="1296"/>
                    <a:pt x="371" y="1285"/>
                    <a:pt x="354" y="1268"/>
                  </a:cubicBezTo>
                  <a:cubicBezTo>
                    <a:pt x="349" y="1268"/>
                    <a:pt x="349" y="1268"/>
                    <a:pt x="349" y="1268"/>
                  </a:cubicBezTo>
                  <a:cubicBezTo>
                    <a:pt x="349" y="1285"/>
                    <a:pt x="349" y="1285"/>
                    <a:pt x="349" y="1285"/>
                  </a:cubicBezTo>
                  <a:cubicBezTo>
                    <a:pt x="360" y="1291"/>
                    <a:pt x="360" y="1296"/>
                    <a:pt x="371" y="1302"/>
                  </a:cubicBezTo>
                  <a:cubicBezTo>
                    <a:pt x="376" y="1346"/>
                    <a:pt x="376" y="1346"/>
                    <a:pt x="376" y="1346"/>
                  </a:cubicBezTo>
                  <a:cubicBezTo>
                    <a:pt x="376" y="1368"/>
                    <a:pt x="349" y="1374"/>
                    <a:pt x="327" y="1385"/>
                  </a:cubicBezTo>
                  <a:cubicBezTo>
                    <a:pt x="304" y="1390"/>
                    <a:pt x="288" y="1412"/>
                    <a:pt x="260" y="1412"/>
                  </a:cubicBezTo>
                  <a:cubicBezTo>
                    <a:pt x="255" y="1412"/>
                    <a:pt x="255" y="1412"/>
                    <a:pt x="243" y="1407"/>
                  </a:cubicBezTo>
                  <a:cubicBezTo>
                    <a:pt x="243" y="1379"/>
                    <a:pt x="243" y="1379"/>
                    <a:pt x="243" y="1379"/>
                  </a:cubicBezTo>
                  <a:cubicBezTo>
                    <a:pt x="243" y="1363"/>
                    <a:pt x="249" y="1357"/>
                    <a:pt x="249" y="1340"/>
                  </a:cubicBezTo>
                  <a:cubicBezTo>
                    <a:pt x="249" y="1318"/>
                    <a:pt x="238" y="1302"/>
                    <a:pt x="255" y="1291"/>
                  </a:cubicBezTo>
                  <a:cubicBezTo>
                    <a:pt x="260" y="1279"/>
                    <a:pt x="271" y="1285"/>
                    <a:pt x="288" y="1285"/>
                  </a:cubicBezTo>
                  <a:cubicBezTo>
                    <a:pt x="299" y="1279"/>
                    <a:pt x="304" y="1274"/>
                    <a:pt x="321" y="1274"/>
                  </a:cubicBezTo>
                  <a:cubicBezTo>
                    <a:pt x="321" y="1257"/>
                    <a:pt x="321" y="1257"/>
                    <a:pt x="321" y="1257"/>
                  </a:cubicBezTo>
                  <a:cubicBezTo>
                    <a:pt x="316" y="1246"/>
                    <a:pt x="316" y="1246"/>
                    <a:pt x="316" y="1246"/>
                  </a:cubicBezTo>
                  <a:cubicBezTo>
                    <a:pt x="294" y="1235"/>
                    <a:pt x="288" y="1213"/>
                    <a:pt x="266" y="1213"/>
                  </a:cubicBezTo>
                  <a:cubicBezTo>
                    <a:pt x="243" y="1213"/>
                    <a:pt x="227" y="1230"/>
                    <a:pt x="221" y="1246"/>
                  </a:cubicBezTo>
                  <a:cubicBezTo>
                    <a:pt x="216" y="1246"/>
                    <a:pt x="216" y="1246"/>
                    <a:pt x="216" y="1246"/>
                  </a:cubicBezTo>
                  <a:cubicBezTo>
                    <a:pt x="205" y="1224"/>
                    <a:pt x="199" y="1213"/>
                    <a:pt x="188" y="1191"/>
                  </a:cubicBezTo>
                  <a:cubicBezTo>
                    <a:pt x="177" y="1180"/>
                    <a:pt x="161" y="1180"/>
                    <a:pt x="161" y="1163"/>
                  </a:cubicBezTo>
                  <a:cubicBezTo>
                    <a:pt x="161" y="1152"/>
                    <a:pt x="177" y="1152"/>
                    <a:pt x="188" y="1152"/>
                  </a:cubicBezTo>
                  <a:cubicBezTo>
                    <a:pt x="210" y="1152"/>
                    <a:pt x="216" y="1174"/>
                    <a:pt x="238" y="1174"/>
                  </a:cubicBezTo>
                  <a:cubicBezTo>
                    <a:pt x="271" y="1174"/>
                    <a:pt x="227" y="1152"/>
                    <a:pt x="221" y="1146"/>
                  </a:cubicBezTo>
                  <a:cubicBezTo>
                    <a:pt x="205" y="1135"/>
                    <a:pt x="210" y="1113"/>
                    <a:pt x="194" y="1113"/>
                  </a:cubicBezTo>
                  <a:cubicBezTo>
                    <a:pt x="177" y="1113"/>
                    <a:pt x="171" y="1113"/>
                    <a:pt x="161" y="1113"/>
                  </a:cubicBezTo>
                  <a:cubicBezTo>
                    <a:pt x="133" y="1113"/>
                    <a:pt x="122" y="1091"/>
                    <a:pt x="110" y="1069"/>
                  </a:cubicBezTo>
                  <a:cubicBezTo>
                    <a:pt x="105" y="1052"/>
                    <a:pt x="99" y="1041"/>
                    <a:pt x="99" y="1025"/>
                  </a:cubicBezTo>
                  <a:cubicBezTo>
                    <a:pt x="99" y="1008"/>
                    <a:pt x="110" y="1008"/>
                    <a:pt x="110" y="997"/>
                  </a:cubicBezTo>
                  <a:cubicBezTo>
                    <a:pt x="110" y="980"/>
                    <a:pt x="99" y="975"/>
                    <a:pt x="99" y="964"/>
                  </a:cubicBezTo>
                  <a:cubicBezTo>
                    <a:pt x="99" y="941"/>
                    <a:pt x="122" y="936"/>
                    <a:pt x="138" y="925"/>
                  </a:cubicBezTo>
                  <a:cubicBezTo>
                    <a:pt x="149" y="919"/>
                    <a:pt x="166" y="914"/>
                    <a:pt x="166" y="903"/>
                  </a:cubicBezTo>
                  <a:cubicBezTo>
                    <a:pt x="166" y="892"/>
                    <a:pt x="155" y="892"/>
                    <a:pt x="155" y="880"/>
                  </a:cubicBezTo>
                  <a:cubicBezTo>
                    <a:pt x="144" y="853"/>
                    <a:pt x="133" y="842"/>
                    <a:pt x="122" y="820"/>
                  </a:cubicBezTo>
                  <a:cubicBezTo>
                    <a:pt x="110" y="781"/>
                    <a:pt x="110" y="725"/>
                    <a:pt x="72" y="725"/>
                  </a:cubicBezTo>
                  <a:cubicBezTo>
                    <a:pt x="61" y="725"/>
                    <a:pt x="55" y="731"/>
                    <a:pt x="50" y="731"/>
                  </a:cubicBezTo>
                  <a:cubicBezTo>
                    <a:pt x="38" y="731"/>
                    <a:pt x="28" y="725"/>
                    <a:pt x="28" y="720"/>
                  </a:cubicBezTo>
                  <a:cubicBezTo>
                    <a:pt x="28" y="681"/>
                    <a:pt x="28" y="681"/>
                    <a:pt x="28" y="681"/>
                  </a:cubicBezTo>
                  <a:cubicBezTo>
                    <a:pt x="28" y="675"/>
                    <a:pt x="22" y="670"/>
                    <a:pt x="22" y="665"/>
                  </a:cubicBezTo>
                  <a:cubicBezTo>
                    <a:pt x="22" y="598"/>
                    <a:pt x="22" y="598"/>
                    <a:pt x="22" y="598"/>
                  </a:cubicBezTo>
                  <a:cubicBezTo>
                    <a:pt x="22" y="587"/>
                    <a:pt x="11" y="587"/>
                    <a:pt x="11" y="576"/>
                  </a:cubicBezTo>
                  <a:cubicBezTo>
                    <a:pt x="11" y="532"/>
                    <a:pt x="11" y="532"/>
                    <a:pt x="11" y="532"/>
                  </a:cubicBezTo>
                  <a:cubicBezTo>
                    <a:pt x="5" y="526"/>
                    <a:pt x="0" y="520"/>
                    <a:pt x="0" y="515"/>
                  </a:cubicBezTo>
                  <a:cubicBezTo>
                    <a:pt x="0" y="498"/>
                    <a:pt x="16" y="493"/>
                    <a:pt x="28" y="487"/>
                  </a:cubicBezTo>
                  <a:cubicBezTo>
                    <a:pt x="33" y="481"/>
                    <a:pt x="28" y="476"/>
                    <a:pt x="33" y="470"/>
                  </a:cubicBezTo>
                  <a:cubicBezTo>
                    <a:pt x="44" y="459"/>
                    <a:pt x="50" y="448"/>
                    <a:pt x="50" y="432"/>
                  </a:cubicBezTo>
                  <a:cubicBezTo>
                    <a:pt x="50" y="415"/>
                    <a:pt x="50" y="404"/>
                    <a:pt x="38" y="387"/>
                  </a:cubicBezTo>
                  <a:cubicBezTo>
                    <a:pt x="33" y="382"/>
                    <a:pt x="28" y="382"/>
                    <a:pt x="28" y="371"/>
                  </a:cubicBezTo>
                  <a:cubicBezTo>
                    <a:pt x="28" y="354"/>
                    <a:pt x="50" y="348"/>
                    <a:pt x="66" y="348"/>
                  </a:cubicBezTo>
                  <a:cubicBezTo>
                    <a:pt x="66" y="304"/>
                    <a:pt x="66" y="304"/>
                    <a:pt x="66" y="304"/>
                  </a:cubicBezTo>
                  <a:cubicBezTo>
                    <a:pt x="77" y="293"/>
                    <a:pt x="83" y="288"/>
                    <a:pt x="83" y="271"/>
                  </a:cubicBezTo>
                  <a:cubicBezTo>
                    <a:pt x="83" y="215"/>
                    <a:pt x="83" y="215"/>
                    <a:pt x="83" y="215"/>
                  </a:cubicBezTo>
                  <a:cubicBezTo>
                    <a:pt x="83" y="199"/>
                    <a:pt x="99" y="199"/>
                    <a:pt x="110" y="188"/>
                  </a:cubicBezTo>
                  <a:cubicBezTo>
                    <a:pt x="127" y="177"/>
                    <a:pt x="138" y="171"/>
                    <a:pt x="155" y="155"/>
                  </a:cubicBezTo>
                  <a:cubicBezTo>
                    <a:pt x="171" y="138"/>
                    <a:pt x="183" y="133"/>
                    <a:pt x="194" y="110"/>
                  </a:cubicBezTo>
                  <a:cubicBezTo>
                    <a:pt x="199" y="99"/>
                    <a:pt x="194" y="88"/>
                    <a:pt x="194" y="71"/>
                  </a:cubicBezTo>
                  <a:cubicBezTo>
                    <a:pt x="199" y="38"/>
                    <a:pt x="221" y="22"/>
                    <a:pt x="249" y="10"/>
                  </a:cubicBezTo>
                  <a:cubicBezTo>
                    <a:pt x="260" y="5"/>
                    <a:pt x="266" y="5"/>
                    <a:pt x="271" y="0"/>
                  </a:cubicBezTo>
                  <a:lnTo>
                    <a:pt x="271" y="0"/>
                  </a:lnTo>
                  <a:cubicBezTo>
                    <a:pt x="271" y="5"/>
                    <a:pt x="271" y="16"/>
                    <a:pt x="271" y="22"/>
                  </a:cubicBezTo>
                  <a:cubicBezTo>
                    <a:pt x="271" y="44"/>
                    <a:pt x="282" y="60"/>
                    <a:pt x="304" y="71"/>
                  </a:cubicBezTo>
                  <a:cubicBezTo>
                    <a:pt x="310" y="77"/>
                    <a:pt x="321" y="77"/>
                    <a:pt x="327" y="88"/>
                  </a:cubicBezTo>
                  <a:cubicBezTo>
                    <a:pt x="338" y="105"/>
                    <a:pt x="332" y="116"/>
                    <a:pt x="338" y="133"/>
                  </a:cubicBezTo>
                  <a:cubicBezTo>
                    <a:pt x="349" y="193"/>
                    <a:pt x="388" y="221"/>
                    <a:pt x="443" y="249"/>
                  </a:cubicBezTo>
                  <a:cubicBezTo>
                    <a:pt x="476" y="266"/>
                    <a:pt x="487" y="288"/>
                    <a:pt x="509" y="310"/>
                  </a:cubicBezTo>
                  <a:cubicBezTo>
                    <a:pt x="532" y="332"/>
                    <a:pt x="554" y="332"/>
                    <a:pt x="570" y="348"/>
                  </a:cubicBezTo>
                  <a:cubicBezTo>
                    <a:pt x="587" y="360"/>
                    <a:pt x="598" y="371"/>
                    <a:pt x="604" y="387"/>
                  </a:cubicBezTo>
                  <a:cubicBezTo>
                    <a:pt x="604" y="399"/>
                    <a:pt x="604" y="409"/>
                    <a:pt x="615" y="415"/>
                  </a:cubicBezTo>
                  <a:cubicBezTo>
                    <a:pt x="626" y="421"/>
                    <a:pt x="631" y="421"/>
                    <a:pt x="642" y="432"/>
                  </a:cubicBezTo>
                  <a:cubicBezTo>
                    <a:pt x="654" y="437"/>
                    <a:pt x="654" y="454"/>
                    <a:pt x="670" y="459"/>
                  </a:cubicBezTo>
                  <a:cubicBezTo>
                    <a:pt x="687" y="476"/>
                    <a:pt x="715" y="487"/>
                    <a:pt x="742" y="487"/>
                  </a:cubicBezTo>
                  <a:cubicBezTo>
                    <a:pt x="781" y="487"/>
                    <a:pt x="809" y="476"/>
                    <a:pt x="842" y="454"/>
                  </a:cubicBezTo>
                  <a:cubicBezTo>
                    <a:pt x="853" y="448"/>
                    <a:pt x="853" y="437"/>
                    <a:pt x="864" y="437"/>
                  </a:cubicBezTo>
                  <a:cubicBezTo>
                    <a:pt x="903" y="415"/>
                    <a:pt x="925" y="415"/>
                    <a:pt x="969" y="409"/>
                  </a:cubicBezTo>
                  <a:cubicBezTo>
                    <a:pt x="986" y="404"/>
                    <a:pt x="997" y="393"/>
                    <a:pt x="1014" y="393"/>
                  </a:cubicBezTo>
                  <a:cubicBezTo>
                    <a:pt x="1036" y="393"/>
                    <a:pt x="1047" y="421"/>
                    <a:pt x="1075" y="421"/>
                  </a:cubicBezTo>
                  <a:cubicBezTo>
                    <a:pt x="1119" y="421"/>
                    <a:pt x="1119" y="421"/>
                    <a:pt x="1119" y="421"/>
                  </a:cubicBezTo>
                  <a:cubicBezTo>
                    <a:pt x="1163" y="421"/>
                    <a:pt x="1186" y="432"/>
                    <a:pt x="1230" y="432"/>
                  </a:cubicBezTo>
                  <a:cubicBezTo>
                    <a:pt x="1241" y="432"/>
                    <a:pt x="1252" y="432"/>
                    <a:pt x="1258" y="421"/>
                  </a:cubicBezTo>
                  <a:cubicBezTo>
                    <a:pt x="1269" y="409"/>
                    <a:pt x="1263" y="399"/>
                    <a:pt x="1274" y="393"/>
                  </a:cubicBezTo>
                  <a:cubicBezTo>
                    <a:pt x="1291" y="382"/>
                    <a:pt x="1302" y="382"/>
                    <a:pt x="1324" y="376"/>
                  </a:cubicBezTo>
                  <a:cubicBezTo>
                    <a:pt x="1341" y="376"/>
                    <a:pt x="1346" y="360"/>
                    <a:pt x="1363" y="354"/>
                  </a:cubicBezTo>
                  <a:cubicBezTo>
                    <a:pt x="1385" y="337"/>
                    <a:pt x="1413" y="326"/>
                    <a:pt x="1413" y="299"/>
                  </a:cubicBezTo>
                  <a:cubicBezTo>
                    <a:pt x="1413" y="282"/>
                    <a:pt x="1402" y="266"/>
                    <a:pt x="1413" y="249"/>
                  </a:cubicBezTo>
                  <a:cubicBezTo>
                    <a:pt x="1424" y="238"/>
                    <a:pt x="1440" y="243"/>
                    <a:pt x="1452" y="232"/>
                  </a:cubicBezTo>
                  <a:cubicBezTo>
                    <a:pt x="1463" y="227"/>
                    <a:pt x="1463" y="221"/>
                    <a:pt x="1468" y="215"/>
                  </a:cubicBezTo>
                  <a:cubicBezTo>
                    <a:pt x="1485" y="193"/>
                    <a:pt x="1507" y="204"/>
                    <a:pt x="1529" y="204"/>
                  </a:cubicBezTo>
                  <a:cubicBezTo>
                    <a:pt x="1573" y="204"/>
                    <a:pt x="1601" y="204"/>
                    <a:pt x="1646" y="204"/>
                  </a:cubicBezTo>
                  <a:cubicBezTo>
                    <a:pt x="1679" y="199"/>
                    <a:pt x="1695" y="193"/>
                    <a:pt x="1729" y="193"/>
                  </a:cubicBezTo>
                  <a:cubicBezTo>
                    <a:pt x="1773" y="193"/>
                    <a:pt x="1779" y="249"/>
                    <a:pt x="1817" y="260"/>
                  </a:cubicBezTo>
                  <a:cubicBezTo>
                    <a:pt x="1845" y="266"/>
                    <a:pt x="1862" y="266"/>
                    <a:pt x="1884" y="276"/>
                  </a:cubicBezTo>
                  <a:cubicBezTo>
                    <a:pt x="1906" y="288"/>
                    <a:pt x="1912" y="310"/>
                    <a:pt x="1934" y="310"/>
                  </a:cubicBezTo>
                  <a:cubicBezTo>
                    <a:pt x="1945" y="310"/>
                    <a:pt x="1956" y="299"/>
                    <a:pt x="1967" y="299"/>
                  </a:cubicBezTo>
                  <a:cubicBezTo>
                    <a:pt x="1989" y="299"/>
                    <a:pt x="2000" y="299"/>
                    <a:pt x="2017" y="310"/>
                  </a:cubicBezTo>
                  <a:cubicBezTo>
                    <a:pt x="2028" y="315"/>
                    <a:pt x="2033" y="326"/>
                    <a:pt x="2045" y="326"/>
                  </a:cubicBezTo>
                  <a:cubicBezTo>
                    <a:pt x="2078" y="326"/>
                    <a:pt x="2094" y="304"/>
                    <a:pt x="2117" y="282"/>
                  </a:cubicBezTo>
                  <a:cubicBezTo>
                    <a:pt x="2139" y="266"/>
                    <a:pt x="2144" y="232"/>
                    <a:pt x="2178" y="232"/>
                  </a:cubicBezTo>
                  <a:cubicBezTo>
                    <a:pt x="2233" y="232"/>
                    <a:pt x="2233" y="232"/>
                    <a:pt x="2233" y="232"/>
                  </a:cubicBezTo>
                  <a:cubicBezTo>
                    <a:pt x="2250" y="232"/>
                    <a:pt x="2261" y="227"/>
                    <a:pt x="2266" y="227"/>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8" name="Freeform 111"/>
            <p:cNvSpPr>
              <a:spLocks noChangeArrowheads="1"/>
            </p:cNvSpPr>
            <p:nvPr/>
          </p:nvSpPr>
          <p:spPr bwMode="auto">
            <a:xfrm>
              <a:off x="20382172" y="4741863"/>
              <a:ext cx="984186" cy="431800"/>
            </a:xfrm>
            <a:custGeom>
              <a:avLst/>
              <a:gdLst>
                <a:gd name="T0" fmla="*/ 2732 w 2733"/>
                <a:gd name="T1" fmla="*/ 382 h 1198"/>
                <a:gd name="T2" fmla="*/ 2638 w 2733"/>
                <a:gd name="T3" fmla="*/ 576 h 1198"/>
                <a:gd name="T4" fmla="*/ 2394 w 2733"/>
                <a:gd name="T5" fmla="*/ 842 h 1198"/>
                <a:gd name="T6" fmla="*/ 2067 w 2733"/>
                <a:gd name="T7" fmla="*/ 931 h 1198"/>
                <a:gd name="T8" fmla="*/ 1940 w 2733"/>
                <a:gd name="T9" fmla="*/ 848 h 1198"/>
                <a:gd name="T10" fmla="*/ 2023 w 2733"/>
                <a:gd name="T11" fmla="*/ 654 h 1198"/>
                <a:gd name="T12" fmla="*/ 2328 w 2733"/>
                <a:gd name="T13" fmla="*/ 471 h 1198"/>
                <a:gd name="T14" fmla="*/ 2616 w 2733"/>
                <a:gd name="T15" fmla="*/ 321 h 1198"/>
                <a:gd name="T16" fmla="*/ 1314 w 2733"/>
                <a:gd name="T17" fmla="*/ 1008 h 1198"/>
                <a:gd name="T18" fmla="*/ 178 w 2733"/>
                <a:gd name="T19" fmla="*/ 548 h 1198"/>
                <a:gd name="T20" fmla="*/ 0 w 2733"/>
                <a:gd name="T21" fmla="*/ 626 h 1198"/>
                <a:gd name="T22" fmla="*/ 233 w 2733"/>
                <a:gd name="T23" fmla="*/ 715 h 1198"/>
                <a:gd name="T24" fmla="*/ 466 w 2733"/>
                <a:gd name="T25" fmla="*/ 825 h 1198"/>
                <a:gd name="T26" fmla="*/ 793 w 2733"/>
                <a:gd name="T27" fmla="*/ 853 h 1198"/>
                <a:gd name="T28" fmla="*/ 693 w 2733"/>
                <a:gd name="T29" fmla="*/ 692 h 1198"/>
                <a:gd name="T30" fmla="*/ 405 w 2733"/>
                <a:gd name="T31" fmla="*/ 537 h 1198"/>
                <a:gd name="T32" fmla="*/ 178 w 2733"/>
                <a:gd name="T33" fmla="*/ 548 h 1198"/>
                <a:gd name="T34" fmla="*/ 1724 w 2733"/>
                <a:gd name="T35" fmla="*/ 1180 h 1198"/>
                <a:gd name="T36" fmla="*/ 1896 w 2733"/>
                <a:gd name="T37" fmla="*/ 1064 h 1198"/>
                <a:gd name="T38" fmla="*/ 1879 w 2733"/>
                <a:gd name="T39" fmla="*/ 1014 h 1198"/>
                <a:gd name="T40" fmla="*/ 1668 w 2733"/>
                <a:gd name="T41" fmla="*/ 1152 h 1198"/>
                <a:gd name="T42" fmla="*/ 2383 w 2733"/>
                <a:gd name="T43" fmla="*/ 16 h 1198"/>
                <a:gd name="T44" fmla="*/ 2411 w 2733"/>
                <a:gd name="T45" fmla="*/ 155 h 1198"/>
                <a:gd name="T46" fmla="*/ 2627 w 2733"/>
                <a:gd name="T47" fmla="*/ 27 h 1198"/>
                <a:gd name="T48" fmla="*/ 1702 w 2733"/>
                <a:gd name="T49" fmla="*/ 194 h 1198"/>
                <a:gd name="T50" fmla="*/ 1785 w 2733"/>
                <a:gd name="T51" fmla="*/ 144 h 1198"/>
                <a:gd name="T52" fmla="*/ 1774 w 2733"/>
                <a:gd name="T53" fmla="*/ 94 h 1198"/>
                <a:gd name="T54" fmla="*/ 1840 w 2733"/>
                <a:gd name="T55" fmla="*/ 133 h 1198"/>
                <a:gd name="T56" fmla="*/ 2134 w 2733"/>
                <a:gd name="T57" fmla="*/ 61 h 1198"/>
                <a:gd name="T58" fmla="*/ 1984 w 2733"/>
                <a:gd name="T59" fmla="*/ 155 h 1198"/>
                <a:gd name="T60" fmla="*/ 1918 w 2733"/>
                <a:gd name="T61" fmla="*/ 216 h 1198"/>
                <a:gd name="T62" fmla="*/ 1945 w 2733"/>
                <a:gd name="T63" fmla="*/ 122 h 1198"/>
                <a:gd name="T64" fmla="*/ 1979 w 2733"/>
                <a:gd name="T65" fmla="*/ 61 h 1198"/>
                <a:gd name="T66" fmla="*/ 2029 w 2733"/>
                <a:gd name="T67" fmla="*/ 66 h 1198"/>
                <a:gd name="T68" fmla="*/ 2256 w 2733"/>
                <a:gd name="T69" fmla="*/ 155 h 1198"/>
                <a:gd name="T70" fmla="*/ 2156 w 2733"/>
                <a:gd name="T71" fmla="*/ 149 h 1198"/>
                <a:gd name="T72" fmla="*/ 2261 w 2733"/>
                <a:gd name="T73" fmla="*/ 61 h 1198"/>
                <a:gd name="T74" fmla="*/ 1602 w 2733"/>
                <a:gd name="T75" fmla="*/ 249 h 1198"/>
                <a:gd name="T76" fmla="*/ 1280 w 2733"/>
                <a:gd name="T77" fmla="*/ 321 h 1198"/>
                <a:gd name="T78" fmla="*/ 1070 w 2733"/>
                <a:gd name="T79" fmla="*/ 304 h 1198"/>
                <a:gd name="T80" fmla="*/ 798 w 2733"/>
                <a:gd name="T81" fmla="*/ 310 h 1198"/>
                <a:gd name="T82" fmla="*/ 549 w 2733"/>
                <a:gd name="T83" fmla="*/ 310 h 1198"/>
                <a:gd name="T84" fmla="*/ 427 w 2733"/>
                <a:gd name="T85" fmla="*/ 327 h 1198"/>
                <a:gd name="T86" fmla="*/ 460 w 2733"/>
                <a:gd name="T87" fmla="*/ 133 h 1198"/>
                <a:gd name="T88" fmla="*/ 676 w 2733"/>
                <a:gd name="T89" fmla="*/ 77 h 1198"/>
                <a:gd name="T90" fmla="*/ 832 w 2733"/>
                <a:gd name="T91" fmla="*/ 111 h 1198"/>
                <a:gd name="T92" fmla="*/ 1081 w 2733"/>
                <a:gd name="T93" fmla="*/ 210 h 1198"/>
                <a:gd name="T94" fmla="*/ 1402 w 2733"/>
                <a:gd name="T95" fmla="*/ 216 h 1198"/>
                <a:gd name="T96" fmla="*/ 1619 w 2733"/>
                <a:gd name="T97" fmla="*/ 116 h 1198"/>
                <a:gd name="T98" fmla="*/ 1646 w 2733"/>
                <a:gd name="T99" fmla="*/ 44 h 1198"/>
                <a:gd name="T100" fmla="*/ 1702 w 2733"/>
                <a:gd name="T101" fmla="*/ 144 h 1198"/>
                <a:gd name="T102" fmla="*/ 244 w 2733"/>
                <a:gd name="T103" fmla="*/ 166 h 1198"/>
                <a:gd name="T104" fmla="*/ 211 w 2733"/>
                <a:gd name="T105" fmla="*/ 277 h 1198"/>
                <a:gd name="T106" fmla="*/ 244 w 2733"/>
                <a:gd name="T107" fmla="*/ 166 h 1198"/>
                <a:gd name="T108" fmla="*/ 300 w 2733"/>
                <a:gd name="T109" fmla="*/ 28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3" h="1198">
                  <a:moveTo>
                    <a:pt x="2616" y="321"/>
                  </a:moveTo>
                  <a:lnTo>
                    <a:pt x="2616" y="321"/>
                  </a:lnTo>
                  <a:cubicBezTo>
                    <a:pt x="2622" y="338"/>
                    <a:pt x="2633" y="365"/>
                    <a:pt x="2649" y="365"/>
                  </a:cubicBezTo>
                  <a:cubicBezTo>
                    <a:pt x="2727" y="365"/>
                    <a:pt x="2727" y="365"/>
                    <a:pt x="2727" y="365"/>
                  </a:cubicBezTo>
                  <a:cubicBezTo>
                    <a:pt x="2727" y="371"/>
                    <a:pt x="2732" y="377"/>
                    <a:pt x="2732" y="382"/>
                  </a:cubicBezTo>
                  <a:cubicBezTo>
                    <a:pt x="2732" y="432"/>
                    <a:pt x="2671" y="443"/>
                    <a:pt x="2671" y="487"/>
                  </a:cubicBezTo>
                  <a:cubicBezTo>
                    <a:pt x="2671" y="515"/>
                    <a:pt x="2683" y="532"/>
                    <a:pt x="2694" y="559"/>
                  </a:cubicBezTo>
                  <a:lnTo>
                    <a:pt x="2694" y="559"/>
                  </a:lnTo>
                  <a:cubicBezTo>
                    <a:pt x="2688" y="559"/>
                    <a:pt x="2688" y="565"/>
                    <a:pt x="2683" y="570"/>
                  </a:cubicBezTo>
                  <a:cubicBezTo>
                    <a:pt x="2666" y="582"/>
                    <a:pt x="2655" y="570"/>
                    <a:pt x="2638" y="576"/>
                  </a:cubicBezTo>
                  <a:cubicBezTo>
                    <a:pt x="2622" y="582"/>
                    <a:pt x="2616" y="593"/>
                    <a:pt x="2605" y="604"/>
                  </a:cubicBezTo>
                  <a:cubicBezTo>
                    <a:pt x="2594" y="626"/>
                    <a:pt x="2599" y="643"/>
                    <a:pt x="2583" y="659"/>
                  </a:cubicBezTo>
                  <a:cubicBezTo>
                    <a:pt x="2550" y="681"/>
                    <a:pt x="2522" y="692"/>
                    <a:pt x="2505" y="731"/>
                  </a:cubicBezTo>
                  <a:cubicBezTo>
                    <a:pt x="2472" y="764"/>
                    <a:pt x="2444" y="776"/>
                    <a:pt x="2411" y="814"/>
                  </a:cubicBezTo>
                  <a:cubicBezTo>
                    <a:pt x="2405" y="820"/>
                    <a:pt x="2405" y="831"/>
                    <a:pt x="2394" y="842"/>
                  </a:cubicBezTo>
                  <a:cubicBezTo>
                    <a:pt x="2378" y="870"/>
                    <a:pt x="2350" y="881"/>
                    <a:pt x="2317" y="881"/>
                  </a:cubicBezTo>
                  <a:cubicBezTo>
                    <a:pt x="2295" y="881"/>
                    <a:pt x="2284" y="875"/>
                    <a:pt x="2256" y="875"/>
                  </a:cubicBezTo>
                  <a:cubicBezTo>
                    <a:pt x="2206" y="875"/>
                    <a:pt x="2195" y="942"/>
                    <a:pt x="2139" y="942"/>
                  </a:cubicBezTo>
                  <a:cubicBezTo>
                    <a:pt x="2128" y="942"/>
                    <a:pt x="2123" y="936"/>
                    <a:pt x="2106" y="936"/>
                  </a:cubicBezTo>
                  <a:cubicBezTo>
                    <a:pt x="2090" y="936"/>
                    <a:pt x="2078" y="942"/>
                    <a:pt x="2067" y="931"/>
                  </a:cubicBezTo>
                  <a:cubicBezTo>
                    <a:pt x="2056" y="914"/>
                    <a:pt x="2051" y="903"/>
                    <a:pt x="2034" y="897"/>
                  </a:cubicBezTo>
                  <a:cubicBezTo>
                    <a:pt x="1979" y="909"/>
                    <a:pt x="1979" y="909"/>
                    <a:pt x="1979" y="909"/>
                  </a:cubicBezTo>
                  <a:cubicBezTo>
                    <a:pt x="1962" y="903"/>
                    <a:pt x="1951" y="909"/>
                    <a:pt x="1934" y="909"/>
                  </a:cubicBezTo>
                  <a:cubicBezTo>
                    <a:pt x="1907" y="909"/>
                    <a:pt x="1907" y="947"/>
                    <a:pt x="1873" y="947"/>
                  </a:cubicBezTo>
                  <a:cubicBezTo>
                    <a:pt x="1885" y="903"/>
                    <a:pt x="1907" y="881"/>
                    <a:pt x="1940" y="848"/>
                  </a:cubicBezTo>
                  <a:cubicBezTo>
                    <a:pt x="1968" y="825"/>
                    <a:pt x="1968" y="803"/>
                    <a:pt x="1990" y="776"/>
                  </a:cubicBezTo>
                  <a:cubicBezTo>
                    <a:pt x="2001" y="759"/>
                    <a:pt x="2023" y="759"/>
                    <a:pt x="2023" y="742"/>
                  </a:cubicBezTo>
                  <a:cubicBezTo>
                    <a:pt x="2023" y="731"/>
                    <a:pt x="2018" y="731"/>
                    <a:pt x="2018" y="720"/>
                  </a:cubicBezTo>
                  <a:cubicBezTo>
                    <a:pt x="2018" y="715"/>
                    <a:pt x="2023" y="715"/>
                    <a:pt x="2023" y="709"/>
                  </a:cubicBezTo>
                  <a:cubicBezTo>
                    <a:pt x="2023" y="654"/>
                    <a:pt x="2023" y="654"/>
                    <a:pt x="2023" y="654"/>
                  </a:cubicBezTo>
                  <a:cubicBezTo>
                    <a:pt x="2062" y="631"/>
                    <a:pt x="2084" y="615"/>
                    <a:pt x="2123" y="582"/>
                  </a:cubicBezTo>
                  <a:cubicBezTo>
                    <a:pt x="2139" y="570"/>
                    <a:pt x="2134" y="548"/>
                    <a:pt x="2156" y="537"/>
                  </a:cubicBezTo>
                  <a:cubicBezTo>
                    <a:pt x="2173" y="526"/>
                    <a:pt x="2189" y="537"/>
                    <a:pt x="2206" y="526"/>
                  </a:cubicBezTo>
                  <a:cubicBezTo>
                    <a:pt x="2223" y="521"/>
                    <a:pt x="2228" y="515"/>
                    <a:pt x="2245" y="504"/>
                  </a:cubicBezTo>
                  <a:cubicBezTo>
                    <a:pt x="2278" y="487"/>
                    <a:pt x="2295" y="471"/>
                    <a:pt x="2328" y="471"/>
                  </a:cubicBezTo>
                  <a:cubicBezTo>
                    <a:pt x="2372" y="465"/>
                    <a:pt x="2400" y="471"/>
                    <a:pt x="2433" y="449"/>
                  </a:cubicBezTo>
                  <a:cubicBezTo>
                    <a:pt x="2461" y="432"/>
                    <a:pt x="2466" y="415"/>
                    <a:pt x="2494" y="399"/>
                  </a:cubicBezTo>
                  <a:cubicBezTo>
                    <a:pt x="2505" y="399"/>
                    <a:pt x="2505" y="399"/>
                    <a:pt x="2505" y="399"/>
                  </a:cubicBezTo>
                  <a:cubicBezTo>
                    <a:pt x="2550" y="399"/>
                    <a:pt x="2572" y="371"/>
                    <a:pt x="2605" y="332"/>
                  </a:cubicBezTo>
                  <a:cubicBezTo>
                    <a:pt x="2610" y="332"/>
                    <a:pt x="2616" y="327"/>
                    <a:pt x="2616" y="321"/>
                  </a:cubicBezTo>
                  <a:close/>
                  <a:moveTo>
                    <a:pt x="1225" y="1053"/>
                  </a:moveTo>
                  <a:lnTo>
                    <a:pt x="1225" y="1053"/>
                  </a:lnTo>
                  <a:cubicBezTo>
                    <a:pt x="1236" y="1053"/>
                    <a:pt x="1242" y="1064"/>
                    <a:pt x="1253" y="1064"/>
                  </a:cubicBezTo>
                  <a:cubicBezTo>
                    <a:pt x="1264" y="1064"/>
                    <a:pt x="1269" y="1053"/>
                    <a:pt x="1280" y="1042"/>
                  </a:cubicBezTo>
                  <a:cubicBezTo>
                    <a:pt x="1297" y="1030"/>
                    <a:pt x="1314" y="1025"/>
                    <a:pt x="1314" y="1008"/>
                  </a:cubicBezTo>
                  <a:cubicBezTo>
                    <a:pt x="1314" y="997"/>
                    <a:pt x="1297" y="992"/>
                    <a:pt x="1280" y="992"/>
                  </a:cubicBezTo>
                  <a:cubicBezTo>
                    <a:pt x="1275" y="992"/>
                    <a:pt x="1275" y="981"/>
                    <a:pt x="1264" y="981"/>
                  </a:cubicBezTo>
                  <a:cubicBezTo>
                    <a:pt x="1247" y="986"/>
                    <a:pt x="1247" y="1008"/>
                    <a:pt x="1236" y="1019"/>
                  </a:cubicBezTo>
                  <a:cubicBezTo>
                    <a:pt x="1197" y="1047"/>
                    <a:pt x="1164" y="1030"/>
                    <a:pt x="1225" y="1053"/>
                  </a:cubicBezTo>
                  <a:close/>
                  <a:moveTo>
                    <a:pt x="178" y="548"/>
                  </a:moveTo>
                  <a:lnTo>
                    <a:pt x="178" y="548"/>
                  </a:lnTo>
                  <a:cubicBezTo>
                    <a:pt x="172" y="548"/>
                    <a:pt x="167" y="543"/>
                    <a:pt x="156" y="543"/>
                  </a:cubicBezTo>
                  <a:cubicBezTo>
                    <a:pt x="139" y="543"/>
                    <a:pt x="128" y="548"/>
                    <a:pt x="111" y="554"/>
                  </a:cubicBezTo>
                  <a:cubicBezTo>
                    <a:pt x="83" y="565"/>
                    <a:pt x="61" y="565"/>
                    <a:pt x="39" y="593"/>
                  </a:cubicBezTo>
                  <a:cubicBezTo>
                    <a:pt x="23" y="604"/>
                    <a:pt x="0" y="609"/>
                    <a:pt x="0" y="626"/>
                  </a:cubicBezTo>
                  <a:cubicBezTo>
                    <a:pt x="0" y="643"/>
                    <a:pt x="11" y="648"/>
                    <a:pt x="28" y="659"/>
                  </a:cubicBezTo>
                  <a:cubicBezTo>
                    <a:pt x="39" y="665"/>
                    <a:pt x="45" y="676"/>
                    <a:pt x="56" y="676"/>
                  </a:cubicBezTo>
                  <a:cubicBezTo>
                    <a:pt x="61" y="681"/>
                    <a:pt x="72" y="676"/>
                    <a:pt x="78" y="681"/>
                  </a:cubicBezTo>
                  <a:cubicBezTo>
                    <a:pt x="95" y="687"/>
                    <a:pt x="95" y="698"/>
                    <a:pt x="111" y="703"/>
                  </a:cubicBezTo>
                  <a:cubicBezTo>
                    <a:pt x="156" y="715"/>
                    <a:pt x="189" y="715"/>
                    <a:pt x="233" y="715"/>
                  </a:cubicBezTo>
                  <a:cubicBezTo>
                    <a:pt x="283" y="720"/>
                    <a:pt x="311" y="731"/>
                    <a:pt x="355" y="753"/>
                  </a:cubicBezTo>
                  <a:cubicBezTo>
                    <a:pt x="383" y="764"/>
                    <a:pt x="388" y="781"/>
                    <a:pt x="410" y="792"/>
                  </a:cubicBezTo>
                  <a:cubicBezTo>
                    <a:pt x="427" y="798"/>
                    <a:pt x="438" y="792"/>
                    <a:pt x="455" y="798"/>
                  </a:cubicBezTo>
                  <a:cubicBezTo>
                    <a:pt x="460" y="798"/>
                    <a:pt x="466" y="798"/>
                    <a:pt x="466" y="803"/>
                  </a:cubicBezTo>
                  <a:cubicBezTo>
                    <a:pt x="466" y="825"/>
                    <a:pt x="466" y="825"/>
                    <a:pt x="466" y="825"/>
                  </a:cubicBezTo>
                  <a:cubicBezTo>
                    <a:pt x="466" y="870"/>
                    <a:pt x="510" y="897"/>
                    <a:pt x="555" y="909"/>
                  </a:cubicBezTo>
                  <a:cubicBezTo>
                    <a:pt x="593" y="914"/>
                    <a:pt x="627" y="909"/>
                    <a:pt x="654" y="936"/>
                  </a:cubicBezTo>
                  <a:cubicBezTo>
                    <a:pt x="665" y="925"/>
                    <a:pt x="665" y="914"/>
                    <a:pt x="676" y="909"/>
                  </a:cubicBezTo>
                  <a:cubicBezTo>
                    <a:pt x="699" y="897"/>
                    <a:pt x="715" y="914"/>
                    <a:pt x="737" y="903"/>
                  </a:cubicBezTo>
                  <a:cubicBezTo>
                    <a:pt x="765" y="897"/>
                    <a:pt x="776" y="881"/>
                    <a:pt x="793" y="853"/>
                  </a:cubicBezTo>
                  <a:cubicBezTo>
                    <a:pt x="804" y="836"/>
                    <a:pt x="821" y="825"/>
                    <a:pt x="821" y="803"/>
                  </a:cubicBezTo>
                  <a:cubicBezTo>
                    <a:pt x="821" y="803"/>
                    <a:pt x="815" y="803"/>
                    <a:pt x="809" y="798"/>
                  </a:cubicBezTo>
                  <a:cubicBezTo>
                    <a:pt x="804" y="781"/>
                    <a:pt x="793" y="770"/>
                    <a:pt x="771" y="759"/>
                  </a:cubicBezTo>
                  <a:cubicBezTo>
                    <a:pt x="748" y="753"/>
                    <a:pt x="748" y="737"/>
                    <a:pt x="732" y="720"/>
                  </a:cubicBezTo>
                  <a:cubicBezTo>
                    <a:pt x="721" y="703"/>
                    <a:pt x="710" y="703"/>
                    <a:pt x="693" y="692"/>
                  </a:cubicBezTo>
                  <a:cubicBezTo>
                    <a:pt x="665" y="676"/>
                    <a:pt x="654" y="659"/>
                    <a:pt x="627" y="643"/>
                  </a:cubicBezTo>
                  <a:cubicBezTo>
                    <a:pt x="588" y="620"/>
                    <a:pt x="571" y="593"/>
                    <a:pt x="527" y="587"/>
                  </a:cubicBezTo>
                  <a:cubicBezTo>
                    <a:pt x="505" y="582"/>
                    <a:pt x="494" y="570"/>
                    <a:pt x="477" y="559"/>
                  </a:cubicBezTo>
                  <a:cubicBezTo>
                    <a:pt x="455" y="543"/>
                    <a:pt x="449" y="526"/>
                    <a:pt x="427" y="526"/>
                  </a:cubicBezTo>
                  <a:cubicBezTo>
                    <a:pt x="416" y="526"/>
                    <a:pt x="416" y="537"/>
                    <a:pt x="405" y="537"/>
                  </a:cubicBezTo>
                  <a:cubicBezTo>
                    <a:pt x="383" y="548"/>
                    <a:pt x="372" y="554"/>
                    <a:pt x="349" y="554"/>
                  </a:cubicBezTo>
                  <a:cubicBezTo>
                    <a:pt x="327" y="554"/>
                    <a:pt x="316" y="537"/>
                    <a:pt x="294" y="537"/>
                  </a:cubicBezTo>
                  <a:cubicBezTo>
                    <a:pt x="272" y="537"/>
                    <a:pt x="261" y="543"/>
                    <a:pt x="239" y="543"/>
                  </a:cubicBezTo>
                  <a:cubicBezTo>
                    <a:pt x="233" y="543"/>
                    <a:pt x="228" y="537"/>
                    <a:pt x="222" y="537"/>
                  </a:cubicBezTo>
                  <a:cubicBezTo>
                    <a:pt x="205" y="537"/>
                    <a:pt x="200" y="548"/>
                    <a:pt x="178" y="548"/>
                  </a:cubicBezTo>
                  <a:close/>
                  <a:moveTo>
                    <a:pt x="1668" y="1152"/>
                  </a:moveTo>
                  <a:lnTo>
                    <a:pt x="1668" y="1152"/>
                  </a:lnTo>
                  <a:cubicBezTo>
                    <a:pt x="1668" y="1169"/>
                    <a:pt x="1668" y="1180"/>
                    <a:pt x="1668" y="1197"/>
                  </a:cubicBezTo>
                  <a:cubicBezTo>
                    <a:pt x="1674" y="1197"/>
                    <a:pt x="1674" y="1197"/>
                    <a:pt x="1679" y="1197"/>
                  </a:cubicBezTo>
                  <a:cubicBezTo>
                    <a:pt x="1696" y="1197"/>
                    <a:pt x="1707" y="1186"/>
                    <a:pt x="1724" y="1180"/>
                  </a:cubicBezTo>
                  <a:cubicBezTo>
                    <a:pt x="1752" y="1163"/>
                    <a:pt x="1774" y="1158"/>
                    <a:pt x="1812" y="1158"/>
                  </a:cubicBezTo>
                  <a:cubicBezTo>
                    <a:pt x="1840" y="1158"/>
                    <a:pt x="1840" y="1119"/>
                    <a:pt x="1873" y="1108"/>
                  </a:cubicBezTo>
                  <a:cubicBezTo>
                    <a:pt x="1896" y="1102"/>
                    <a:pt x="1912" y="1097"/>
                    <a:pt x="1929" y="1075"/>
                  </a:cubicBezTo>
                  <a:cubicBezTo>
                    <a:pt x="1929" y="1069"/>
                    <a:pt x="1929" y="1069"/>
                    <a:pt x="1929" y="1069"/>
                  </a:cubicBezTo>
                  <a:cubicBezTo>
                    <a:pt x="1918" y="1064"/>
                    <a:pt x="1907" y="1064"/>
                    <a:pt x="1896" y="1064"/>
                  </a:cubicBezTo>
                  <a:cubicBezTo>
                    <a:pt x="1896" y="1053"/>
                    <a:pt x="1896" y="1047"/>
                    <a:pt x="1896" y="1042"/>
                  </a:cubicBezTo>
                  <a:cubicBezTo>
                    <a:pt x="1896" y="1025"/>
                    <a:pt x="1912" y="1025"/>
                    <a:pt x="1912" y="1008"/>
                  </a:cubicBezTo>
                  <a:cubicBezTo>
                    <a:pt x="1912" y="992"/>
                    <a:pt x="1912" y="992"/>
                    <a:pt x="1912" y="992"/>
                  </a:cubicBezTo>
                  <a:cubicBezTo>
                    <a:pt x="1901" y="992"/>
                    <a:pt x="1901" y="992"/>
                    <a:pt x="1901" y="992"/>
                  </a:cubicBezTo>
                  <a:cubicBezTo>
                    <a:pt x="1890" y="992"/>
                    <a:pt x="1890" y="1008"/>
                    <a:pt x="1879" y="1014"/>
                  </a:cubicBezTo>
                  <a:cubicBezTo>
                    <a:pt x="1873" y="1019"/>
                    <a:pt x="1862" y="1025"/>
                    <a:pt x="1851" y="1025"/>
                  </a:cubicBezTo>
                  <a:cubicBezTo>
                    <a:pt x="1835" y="1030"/>
                    <a:pt x="1835" y="1047"/>
                    <a:pt x="1818" y="1058"/>
                  </a:cubicBezTo>
                  <a:cubicBezTo>
                    <a:pt x="1807" y="1064"/>
                    <a:pt x="1807" y="1080"/>
                    <a:pt x="1790" y="1091"/>
                  </a:cubicBezTo>
                  <a:cubicBezTo>
                    <a:pt x="1774" y="1097"/>
                    <a:pt x="1763" y="1102"/>
                    <a:pt x="1746" y="1114"/>
                  </a:cubicBezTo>
                  <a:cubicBezTo>
                    <a:pt x="1718" y="1125"/>
                    <a:pt x="1668" y="1119"/>
                    <a:pt x="1668" y="1152"/>
                  </a:cubicBezTo>
                  <a:close/>
                  <a:moveTo>
                    <a:pt x="2500" y="38"/>
                  </a:moveTo>
                  <a:lnTo>
                    <a:pt x="2500" y="38"/>
                  </a:lnTo>
                  <a:cubicBezTo>
                    <a:pt x="2494" y="38"/>
                    <a:pt x="2489" y="33"/>
                    <a:pt x="2483" y="33"/>
                  </a:cubicBezTo>
                  <a:cubicBezTo>
                    <a:pt x="2461" y="33"/>
                    <a:pt x="2450" y="44"/>
                    <a:pt x="2433" y="44"/>
                  </a:cubicBezTo>
                  <a:cubicBezTo>
                    <a:pt x="2411" y="44"/>
                    <a:pt x="2405" y="16"/>
                    <a:pt x="2383" y="16"/>
                  </a:cubicBezTo>
                  <a:cubicBezTo>
                    <a:pt x="2372" y="16"/>
                    <a:pt x="2372" y="27"/>
                    <a:pt x="2367" y="33"/>
                  </a:cubicBezTo>
                  <a:cubicBezTo>
                    <a:pt x="2361" y="44"/>
                    <a:pt x="2333" y="66"/>
                    <a:pt x="2356" y="66"/>
                  </a:cubicBezTo>
                  <a:cubicBezTo>
                    <a:pt x="2422" y="66"/>
                    <a:pt x="2261" y="166"/>
                    <a:pt x="2344" y="166"/>
                  </a:cubicBezTo>
                  <a:cubicBezTo>
                    <a:pt x="2361" y="166"/>
                    <a:pt x="2372" y="149"/>
                    <a:pt x="2394" y="149"/>
                  </a:cubicBezTo>
                  <a:cubicBezTo>
                    <a:pt x="2400" y="149"/>
                    <a:pt x="2405" y="155"/>
                    <a:pt x="2411" y="155"/>
                  </a:cubicBezTo>
                  <a:cubicBezTo>
                    <a:pt x="2433" y="155"/>
                    <a:pt x="2439" y="127"/>
                    <a:pt x="2461" y="127"/>
                  </a:cubicBezTo>
                  <a:cubicBezTo>
                    <a:pt x="2477" y="127"/>
                    <a:pt x="2489" y="133"/>
                    <a:pt x="2505" y="133"/>
                  </a:cubicBezTo>
                  <a:cubicBezTo>
                    <a:pt x="2561" y="133"/>
                    <a:pt x="2594" y="105"/>
                    <a:pt x="2655" y="105"/>
                  </a:cubicBezTo>
                  <a:cubicBezTo>
                    <a:pt x="2655" y="99"/>
                    <a:pt x="2655" y="94"/>
                    <a:pt x="2655" y="88"/>
                  </a:cubicBezTo>
                  <a:cubicBezTo>
                    <a:pt x="2655" y="66"/>
                    <a:pt x="2649" y="27"/>
                    <a:pt x="2627" y="27"/>
                  </a:cubicBezTo>
                  <a:cubicBezTo>
                    <a:pt x="2605" y="27"/>
                    <a:pt x="2594" y="38"/>
                    <a:pt x="2577" y="38"/>
                  </a:cubicBezTo>
                  <a:cubicBezTo>
                    <a:pt x="2561" y="38"/>
                    <a:pt x="2550" y="27"/>
                    <a:pt x="2533" y="27"/>
                  </a:cubicBezTo>
                  <a:cubicBezTo>
                    <a:pt x="2516" y="27"/>
                    <a:pt x="2511" y="38"/>
                    <a:pt x="2500" y="38"/>
                  </a:cubicBezTo>
                  <a:close/>
                  <a:moveTo>
                    <a:pt x="1702" y="194"/>
                  </a:moveTo>
                  <a:lnTo>
                    <a:pt x="1702" y="194"/>
                  </a:lnTo>
                  <a:cubicBezTo>
                    <a:pt x="1702" y="205"/>
                    <a:pt x="1707" y="210"/>
                    <a:pt x="1707" y="221"/>
                  </a:cubicBezTo>
                  <a:cubicBezTo>
                    <a:pt x="1724" y="210"/>
                    <a:pt x="1724" y="194"/>
                    <a:pt x="1740" y="183"/>
                  </a:cubicBezTo>
                  <a:cubicBezTo>
                    <a:pt x="1763" y="166"/>
                    <a:pt x="1796" y="177"/>
                    <a:pt x="1807" y="155"/>
                  </a:cubicBezTo>
                  <a:cubicBezTo>
                    <a:pt x="1807" y="144"/>
                    <a:pt x="1807" y="144"/>
                    <a:pt x="1807" y="144"/>
                  </a:cubicBezTo>
                  <a:cubicBezTo>
                    <a:pt x="1785" y="144"/>
                    <a:pt x="1785" y="144"/>
                    <a:pt x="1785" y="144"/>
                  </a:cubicBezTo>
                  <a:cubicBezTo>
                    <a:pt x="1763" y="144"/>
                    <a:pt x="1746" y="155"/>
                    <a:pt x="1729" y="166"/>
                  </a:cubicBezTo>
                  <a:cubicBezTo>
                    <a:pt x="1718" y="177"/>
                    <a:pt x="1702" y="183"/>
                    <a:pt x="1702" y="194"/>
                  </a:cubicBezTo>
                  <a:close/>
                  <a:moveTo>
                    <a:pt x="1840" y="61"/>
                  </a:moveTo>
                  <a:lnTo>
                    <a:pt x="1840" y="61"/>
                  </a:lnTo>
                  <a:cubicBezTo>
                    <a:pt x="1812" y="66"/>
                    <a:pt x="1796" y="77"/>
                    <a:pt x="1774" y="94"/>
                  </a:cubicBezTo>
                  <a:cubicBezTo>
                    <a:pt x="1768" y="99"/>
                    <a:pt x="1757" y="99"/>
                    <a:pt x="1757" y="111"/>
                  </a:cubicBezTo>
                  <a:cubicBezTo>
                    <a:pt x="1757" y="127"/>
                    <a:pt x="1757" y="127"/>
                    <a:pt x="1757" y="127"/>
                  </a:cubicBezTo>
                  <a:cubicBezTo>
                    <a:pt x="1801" y="127"/>
                    <a:pt x="1801" y="127"/>
                    <a:pt x="1801" y="127"/>
                  </a:cubicBezTo>
                  <a:cubicBezTo>
                    <a:pt x="1807" y="127"/>
                    <a:pt x="1807" y="127"/>
                    <a:pt x="1812" y="127"/>
                  </a:cubicBezTo>
                  <a:cubicBezTo>
                    <a:pt x="1824" y="127"/>
                    <a:pt x="1829" y="133"/>
                    <a:pt x="1840" y="133"/>
                  </a:cubicBezTo>
                  <a:cubicBezTo>
                    <a:pt x="1868" y="133"/>
                    <a:pt x="1885" y="116"/>
                    <a:pt x="1885" y="88"/>
                  </a:cubicBezTo>
                  <a:cubicBezTo>
                    <a:pt x="1885" y="72"/>
                    <a:pt x="1851" y="77"/>
                    <a:pt x="1840" y="61"/>
                  </a:cubicBezTo>
                  <a:close/>
                  <a:moveTo>
                    <a:pt x="2078" y="44"/>
                  </a:moveTo>
                  <a:lnTo>
                    <a:pt x="2078" y="44"/>
                  </a:lnTo>
                  <a:cubicBezTo>
                    <a:pt x="2095" y="55"/>
                    <a:pt x="2117" y="55"/>
                    <a:pt x="2134" y="61"/>
                  </a:cubicBezTo>
                  <a:cubicBezTo>
                    <a:pt x="2123" y="88"/>
                    <a:pt x="2101" y="88"/>
                    <a:pt x="2078" y="99"/>
                  </a:cubicBezTo>
                  <a:cubicBezTo>
                    <a:pt x="2062" y="105"/>
                    <a:pt x="2056" y="116"/>
                    <a:pt x="2051" y="127"/>
                  </a:cubicBezTo>
                  <a:cubicBezTo>
                    <a:pt x="2045" y="138"/>
                    <a:pt x="2045" y="155"/>
                    <a:pt x="2034" y="155"/>
                  </a:cubicBezTo>
                  <a:cubicBezTo>
                    <a:pt x="2023" y="155"/>
                    <a:pt x="2023" y="138"/>
                    <a:pt x="2018" y="138"/>
                  </a:cubicBezTo>
                  <a:cubicBezTo>
                    <a:pt x="2001" y="138"/>
                    <a:pt x="2001" y="155"/>
                    <a:pt x="1984" y="155"/>
                  </a:cubicBezTo>
                  <a:cubicBezTo>
                    <a:pt x="1990" y="171"/>
                    <a:pt x="2001" y="177"/>
                    <a:pt x="2001" y="194"/>
                  </a:cubicBezTo>
                  <a:cubicBezTo>
                    <a:pt x="2001" y="194"/>
                    <a:pt x="2001" y="199"/>
                    <a:pt x="2001" y="205"/>
                  </a:cubicBezTo>
                  <a:cubicBezTo>
                    <a:pt x="1990" y="205"/>
                    <a:pt x="1990" y="205"/>
                    <a:pt x="1990" y="205"/>
                  </a:cubicBezTo>
                  <a:cubicBezTo>
                    <a:pt x="1962" y="194"/>
                    <a:pt x="1962" y="194"/>
                    <a:pt x="1962" y="194"/>
                  </a:cubicBezTo>
                  <a:cubicBezTo>
                    <a:pt x="1940" y="194"/>
                    <a:pt x="1934" y="216"/>
                    <a:pt x="1918" y="216"/>
                  </a:cubicBezTo>
                  <a:cubicBezTo>
                    <a:pt x="1907" y="216"/>
                    <a:pt x="1901" y="199"/>
                    <a:pt x="1890" y="199"/>
                  </a:cubicBezTo>
                  <a:cubicBezTo>
                    <a:pt x="1879" y="194"/>
                    <a:pt x="1868" y="194"/>
                    <a:pt x="1851" y="188"/>
                  </a:cubicBezTo>
                  <a:cubicBezTo>
                    <a:pt x="1851" y="171"/>
                    <a:pt x="1868" y="171"/>
                    <a:pt x="1879" y="160"/>
                  </a:cubicBezTo>
                  <a:cubicBezTo>
                    <a:pt x="1879" y="155"/>
                    <a:pt x="1879" y="149"/>
                    <a:pt x="1879" y="144"/>
                  </a:cubicBezTo>
                  <a:cubicBezTo>
                    <a:pt x="1896" y="122"/>
                    <a:pt x="1918" y="122"/>
                    <a:pt x="1945" y="122"/>
                  </a:cubicBezTo>
                  <a:cubicBezTo>
                    <a:pt x="1945" y="99"/>
                    <a:pt x="1945" y="99"/>
                    <a:pt x="1945" y="99"/>
                  </a:cubicBezTo>
                  <a:cubicBezTo>
                    <a:pt x="1934" y="99"/>
                    <a:pt x="1923" y="99"/>
                    <a:pt x="1923" y="88"/>
                  </a:cubicBezTo>
                  <a:lnTo>
                    <a:pt x="1923" y="83"/>
                  </a:lnTo>
                  <a:cubicBezTo>
                    <a:pt x="1940" y="77"/>
                    <a:pt x="1951" y="77"/>
                    <a:pt x="1962" y="72"/>
                  </a:cubicBezTo>
                  <a:cubicBezTo>
                    <a:pt x="1968" y="66"/>
                    <a:pt x="1973" y="61"/>
                    <a:pt x="1979" y="61"/>
                  </a:cubicBezTo>
                  <a:cubicBezTo>
                    <a:pt x="1984" y="61"/>
                    <a:pt x="1984" y="66"/>
                    <a:pt x="1984" y="66"/>
                  </a:cubicBezTo>
                  <a:cubicBezTo>
                    <a:pt x="1984" y="83"/>
                    <a:pt x="1968" y="88"/>
                    <a:pt x="1968" y="105"/>
                  </a:cubicBezTo>
                  <a:cubicBezTo>
                    <a:pt x="1968" y="116"/>
                    <a:pt x="1973" y="127"/>
                    <a:pt x="1984" y="127"/>
                  </a:cubicBezTo>
                  <a:cubicBezTo>
                    <a:pt x="2012" y="127"/>
                    <a:pt x="2006" y="88"/>
                    <a:pt x="2023" y="61"/>
                  </a:cubicBezTo>
                  <a:cubicBezTo>
                    <a:pt x="2023" y="66"/>
                    <a:pt x="2023" y="66"/>
                    <a:pt x="2029" y="66"/>
                  </a:cubicBezTo>
                  <a:cubicBezTo>
                    <a:pt x="2051" y="66"/>
                    <a:pt x="2056" y="50"/>
                    <a:pt x="2078" y="44"/>
                  </a:cubicBezTo>
                  <a:close/>
                  <a:moveTo>
                    <a:pt x="2289" y="44"/>
                  </a:moveTo>
                  <a:lnTo>
                    <a:pt x="2289" y="44"/>
                  </a:lnTo>
                  <a:cubicBezTo>
                    <a:pt x="2295" y="72"/>
                    <a:pt x="2289" y="94"/>
                    <a:pt x="2278" y="116"/>
                  </a:cubicBezTo>
                  <a:cubicBezTo>
                    <a:pt x="2267" y="133"/>
                    <a:pt x="2267" y="144"/>
                    <a:pt x="2256" y="155"/>
                  </a:cubicBezTo>
                  <a:cubicBezTo>
                    <a:pt x="2239" y="177"/>
                    <a:pt x="2239" y="199"/>
                    <a:pt x="2217" y="199"/>
                  </a:cubicBezTo>
                  <a:cubicBezTo>
                    <a:pt x="2211" y="199"/>
                    <a:pt x="2211" y="199"/>
                    <a:pt x="2206" y="199"/>
                  </a:cubicBezTo>
                  <a:cubicBezTo>
                    <a:pt x="2206" y="183"/>
                    <a:pt x="2195" y="171"/>
                    <a:pt x="2189" y="160"/>
                  </a:cubicBezTo>
                  <a:cubicBezTo>
                    <a:pt x="2184" y="155"/>
                    <a:pt x="2184" y="144"/>
                    <a:pt x="2178" y="144"/>
                  </a:cubicBezTo>
                  <a:cubicBezTo>
                    <a:pt x="2167" y="144"/>
                    <a:pt x="2162" y="149"/>
                    <a:pt x="2156" y="149"/>
                  </a:cubicBezTo>
                  <a:cubicBezTo>
                    <a:pt x="2151" y="149"/>
                    <a:pt x="2145" y="149"/>
                    <a:pt x="2139" y="149"/>
                  </a:cubicBezTo>
                  <a:cubicBezTo>
                    <a:pt x="2151" y="138"/>
                    <a:pt x="2156" y="133"/>
                    <a:pt x="2162" y="122"/>
                  </a:cubicBezTo>
                  <a:cubicBezTo>
                    <a:pt x="2167" y="111"/>
                    <a:pt x="2173" y="99"/>
                    <a:pt x="2184" y="99"/>
                  </a:cubicBezTo>
                  <a:cubicBezTo>
                    <a:pt x="2195" y="99"/>
                    <a:pt x="2195" y="116"/>
                    <a:pt x="2206" y="116"/>
                  </a:cubicBezTo>
                  <a:cubicBezTo>
                    <a:pt x="2239" y="116"/>
                    <a:pt x="2245" y="83"/>
                    <a:pt x="2261" y="61"/>
                  </a:cubicBezTo>
                  <a:cubicBezTo>
                    <a:pt x="2267" y="55"/>
                    <a:pt x="2272" y="44"/>
                    <a:pt x="2278" y="44"/>
                  </a:cubicBezTo>
                  <a:cubicBezTo>
                    <a:pt x="2284" y="44"/>
                    <a:pt x="2289" y="44"/>
                    <a:pt x="2289" y="44"/>
                  </a:cubicBezTo>
                  <a:close/>
                  <a:moveTo>
                    <a:pt x="1674" y="221"/>
                  </a:moveTo>
                  <a:lnTo>
                    <a:pt x="1674" y="221"/>
                  </a:lnTo>
                  <a:cubicBezTo>
                    <a:pt x="1646" y="227"/>
                    <a:pt x="1630" y="238"/>
                    <a:pt x="1602" y="249"/>
                  </a:cubicBezTo>
                  <a:cubicBezTo>
                    <a:pt x="1585" y="255"/>
                    <a:pt x="1569" y="249"/>
                    <a:pt x="1552" y="255"/>
                  </a:cubicBezTo>
                  <a:cubicBezTo>
                    <a:pt x="1524" y="266"/>
                    <a:pt x="1508" y="277"/>
                    <a:pt x="1480" y="277"/>
                  </a:cubicBezTo>
                  <a:cubicBezTo>
                    <a:pt x="1441" y="277"/>
                    <a:pt x="1441" y="277"/>
                    <a:pt x="1441" y="277"/>
                  </a:cubicBezTo>
                  <a:cubicBezTo>
                    <a:pt x="1425" y="277"/>
                    <a:pt x="1413" y="271"/>
                    <a:pt x="1391" y="271"/>
                  </a:cubicBezTo>
                  <a:cubicBezTo>
                    <a:pt x="1347" y="271"/>
                    <a:pt x="1325" y="304"/>
                    <a:pt x="1280" y="321"/>
                  </a:cubicBezTo>
                  <a:cubicBezTo>
                    <a:pt x="1269" y="327"/>
                    <a:pt x="1264" y="332"/>
                    <a:pt x="1253" y="332"/>
                  </a:cubicBezTo>
                  <a:cubicBezTo>
                    <a:pt x="1242" y="332"/>
                    <a:pt x="1236" y="327"/>
                    <a:pt x="1225" y="327"/>
                  </a:cubicBezTo>
                  <a:cubicBezTo>
                    <a:pt x="1142" y="327"/>
                    <a:pt x="1164" y="304"/>
                    <a:pt x="1120" y="304"/>
                  </a:cubicBezTo>
                  <a:cubicBezTo>
                    <a:pt x="1109" y="304"/>
                    <a:pt x="1109" y="310"/>
                    <a:pt x="1098" y="310"/>
                  </a:cubicBezTo>
                  <a:cubicBezTo>
                    <a:pt x="1087" y="310"/>
                    <a:pt x="1081" y="304"/>
                    <a:pt x="1070" y="304"/>
                  </a:cubicBezTo>
                  <a:cubicBezTo>
                    <a:pt x="1048" y="304"/>
                    <a:pt x="1042" y="327"/>
                    <a:pt x="1031" y="349"/>
                  </a:cubicBezTo>
                  <a:cubicBezTo>
                    <a:pt x="1014" y="349"/>
                    <a:pt x="1009" y="349"/>
                    <a:pt x="992" y="349"/>
                  </a:cubicBezTo>
                  <a:cubicBezTo>
                    <a:pt x="959" y="349"/>
                    <a:pt x="948" y="360"/>
                    <a:pt x="915" y="360"/>
                  </a:cubicBezTo>
                  <a:cubicBezTo>
                    <a:pt x="881" y="360"/>
                    <a:pt x="865" y="354"/>
                    <a:pt x="837" y="332"/>
                  </a:cubicBezTo>
                  <a:cubicBezTo>
                    <a:pt x="826" y="327"/>
                    <a:pt x="815" y="310"/>
                    <a:pt x="798" y="310"/>
                  </a:cubicBezTo>
                  <a:cubicBezTo>
                    <a:pt x="782" y="310"/>
                    <a:pt x="776" y="327"/>
                    <a:pt x="760" y="327"/>
                  </a:cubicBezTo>
                  <a:cubicBezTo>
                    <a:pt x="743" y="327"/>
                    <a:pt x="737" y="316"/>
                    <a:pt x="726" y="310"/>
                  </a:cubicBezTo>
                  <a:cubicBezTo>
                    <a:pt x="710" y="304"/>
                    <a:pt x="693" y="310"/>
                    <a:pt x="676" y="310"/>
                  </a:cubicBezTo>
                  <a:cubicBezTo>
                    <a:pt x="643" y="310"/>
                    <a:pt x="621" y="316"/>
                    <a:pt x="588" y="316"/>
                  </a:cubicBezTo>
                  <a:cubicBezTo>
                    <a:pt x="571" y="316"/>
                    <a:pt x="566" y="316"/>
                    <a:pt x="549" y="310"/>
                  </a:cubicBezTo>
                  <a:cubicBezTo>
                    <a:pt x="538" y="304"/>
                    <a:pt x="538" y="282"/>
                    <a:pt x="527" y="282"/>
                  </a:cubicBezTo>
                  <a:cubicBezTo>
                    <a:pt x="510" y="282"/>
                    <a:pt x="510" y="304"/>
                    <a:pt x="494" y="304"/>
                  </a:cubicBezTo>
                  <a:cubicBezTo>
                    <a:pt x="455" y="304"/>
                    <a:pt x="455" y="304"/>
                    <a:pt x="455" y="304"/>
                  </a:cubicBezTo>
                  <a:cubicBezTo>
                    <a:pt x="444" y="304"/>
                    <a:pt x="438" y="316"/>
                    <a:pt x="433" y="332"/>
                  </a:cubicBezTo>
                  <a:cubicBezTo>
                    <a:pt x="427" y="327"/>
                    <a:pt x="427" y="327"/>
                    <a:pt x="427" y="327"/>
                  </a:cubicBezTo>
                  <a:cubicBezTo>
                    <a:pt x="422" y="299"/>
                    <a:pt x="372" y="299"/>
                    <a:pt x="372" y="271"/>
                  </a:cubicBezTo>
                  <a:cubicBezTo>
                    <a:pt x="372" y="227"/>
                    <a:pt x="372" y="227"/>
                    <a:pt x="372" y="227"/>
                  </a:cubicBezTo>
                  <a:cubicBezTo>
                    <a:pt x="372" y="210"/>
                    <a:pt x="377" y="199"/>
                    <a:pt x="388" y="188"/>
                  </a:cubicBezTo>
                  <a:cubicBezTo>
                    <a:pt x="416" y="160"/>
                    <a:pt x="383" y="155"/>
                    <a:pt x="427" y="155"/>
                  </a:cubicBezTo>
                  <a:cubicBezTo>
                    <a:pt x="444" y="155"/>
                    <a:pt x="449" y="144"/>
                    <a:pt x="460" y="133"/>
                  </a:cubicBezTo>
                  <a:cubicBezTo>
                    <a:pt x="477" y="122"/>
                    <a:pt x="494" y="127"/>
                    <a:pt x="505" y="116"/>
                  </a:cubicBezTo>
                  <a:cubicBezTo>
                    <a:pt x="538" y="99"/>
                    <a:pt x="549" y="77"/>
                    <a:pt x="588" y="77"/>
                  </a:cubicBezTo>
                  <a:cubicBezTo>
                    <a:pt x="599" y="77"/>
                    <a:pt x="604" y="77"/>
                    <a:pt x="615" y="77"/>
                  </a:cubicBezTo>
                  <a:cubicBezTo>
                    <a:pt x="627" y="77"/>
                    <a:pt x="632" y="66"/>
                    <a:pt x="643" y="66"/>
                  </a:cubicBezTo>
                  <a:cubicBezTo>
                    <a:pt x="660" y="66"/>
                    <a:pt x="660" y="77"/>
                    <a:pt x="676" y="77"/>
                  </a:cubicBezTo>
                  <a:cubicBezTo>
                    <a:pt x="682" y="77"/>
                    <a:pt x="688" y="72"/>
                    <a:pt x="699" y="72"/>
                  </a:cubicBezTo>
                  <a:cubicBezTo>
                    <a:pt x="704" y="72"/>
                    <a:pt x="710" y="77"/>
                    <a:pt x="715" y="77"/>
                  </a:cubicBezTo>
                  <a:cubicBezTo>
                    <a:pt x="721" y="77"/>
                    <a:pt x="721" y="72"/>
                    <a:pt x="726" y="72"/>
                  </a:cubicBezTo>
                  <a:cubicBezTo>
                    <a:pt x="760" y="72"/>
                    <a:pt x="760" y="116"/>
                    <a:pt x="793" y="116"/>
                  </a:cubicBezTo>
                  <a:cubicBezTo>
                    <a:pt x="809" y="116"/>
                    <a:pt x="815" y="111"/>
                    <a:pt x="832" y="111"/>
                  </a:cubicBezTo>
                  <a:cubicBezTo>
                    <a:pt x="876" y="111"/>
                    <a:pt x="876" y="111"/>
                    <a:pt x="876" y="111"/>
                  </a:cubicBezTo>
                  <a:cubicBezTo>
                    <a:pt x="881" y="111"/>
                    <a:pt x="881" y="116"/>
                    <a:pt x="887" y="122"/>
                  </a:cubicBezTo>
                  <a:cubicBezTo>
                    <a:pt x="931" y="138"/>
                    <a:pt x="931" y="138"/>
                    <a:pt x="931" y="138"/>
                  </a:cubicBezTo>
                  <a:cubicBezTo>
                    <a:pt x="970" y="155"/>
                    <a:pt x="992" y="160"/>
                    <a:pt x="1026" y="177"/>
                  </a:cubicBezTo>
                  <a:cubicBezTo>
                    <a:pt x="1048" y="194"/>
                    <a:pt x="1059" y="210"/>
                    <a:pt x="1081" y="210"/>
                  </a:cubicBezTo>
                  <a:cubicBezTo>
                    <a:pt x="1114" y="210"/>
                    <a:pt x="1120" y="171"/>
                    <a:pt x="1147" y="171"/>
                  </a:cubicBezTo>
                  <a:cubicBezTo>
                    <a:pt x="1159" y="171"/>
                    <a:pt x="1164" y="177"/>
                    <a:pt x="1175" y="177"/>
                  </a:cubicBezTo>
                  <a:cubicBezTo>
                    <a:pt x="1186" y="177"/>
                    <a:pt x="1197" y="171"/>
                    <a:pt x="1208" y="171"/>
                  </a:cubicBezTo>
                  <a:cubicBezTo>
                    <a:pt x="1231" y="171"/>
                    <a:pt x="1242" y="177"/>
                    <a:pt x="1264" y="177"/>
                  </a:cubicBezTo>
                  <a:cubicBezTo>
                    <a:pt x="1347" y="177"/>
                    <a:pt x="1314" y="177"/>
                    <a:pt x="1402" y="216"/>
                  </a:cubicBezTo>
                  <a:cubicBezTo>
                    <a:pt x="1425" y="227"/>
                    <a:pt x="1436" y="238"/>
                    <a:pt x="1452" y="238"/>
                  </a:cubicBezTo>
                  <a:cubicBezTo>
                    <a:pt x="1480" y="238"/>
                    <a:pt x="1497" y="227"/>
                    <a:pt x="1513" y="205"/>
                  </a:cubicBezTo>
                  <a:cubicBezTo>
                    <a:pt x="1524" y="194"/>
                    <a:pt x="1519" y="183"/>
                    <a:pt x="1524" y="166"/>
                  </a:cubicBezTo>
                  <a:cubicBezTo>
                    <a:pt x="1535" y="144"/>
                    <a:pt x="1563" y="149"/>
                    <a:pt x="1580" y="133"/>
                  </a:cubicBezTo>
                  <a:cubicBezTo>
                    <a:pt x="1591" y="122"/>
                    <a:pt x="1602" y="122"/>
                    <a:pt x="1619" y="116"/>
                  </a:cubicBezTo>
                  <a:cubicBezTo>
                    <a:pt x="1641" y="111"/>
                    <a:pt x="1657" y="105"/>
                    <a:pt x="1679" y="94"/>
                  </a:cubicBezTo>
                  <a:cubicBezTo>
                    <a:pt x="1691" y="88"/>
                    <a:pt x="1707" y="83"/>
                    <a:pt x="1707" y="66"/>
                  </a:cubicBezTo>
                  <a:cubicBezTo>
                    <a:pt x="1707" y="55"/>
                    <a:pt x="1702" y="44"/>
                    <a:pt x="1691" y="44"/>
                  </a:cubicBezTo>
                  <a:cubicBezTo>
                    <a:pt x="1674" y="44"/>
                    <a:pt x="1663" y="50"/>
                    <a:pt x="1646" y="50"/>
                  </a:cubicBezTo>
                  <a:cubicBezTo>
                    <a:pt x="1646" y="44"/>
                    <a:pt x="1646" y="44"/>
                    <a:pt x="1646" y="44"/>
                  </a:cubicBezTo>
                  <a:cubicBezTo>
                    <a:pt x="1657" y="22"/>
                    <a:pt x="1668" y="0"/>
                    <a:pt x="1696" y="0"/>
                  </a:cubicBezTo>
                  <a:cubicBezTo>
                    <a:pt x="1718" y="0"/>
                    <a:pt x="1724" y="16"/>
                    <a:pt x="1735" y="38"/>
                  </a:cubicBezTo>
                  <a:cubicBezTo>
                    <a:pt x="1740" y="55"/>
                    <a:pt x="1746" y="66"/>
                    <a:pt x="1746" y="83"/>
                  </a:cubicBezTo>
                  <a:cubicBezTo>
                    <a:pt x="1746" y="116"/>
                    <a:pt x="1746" y="99"/>
                    <a:pt x="1724" y="105"/>
                  </a:cubicBezTo>
                  <a:cubicBezTo>
                    <a:pt x="1707" y="111"/>
                    <a:pt x="1713" y="133"/>
                    <a:pt x="1702" y="144"/>
                  </a:cubicBezTo>
                  <a:cubicBezTo>
                    <a:pt x="1691" y="155"/>
                    <a:pt x="1679" y="149"/>
                    <a:pt x="1663" y="149"/>
                  </a:cubicBezTo>
                  <a:cubicBezTo>
                    <a:pt x="1657" y="160"/>
                    <a:pt x="1657" y="160"/>
                    <a:pt x="1657" y="160"/>
                  </a:cubicBezTo>
                  <a:cubicBezTo>
                    <a:pt x="1668" y="171"/>
                    <a:pt x="1674" y="183"/>
                    <a:pt x="1674" y="194"/>
                  </a:cubicBezTo>
                  <a:cubicBezTo>
                    <a:pt x="1674" y="205"/>
                    <a:pt x="1674" y="210"/>
                    <a:pt x="1674" y="221"/>
                  </a:cubicBezTo>
                  <a:close/>
                  <a:moveTo>
                    <a:pt x="244" y="166"/>
                  </a:moveTo>
                  <a:lnTo>
                    <a:pt x="244" y="166"/>
                  </a:lnTo>
                  <a:cubicBezTo>
                    <a:pt x="183" y="155"/>
                    <a:pt x="211" y="160"/>
                    <a:pt x="189" y="221"/>
                  </a:cubicBezTo>
                  <a:cubicBezTo>
                    <a:pt x="200" y="232"/>
                    <a:pt x="200" y="232"/>
                    <a:pt x="200" y="232"/>
                  </a:cubicBezTo>
                  <a:cubicBezTo>
                    <a:pt x="200" y="244"/>
                    <a:pt x="200" y="249"/>
                    <a:pt x="200" y="255"/>
                  </a:cubicBezTo>
                  <a:cubicBezTo>
                    <a:pt x="200" y="266"/>
                    <a:pt x="200" y="277"/>
                    <a:pt x="211" y="277"/>
                  </a:cubicBezTo>
                  <a:cubicBezTo>
                    <a:pt x="222" y="277"/>
                    <a:pt x="222" y="260"/>
                    <a:pt x="222" y="249"/>
                  </a:cubicBezTo>
                  <a:cubicBezTo>
                    <a:pt x="228" y="232"/>
                    <a:pt x="233" y="210"/>
                    <a:pt x="255" y="210"/>
                  </a:cubicBezTo>
                  <a:cubicBezTo>
                    <a:pt x="261" y="210"/>
                    <a:pt x="261" y="216"/>
                    <a:pt x="266" y="216"/>
                  </a:cubicBezTo>
                  <a:cubicBezTo>
                    <a:pt x="272" y="216"/>
                    <a:pt x="272" y="205"/>
                    <a:pt x="272" y="199"/>
                  </a:cubicBezTo>
                  <a:cubicBezTo>
                    <a:pt x="272" y="183"/>
                    <a:pt x="255" y="171"/>
                    <a:pt x="244" y="166"/>
                  </a:cubicBezTo>
                  <a:close/>
                  <a:moveTo>
                    <a:pt x="300" y="288"/>
                  </a:moveTo>
                  <a:lnTo>
                    <a:pt x="300" y="288"/>
                  </a:lnTo>
                  <a:cubicBezTo>
                    <a:pt x="300" y="293"/>
                    <a:pt x="300" y="293"/>
                    <a:pt x="300" y="293"/>
                  </a:cubicBezTo>
                  <a:cubicBezTo>
                    <a:pt x="316" y="293"/>
                    <a:pt x="322" y="299"/>
                    <a:pt x="333" y="293"/>
                  </a:cubicBezTo>
                  <a:cubicBezTo>
                    <a:pt x="338" y="210"/>
                    <a:pt x="311" y="238"/>
                    <a:pt x="300" y="288"/>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19" name="Freeform 112"/>
            <p:cNvSpPr>
              <a:spLocks noChangeArrowheads="1"/>
            </p:cNvSpPr>
            <p:nvPr/>
          </p:nvSpPr>
          <p:spPr bwMode="auto">
            <a:xfrm>
              <a:off x="19910716" y="4741864"/>
              <a:ext cx="511142" cy="155575"/>
            </a:xfrm>
            <a:custGeom>
              <a:avLst/>
              <a:gdLst>
                <a:gd name="T0" fmla="*/ 94 w 1418"/>
                <a:gd name="T1" fmla="*/ 232 h 433"/>
                <a:gd name="T2" fmla="*/ 38 w 1418"/>
                <a:gd name="T3" fmla="*/ 299 h 433"/>
                <a:gd name="T4" fmla="*/ 16 w 1418"/>
                <a:gd name="T5" fmla="*/ 321 h 433"/>
                <a:gd name="T6" fmla="*/ 77 w 1418"/>
                <a:gd name="T7" fmla="*/ 327 h 433"/>
                <a:gd name="T8" fmla="*/ 177 w 1418"/>
                <a:gd name="T9" fmla="*/ 349 h 433"/>
                <a:gd name="T10" fmla="*/ 271 w 1418"/>
                <a:gd name="T11" fmla="*/ 354 h 433"/>
                <a:gd name="T12" fmla="*/ 332 w 1418"/>
                <a:gd name="T13" fmla="*/ 244 h 433"/>
                <a:gd name="T14" fmla="*/ 326 w 1418"/>
                <a:gd name="T15" fmla="*/ 83 h 433"/>
                <a:gd name="T16" fmla="*/ 121 w 1418"/>
                <a:gd name="T17" fmla="*/ 127 h 433"/>
                <a:gd name="T18" fmla="*/ 681 w 1418"/>
                <a:gd name="T19" fmla="*/ 55 h 433"/>
                <a:gd name="T20" fmla="*/ 714 w 1418"/>
                <a:gd name="T21" fmla="*/ 122 h 433"/>
                <a:gd name="T22" fmla="*/ 770 w 1418"/>
                <a:gd name="T23" fmla="*/ 16 h 433"/>
                <a:gd name="T24" fmla="*/ 681 w 1418"/>
                <a:gd name="T25" fmla="*/ 55 h 433"/>
                <a:gd name="T26" fmla="*/ 1112 w 1418"/>
                <a:gd name="T27" fmla="*/ 327 h 433"/>
                <a:gd name="T28" fmla="*/ 1096 w 1418"/>
                <a:gd name="T29" fmla="*/ 244 h 433"/>
                <a:gd name="T30" fmla="*/ 931 w 1418"/>
                <a:gd name="T31" fmla="*/ 332 h 433"/>
                <a:gd name="T32" fmla="*/ 786 w 1418"/>
                <a:gd name="T33" fmla="*/ 365 h 433"/>
                <a:gd name="T34" fmla="*/ 592 w 1418"/>
                <a:gd name="T35" fmla="*/ 388 h 433"/>
                <a:gd name="T36" fmla="*/ 421 w 1418"/>
                <a:gd name="T37" fmla="*/ 399 h 433"/>
                <a:gd name="T38" fmla="*/ 382 w 1418"/>
                <a:gd name="T39" fmla="*/ 354 h 433"/>
                <a:gd name="T40" fmla="*/ 393 w 1418"/>
                <a:gd name="T41" fmla="*/ 277 h 433"/>
                <a:gd name="T42" fmla="*/ 543 w 1418"/>
                <a:gd name="T43" fmla="*/ 138 h 433"/>
                <a:gd name="T44" fmla="*/ 648 w 1418"/>
                <a:gd name="T45" fmla="*/ 166 h 433"/>
                <a:gd name="T46" fmla="*/ 725 w 1418"/>
                <a:gd name="T47" fmla="*/ 144 h 433"/>
                <a:gd name="T48" fmla="*/ 759 w 1418"/>
                <a:gd name="T49" fmla="*/ 199 h 433"/>
                <a:gd name="T50" fmla="*/ 853 w 1418"/>
                <a:gd name="T51" fmla="*/ 260 h 433"/>
                <a:gd name="T52" fmla="*/ 979 w 1418"/>
                <a:gd name="T53" fmla="*/ 255 h 433"/>
                <a:gd name="T54" fmla="*/ 952 w 1418"/>
                <a:gd name="T55" fmla="*/ 155 h 433"/>
                <a:gd name="T56" fmla="*/ 786 w 1418"/>
                <a:gd name="T57" fmla="*/ 33 h 433"/>
                <a:gd name="T58" fmla="*/ 963 w 1418"/>
                <a:gd name="T59" fmla="*/ 16 h 433"/>
                <a:gd name="T60" fmla="*/ 1051 w 1418"/>
                <a:gd name="T61" fmla="*/ 122 h 433"/>
                <a:gd name="T62" fmla="*/ 1184 w 1418"/>
                <a:gd name="T63" fmla="*/ 99 h 433"/>
                <a:gd name="T64" fmla="*/ 1207 w 1418"/>
                <a:gd name="T65" fmla="*/ 177 h 433"/>
                <a:gd name="T66" fmla="*/ 1306 w 1418"/>
                <a:gd name="T67" fmla="*/ 94 h 433"/>
                <a:gd name="T68" fmla="*/ 1356 w 1418"/>
                <a:gd name="T69" fmla="*/ 177 h 433"/>
                <a:gd name="T70" fmla="*/ 1389 w 1418"/>
                <a:gd name="T71" fmla="*/ 244 h 433"/>
                <a:gd name="T72" fmla="*/ 1412 w 1418"/>
                <a:gd name="T73" fmla="*/ 266 h 433"/>
                <a:gd name="T74" fmla="*/ 1295 w 1418"/>
                <a:gd name="T75" fmla="*/ 266 h 433"/>
                <a:gd name="T76" fmla="*/ 1223 w 1418"/>
                <a:gd name="T77" fmla="*/ 277 h 433"/>
                <a:gd name="T78" fmla="*/ 1223 w 1418"/>
                <a:gd name="T79" fmla="*/ 304 h 433"/>
                <a:gd name="T80" fmla="*/ 1373 w 1418"/>
                <a:gd name="T81" fmla="*/ 16 h 433"/>
                <a:gd name="T82" fmla="*/ 1367 w 1418"/>
                <a:gd name="T83" fmla="*/ 8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8" h="433">
                  <a:moveTo>
                    <a:pt x="77" y="155"/>
                  </a:moveTo>
                  <a:lnTo>
                    <a:pt x="77" y="155"/>
                  </a:lnTo>
                  <a:cubicBezTo>
                    <a:pt x="99" y="183"/>
                    <a:pt x="94" y="205"/>
                    <a:pt x="94" y="232"/>
                  </a:cubicBezTo>
                  <a:cubicBezTo>
                    <a:pt x="94" y="249"/>
                    <a:pt x="94" y="260"/>
                    <a:pt x="88" y="277"/>
                  </a:cubicBezTo>
                  <a:cubicBezTo>
                    <a:pt x="83" y="277"/>
                    <a:pt x="77" y="271"/>
                    <a:pt x="66" y="271"/>
                  </a:cubicBezTo>
                  <a:cubicBezTo>
                    <a:pt x="60" y="282"/>
                    <a:pt x="55" y="299"/>
                    <a:pt x="38" y="299"/>
                  </a:cubicBezTo>
                  <a:cubicBezTo>
                    <a:pt x="22" y="299"/>
                    <a:pt x="16" y="282"/>
                    <a:pt x="5" y="277"/>
                  </a:cubicBezTo>
                  <a:cubicBezTo>
                    <a:pt x="0" y="282"/>
                    <a:pt x="0" y="282"/>
                    <a:pt x="0" y="288"/>
                  </a:cubicBezTo>
                  <a:cubicBezTo>
                    <a:pt x="0" y="304"/>
                    <a:pt x="5" y="316"/>
                    <a:pt x="16" y="321"/>
                  </a:cubicBezTo>
                  <a:cubicBezTo>
                    <a:pt x="27" y="321"/>
                    <a:pt x="33" y="316"/>
                    <a:pt x="38" y="321"/>
                  </a:cubicBezTo>
                  <a:cubicBezTo>
                    <a:pt x="55" y="327"/>
                    <a:pt x="60" y="343"/>
                    <a:pt x="72" y="349"/>
                  </a:cubicBezTo>
                  <a:cubicBezTo>
                    <a:pt x="77" y="327"/>
                    <a:pt x="77" y="327"/>
                    <a:pt x="77" y="327"/>
                  </a:cubicBezTo>
                  <a:cubicBezTo>
                    <a:pt x="83" y="327"/>
                    <a:pt x="83" y="327"/>
                    <a:pt x="88" y="327"/>
                  </a:cubicBezTo>
                  <a:cubicBezTo>
                    <a:pt x="105" y="327"/>
                    <a:pt x="105" y="343"/>
                    <a:pt x="116" y="343"/>
                  </a:cubicBezTo>
                  <a:cubicBezTo>
                    <a:pt x="138" y="349"/>
                    <a:pt x="155" y="343"/>
                    <a:pt x="177" y="349"/>
                  </a:cubicBezTo>
                  <a:cubicBezTo>
                    <a:pt x="193" y="349"/>
                    <a:pt x="199" y="365"/>
                    <a:pt x="216" y="365"/>
                  </a:cubicBezTo>
                  <a:cubicBezTo>
                    <a:pt x="227" y="365"/>
                    <a:pt x="232" y="354"/>
                    <a:pt x="243" y="354"/>
                  </a:cubicBezTo>
                  <a:cubicBezTo>
                    <a:pt x="254" y="349"/>
                    <a:pt x="260" y="354"/>
                    <a:pt x="271" y="354"/>
                  </a:cubicBezTo>
                  <a:cubicBezTo>
                    <a:pt x="293" y="354"/>
                    <a:pt x="304" y="338"/>
                    <a:pt x="304" y="321"/>
                  </a:cubicBezTo>
                  <a:cubicBezTo>
                    <a:pt x="304" y="310"/>
                    <a:pt x="299" y="304"/>
                    <a:pt x="299" y="293"/>
                  </a:cubicBezTo>
                  <a:cubicBezTo>
                    <a:pt x="299" y="271"/>
                    <a:pt x="321" y="260"/>
                    <a:pt x="332" y="244"/>
                  </a:cubicBezTo>
                  <a:cubicBezTo>
                    <a:pt x="343" y="227"/>
                    <a:pt x="343" y="210"/>
                    <a:pt x="349" y="194"/>
                  </a:cubicBezTo>
                  <a:cubicBezTo>
                    <a:pt x="360" y="166"/>
                    <a:pt x="371" y="149"/>
                    <a:pt x="371" y="116"/>
                  </a:cubicBezTo>
                  <a:cubicBezTo>
                    <a:pt x="371" y="94"/>
                    <a:pt x="349" y="88"/>
                    <a:pt x="326" y="83"/>
                  </a:cubicBezTo>
                  <a:cubicBezTo>
                    <a:pt x="293" y="72"/>
                    <a:pt x="271" y="55"/>
                    <a:pt x="238" y="55"/>
                  </a:cubicBezTo>
                  <a:cubicBezTo>
                    <a:pt x="210" y="55"/>
                    <a:pt x="199" y="55"/>
                    <a:pt x="177" y="66"/>
                  </a:cubicBezTo>
                  <a:cubicBezTo>
                    <a:pt x="149" y="83"/>
                    <a:pt x="144" y="105"/>
                    <a:pt x="121" y="127"/>
                  </a:cubicBezTo>
                  <a:cubicBezTo>
                    <a:pt x="105" y="138"/>
                    <a:pt x="94" y="138"/>
                    <a:pt x="77" y="155"/>
                  </a:cubicBezTo>
                  <a:close/>
                  <a:moveTo>
                    <a:pt x="681" y="55"/>
                  </a:moveTo>
                  <a:lnTo>
                    <a:pt x="681" y="55"/>
                  </a:lnTo>
                  <a:cubicBezTo>
                    <a:pt x="681" y="66"/>
                    <a:pt x="692" y="77"/>
                    <a:pt x="703" y="83"/>
                  </a:cubicBezTo>
                  <a:cubicBezTo>
                    <a:pt x="703" y="88"/>
                    <a:pt x="698" y="88"/>
                    <a:pt x="698" y="94"/>
                  </a:cubicBezTo>
                  <a:cubicBezTo>
                    <a:pt x="698" y="105"/>
                    <a:pt x="703" y="122"/>
                    <a:pt x="714" y="122"/>
                  </a:cubicBezTo>
                  <a:cubicBezTo>
                    <a:pt x="737" y="122"/>
                    <a:pt x="737" y="99"/>
                    <a:pt x="748" y="83"/>
                  </a:cubicBezTo>
                  <a:cubicBezTo>
                    <a:pt x="759" y="61"/>
                    <a:pt x="770" y="44"/>
                    <a:pt x="775" y="22"/>
                  </a:cubicBezTo>
                  <a:cubicBezTo>
                    <a:pt x="770" y="16"/>
                    <a:pt x="770" y="16"/>
                    <a:pt x="770" y="16"/>
                  </a:cubicBezTo>
                  <a:cubicBezTo>
                    <a:pt x="753" y="27"/>
                    <a:pt x="742" y="16"/>
                    <a:pt x="725" y="16"/>
                  </a:cubicBezTo>
                  <a:cubicBezTo>
                    <a:pt x="720" y="22"/>
                    <a:pt x="720" y="27"/>
                    <a:pt x="714" y="33"/>
                  </a:cubicBezTo>
                  <a:cubicBezTo>
                    <a:pt x="703" y="44"/>
                    <a:pt x="681" y="38"/>
                    <a:pt x="681" y="55"/>
                  </a:cubicBezTo>
                  <a:close/>
                  <a:moveTo>
                    <a:pt x="1168" y="310"/>
                  </a:moveTo>
                  <a:lnTo>
                    <a:pt x="1168" y="310"/>
                  </a:lnTo>
                  <a:cubicBezTo>
                    <a:pt x="1146" y="316"/>
                    <a:pt x="1135" y="327"/>
                    <a:pt x="1112" y="327"/>
                  </a:cubicBezTo>
                  <a:cubicBezTo>
                    <a:pt x="1101" y="327"/>
                    <a:pt x="1096" y="321"/>
                    <a:pt x="1085" y="321"/>
                  </a:cubicBezTo>
                  <a:cubicBezTo>
                    <a:pt x="1085" y="304"/>
                    <a:pt x="1085" y="304"/>
                    <a:pt x="1085" y="304"/>
                  </a:cubicBezTo>
                  <a:cubicBezTo>
                    <a:pt x="1085" y="277"/>
                    <a:pt x="1096" y="266"/>
                    <a:pt x="1096" y="244"/>
                  </a:cubicBezTo>
                  <a:cubicBezTo>
                    <a:pt x="1096" y="188"/>
                    <a:pt x="1051" y="266"/>
                    <a:pt x="1029" y="282"/>
                  </a:cubicBezTo>
                  <a:cubicBezTo>
                    <a:pt x="1018" y="293"/>
                    <a:pt x="1013" y="299"/>
                    <a:pt x="1002" y="310"/>
                  </a:cubicBezTo>
                  <a:cubicBezTo>
                    <a:pt x="979" y="327"/>
                    <a:pt x="957" y="327"/>
                    <a:pt x="931" y="332"/>
                  </a:cubicBezTo>
                  <a:cubicBezTo>
                    <a:pt x="908" y="332"/>
                    <a:pt x="908" y="360"/>
                    <a:pt x="892" y="360"/>
                  </a:cubicBezTo>
                  <a:cubicBezTo>
                    <a:pt x="864" y="360"/>
                    <a:pt x="847" y="354"/>
                    <a:pt x="820" y="354"/>
                  </a:cubicBezTo>
                  <a:cubicBezTo>
                    <a:pt x="809" y="354"/>
                    <a:pt x="798" y="360"/>
                    <a:pt x="786" y="365"/>
                  </a:cubicBezTo>
                  <a:cubicBezTo>
                    <a:pt x="781" y="365"/>
                    <a:pt x="781" y="377"/>
                    <a:pt x="775" y="377"/>
                  </a:cubicBezTo>
                  <a:cubicBezTo>
                    <a:pt x="742" y="388"/>
                    <a:pt x="725" y="404"/>
                    <a:pt x="687" y="404"/>
                  </a:cubicBezTo>
                  <a:cubicBezTo>
                    <a:pt x="592" y="388"/>
                    <a:pt x="592" y="388"/>
                    <a:pt x="592" y="388"/>
                  </a:cubicBezTo>
                  <a:cubicBezTo>
                    <a:pt x="559" y="393"/>
                    <a:pt x="548" y="432"/>
                    <a:pt x="515" y="432"/>
                  </a:cubicBezTo>
                  <a:cubicBezTo>
                    <a:pt x="493" y="432"/>
                    <a:pt x="476" y="426"/>
                    <a:pt x="459" y="415"/>
                  </a:cubicBezTo>
                  <a:cubicBezTo>
                    <a:pt x="443" y="410"/>
                    <a:pt x="437" y="404"/>
                    <a:pt x="421" y="399"/>
                  </a:cubicBezTo>
                  <a:cubicBezTo>
                    <a:pt x="410" y="399"/>
                    <a:pt x="393" y="399"/>
                    <a:pt x="393" y="388"/>
                  </a:cubicBezTo>
                  <a:cubicBezTo>
                    <a:pt x="393" y="377"/>
                    <a:pt x="393" y="377"/>
                    <a:pt x="393" y="371"/>
                  </a:cubicBezTo>
                  <a:cubicBezTo>
                    <a:pt x="393" y="360"/>
                    <a:pt x="382" y="360"/>
                    <a:pt x="382" y="354"/>
                  </a:cubicBezTo>
                  <a:cubicBezTo>
                    <a:pt x="382" y="338"/>
                    <a:pt x="387" y="327"/>
                    <a:pt x="393" y="316"/>
                  </a:cubicBezTo>
                  <a:cubicBezTo>
                    <a:pt x="398" y="310"/>
                    <a:pt x="410" y="310"/>
                    <a:pt x="410" y="304"/>
                  </a:cubicBezTo>
                  <a:cubicBezTo>
                    <a:pt x="410" y="288"/>
                    <a:pt x="393" y="288"/>
                    <a:pt x="393" y="277"/>
                  </a:cubicBezTo>
                  <a:cubicBezTo>
                    <a:pt x="393" y="238"/>
                    <a:pt x="404" y="221"/>
                    <a:pt x="415" y="188"/>
                  </a:cubicBezTo>
                  <a:cubicBezTo>
                    <a:pt x="437" y="194"/>
                    <a:pt x="448" y="177"/>
                    <a:pt x="476" y="171"/>
                  </a:cubicBezTo>
                  <a:cubicBezTo>
                    <a:pt x="504" y="160"/>
                    <a:pt x="515" y="155"/>
                    <a:pt x="543" y="138"/>
                  </a:cubicBezTo>
                  <a:cubicBezTo>
                    <a:pt x="554" y="133"/>
                    <a:pt x="548" y="111"/>
                    <a:pt x="559" y="111"/>
                  </a:cubicBezTo>
                  <a:cubicBezTo>
                    <a:pt x="581" y="111"/>
                    <a:pt x="587" y="133"/>
                    <a:pt x="604" y="138"/>
                  </a:cubicBezTo>
                  <a:cubicBezTo>
                    <a:pt x="626" y="138"/>
                    <a:pt x="626" y="166"/>
                    <a:pt x="648" y="166"/>
                  </a:cubicBezTo>
                  <a:cubicBezTo>
                    <a:pt x="659" y="166"/>
                    <a:pt x="665" y="149"/>
                    <a:pt x="676" y="149"/>
                  </a:cubicBezTo>
                  <a:cubicBezTo>
                    <a:pt x="714" y="149"/>
                    <a:pt x="714" y="149"/>
                    <a:pt x="714" y="149"/>
                  </a:cubicBezTo>
                  <a:cubicBezTo>
                    <a:pt x="720" y="149"/>
                    <a:pt x="720" y="149"/>
                    <a:pt x="725" y="144"/>
                  </a:cubicBezTo>
                  <a:cubicBezTo>
                    <a:pt x="731" y="155"/>
                    <a:pt x="731" y="166"/>
                    <a:pt x="737" y="171"/>
                  </a:cubicBezTo>
                  <a:cubicBezTo>
                    <a:pt x="753" y="166"/>
                    <a:pt x="753" y="166"/>
                    <a:pt x="753" y="166"/>
                  </a:cubicBezTo>
                  <a:cubicBezTo>
                    <a:pt x="759" y="177"/>
                    <a:pt x="759" y="183"/>
                    <a:pt x="759" y="199"/>
                  </a:cubicBezTo>
                  <a:cubicBezTo>
                    <a:pt x="775" y="199"/>
                    <a:pt x="798" y="194"/>
                    <a:pt x="803" y="210"/>
                  </a:cubicBezTo>
                  <a:cubicBezTo>
                    <a:pt x="814" y="221"/>
                    <a:pt x="803" y="238"/>
                    <a:pt x="814" y="255"/>
                  </a:cubicBezTo>
                  <a:cubicBezTo>
                    <a:pt x="820" y="266"/>
                    <a:pt x="836" y="260"/>
                    <a:pt x="853" y="260"/>
                  </a:cubicBezTo>
                  <a:cubicBezTo>
                    <a:pt x="870" y="260"/>
                    <a:pt x="875" y="271"/>
                    <a:pt x="892" y="271"/>
                  </a:cubicBezTo>
                  <a:cubicBezTo>
                    <a:pt x="914" y="271"/>
                    <a:pt x="919" y="244"/>
                    <a:pt x="941" y="244"/>
                  </a:cubicBezTo>
                  <a:cubicBezTo>
                    <a:pt x="957" y="244"/>
                    <a:pt x="963" y="255"/>
                    <a:pt x="979" y="255"/>
                  </a:cubicBezTo>
                  <a:cubicBezTo>
                    <a:pt x="1002" y="255"/>
                    <a:pt x="1024" y="244"/>
                    <a:pt x="1024" y="221"/>
                  </a:cubicBezTo>
                  <a:cubicBezTo>
                    <a:pt x="1024" y="210"/>
                    <a:pt x="1007" y="205"/>
                    <a:pt x="996" y="199"/>
                  </a:cubicBezTo>
                  <a:cubicBezTo>
                    <a:pt x="979" y="183"/>
                    <a:pt x="974" y="160"/>
                    <a:pt x="952" y="155"/>
                  </a:cubicBezTo>
                  <a:cubicBezTo>
                    <a:pt x="931" y="144"/>
                    <a:pt x="914" y="155"/>
                    <a:pt x="892" y="149"/>
                  </a:cubicBezTo>
                  <a:cubicBezTo>
                    <a:pt x="870" y="149"/>
                    <a:pt x="858" y="133"/>
                    <a:pt x="842" y="116"/>
                  </a:cubicBezTo>
                  <a:cubicBezTo>
                    <a:pt x="814" y="94"/>
                    <a:pt x="786" y="72"/>
                    <a:pt x="786" y="33"/>
                  </a:cubicBezTo>
                  <a:cubicBezTo>
                    <a:pt x="786" y="11"/>
                    <a:pt x="820" y="16"/>
                    <a:pt x="842" y="16"/>
                  </a:cubicBezTo>
                  <a:cubicBezTo>
                    <a:pt x="870" y="11"/>
                    <a:pt x="881" y="0"/>
                    <a:pt x="903" y="0"/>
                  </a:cubicBezTo>
                  <a:cubicBezTo>
                    <a:pt x="931" y="0"/>
                    <a:pt x="946" y="0"/>
                    <a:pt x="963" y="16"/>
                  </a:cubicBezTo>
                  <a:cubicBezTo>
                    <a:pt x="968" y="22"/>
                    <a:pt x="968" y="33"/>
                    <a:pt x="974" y="38"/>
                  </a:cubicBezTo>
                  <a:cubicBezTo>
                    <a:pt x="990" y="61"/>
                    <a:pt x="1002" y="66"/>
                    <a:pt x="1018" y="88"/>
                  </a:cubicBezTo>
                  <a:cubicBezTo>
                    <a:pt x="1029" y="105"/>
                    <a:pt x="1029" y="122"/>
                    <a:pt x="1051" y="122"/>
                  </a:cubicBezTo>
                  <a:cubicBezTo>
                    <a:pt x="1057" y="122"/>
                    <a:pt x="1057" y="116"/>
                    <a:pt x="1068" y="111"/>
                  </a:cubicBezTo>
                  <a:cubicBezTo>
                    <a:pt x="1090" y="94"/>
                    <a:pt x="1101" y="66"/>
                    <a:pt x="1135" y="66"/>
                  </a:cubicBezTo>
                  <a:cubicBezTo>
                    <a:pt x="1157" y="66"/>
                    <a:pt x="1168" y="77"/>
                    <a:pt x="1184" y="99"/>
                  </a:cubicBezTo>
                  <a:cubicBezTo>
                    <a:pt x="1190" y="105"/>
                    <a:pt x="1196" y="111"/>
                    <a:pt x="1196" y="116"/>
                  </a:cubicBezTo>
                  <a:cubicBezTo>
                    <a:pt x="1196" y="177"/>
                    <a:pt x="1196" y="177"/>
                    <a:pt x="1196" y="177"/>
                  </a:cubicBezTo>
                  <a:cubicBezTo>
                    <a:pt x="1207" y="177"/>
                    <a:pt x="1207" y="177"/>
                    <a:pt x="1207" y="177"/>
                  </a:cubicBezTo>
                  <a:cubicBezTo>
                    <a:pt x="1218" y="160"/>
                    <a:pt x="1218" y="144"/>
                    <a:pt x="1223" y="127"/>
                  </a:cubicBezTo>
                  <a:cubicBezTo>
                    <a:pt x="1229" y="105"/>
                    <a:pt x="1240" y="88"/>
                    <a:pt x="1262" y="88"/>
                  </a:cubicBezTo>
                  <a:cubicBezTo>
                    <a:pt x="1279" y="88"/>
                    <a:pt x="1290" y="94"/>
                    <a:pt x="1306" y="94"/>
                  </a:cubicBezTo>
                  <a:cubicBezTo>
                    <a:pt x="1317" y="94"/>
                    <a:pt x="1329" y="94"/>
                    <a:pt x="1334" y="99"/>
                  </a:cubicBezTo>
                  <a:cubicBezTo>
                    <a:pt x="1351" y="105"/>
                    <a:pt x="1345" y="122"/>
                    <a:pt x="1345" y="138"/>
                  </a:cubicBezTo>
                  <a:cubicBezTo>
                    <a:pt x="1351" y="155"/>
                    <a:pt x="1356" y="160"/>
                    <a:pt x="1356" y="177"/>
                  </a:cubicBezTo>
                  <a:cubicBezTo>
                    <a:pt x="1356" y="188"/>
                    <a:pt x="1345" y="194"/>
                    <a:pt x="1345" y="210"/>
                  </a:cubicBezTo>
                  <a:cubicBezTo>
                    <a:pt x="1345" y="227"/>
                    <a:pt x="1362" y="232"/>
                    <a:pt x="1378" y="244"/>
                  </a:cubicBezTo>
                  <a:cubicBezTo>
                    <a:pt x="1389" y="244"/>
                    <a:pt x="1389" y="244"/>
                    <a:pt x="1389" y="244"/>
                  </a:cubicBezTo>
                  <a:cubicBezTo>
                    <a:pt x="1389" y="227"/>
                    <a:pt x="1395" y="210"/>
                    <a:pt x="1412" y="205"/>
                  </a:cubicBezTo>
                  <a:cubicBezTo>
                    <a:pt x="1412" y="216"/>
                    <a:pt x="1417" y="221"/>
                    <a:pt x="1417" y="227"/>
                  </a:cubicBezTo>
                  <a:cubicBezTo>
                    <a:pt x="1417" y="244"/>
                    <a:pt x="1417" y="249"/>
                    <a:pt x="1412" y="266"/>
                  </a:cubicBezTo>
                  <a:cubicBezTo>
                    <a:pt x="1412" y="277"/>
                    <a:pt x="1395" y="277"/>
                    <a:pt x="1384" y="277"/>
                  </a:cubicBezTo>
                  <a:cubicBezTo>
                    <a:pt x="1367" y="282"/>
                    <a:pt x="1362" y="288"/>
                    <a:pt x="1345" y="288"/>
                  </a:cubicBezTo>
                  <a:cubicBezTo>
                    <a:pt x="1323" y="288"/>
                    <a:pt x="1317" y="266"/>
                    <a:pt x="1295" y="266"/>
                  </a:cubicBezTo>
                  <a:cubicBezTo>
                    <a:pt x="1279" y="266"/>
                    <a:pt x="1268" y="271"/>
                    <a:pt x="1251" y="271"/>
                  </a:cubicBezTo>
                  <a:cubicBezTo>
                    <a:pt x="1229" y="271"/>
                    <a:pt x="1229" y="271"/>
                    <a:pt x="1229" y="271"/>
                  </a:cubicBezTo>
                  <a:cubicBezTo>
                    <a:pt x="1223" y="277"/>
                    <a:pt x="1223" y="277"/>
                    <a:pt x="1223" y="277"/>
                  </a:cubicBezTo>
                  <a:cubicBezTo>
                    <a:pt x="1251" y="299"/>
                    <a:pt x="1290" y="277"/>
                    <a:pt x="1306" y="310"/>
                  </a:cubicBezTo>
                  <a:cubicBezTo>
                    <a:pt x="1295" y="316"/>
                    <a:pt x="1290" y="327"/>
                    <a:pt x="1279" y="327"/>
                  </a:cubicBezTo>
                  <a:cubicBezTo>
                    <a:pt x="1256" y="327"/>
                    <a:pt x="1245" y="304"/>
                    <a:pt x="1223" y="304"/>
                  </a:cubicBezTo>
                  <a:cubicBezTo>
                    <a:pt x="1179" y="304"/>
                    <a:pt x="1179" y="304"/>
                    <a:pt x="1179" y="304"/>
                  </a:cubicBezTo>
                  <a:cubicBezTo>
                    <a:pt x="1173" y="304"/>
                    <a:pt x="1173" y="304"/>
                    <a:pt x="1168" y="310"/>
                  </a:cubicBezTo>
                  <a:close/>
                  <a:moveTo>
                    <a:pt x="1373" y="16"/>
                  </a:moveTo>
                  <a:lnTo>
                    <a:pt x="1373" y="16"/>
                  </a:lnTo>
                  <a:cubicBezTo>
                    <a:pt x="1356" y="16"/>
                    <a:pt x="1340" y="27"/>
                    <a:pt x="1340" y="44"/>
                  </a:cubicBezTo>
                  <a:cubicBezTo>
                    <a:pt x="1340" y="61"/>
                    <a:pt x="1351" y="83"/>
                    <a:pt x="1367" y="83"/>
                  </a:cubicBezTo>
                  <a:cubicBezTo>
                    <a:pt x="1389" y="83"/>
                    <a:pt x="1389" y="55"/>
                    <a:pt x="1389" y="33"/>
                  </a:cubicBezTo>
                  <a:cubicBezTo>
                    <a:pt x="1389" y="22"/>
                    <a:pt x="1378" y="16"/>
                    <a:pt x="1373" y="16"/>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0" name="Freeform 113"/>
            <p:cNvSpPr>
              <a:spLocks noChangeArrowheads="1"/>
            </p:cNvSpPr>
            <p:nvPr/>
          </p:nvSpPr>
          <p:spPr bwMode="auto">
            <a:xfrm>
              <a:off x="19696417" y="4738689"/>
              <a:ext cx="190488" cy="123825"/>
            </a:xfrm>
            <a:custGeom>
              <a:avLst/>
              <a:gdLst>
                <a:gd name="T0" fmla="*/ 6 w 527"/>
                <a:gd name="T1" fmla="*/ 22 h 344"/>
                <a:gd name="T2" fmla="*/ 6 w 527"/>
                <a:gd name="T3" fmla="*/ 22 h 344"/>
                <a:gd name="T4" fmla="*/ 0 w 527"/>
                <a:gd name="T5" fmla="*/ 27 h 344"/>
                <a:gd name="T6" fmla="*/ 22 w 527"/>
                <a:gd name="T7" fmla="*/ 55 h 344"/>
                <a:gd name="T8" fmla="*/ 33 w 527"/>
                <a:gd name="T9" fmla="*/ 77 h 344"/>
                <a:gd name="T10" fmla="*/ 61 w 527"/>
                <a:gd name="T11" fmla="*/ 144 h 344"/>
                <a:gd name="T12" fmla="*/ 83 w 527"/>
                <a:gd name="T13" fmla="*/ 144 h 344"/>
                <a:gd name="T14" fmla="*/ 150 w 527"/>
                <a:gd name="T15" fmla="*/ 160 h 344"/>
                <a:gd name="T16" fmla="*/ 227 w 527"/>
                <a:gd name="T17" fmla="*/ 182 h 344"/>
                <a:gd name="T18" fmla="*/ 266 w 527"/>
                <a:gd name="T19" fmla="*/ 232 h 344"/>
                <a:gd name="T20" fmla="*/ 299 w 527"/>
                <a:gd name="T21" fmla="*/ 271 h 344"/>
                <a:gd name="T22" fmla="*/ 277 w 527"/>
                <a:gd name="T23" fmla="*/ 332 h 344"/>
                <a:gd name="T24" fmla="*/ 277 w 527"/>
                <a:gd name="T25" fmla="*/ 343 h 344"/>
                <a:gd name="T26" fmla="*/ 294 w 527"/>
                <a:gd name="T27" fmla="*/ 343 h 344"/>
                <a:gd name="T28" fmla="*/ 327 w 527"/>
                <a:gd name="T29" fmla="*/ 315 h 344"/>
                <a:gd name="T30" fmla="*/ 338 w 527"/>
                <a:gd name="T31" fmla="*/ 271 h 344"/>
                <a:gd name="T32" fmla="*/ 410 w 527"/>
                <a:gd name="T33" fmla="*/ 216 h 344"/>
                <a:gd name="T34" fmla="*/ 443 w 527"/>
                <a:gd name="T35" fmla="*/ 210 h 344"/>
                <a:gd name="T36" fmla="*/ 460 w 527"/>
                <a:gd name="T37" fmla="*/ 194 h 344"/>
                <a:gd name="T38" fmla="*/ 504 w 527"/>
                <a:gd name="T39" fmla="*/ 177 h 344"/>
                <a:gd name="T40" fmla="*/ 521 w 527"/>
                <a:gd name="T41" fmla="*/ 122 h 344"/>
                <a:gd name="T42" fmla="*/ 466 w 527"/>
                <a:gd name="T43" fmla="*/ 61 h 344"/>
                <a:gd name="T44" fmla="*/ 388 w 527"/>
                <a:gd name="T45" fmla="*/ 11 h 344"/>
                <a:gd name="T46" fmla="*/ 349 w 527"/>
                <a:gd name="T47" fmla="*/ 11 h 344"/>
                <a:gd name="T48" fmla="*/ 310 w 527"/>
                <a:gd name="T49" fmla="*/ 0 h 344"/>
                <a:gd name="T50" fmla="*/ 288 w 527"/>
                <a:gd name="T51" fmla="*/ 16 h 344"/>
                <a:gd name="T52" fmla="*/ 255 w 527"/>
                <a:gd name="T53" fmla="*/ 33 h 344"/>
                <a:gd name="T54" fmla="*/ 183 w 527"/>
                <a:gd name="T55" fmla="*/ 38 h 344"/>
                <a:gd name="T56" fmla="*/ 133 w 527"/>
                <a:gd name="T57" fmla="*/ 38 h 344"/>
                <a:gd name="T58" fmla="*/ 83 w 527"/>
                <a:gd name="T59" fmla="*/ 38 h 344"/>
                <a:gd name="T60" fmla="*/ 61 w 527"/>
                <a:gd name="T61" fmla="*/ 27 h 344"/>
                <a:gd name="T62" fmla="*/ 6 w 527"/>
                <a:gd name="T63" fmla="*/ 22 h 344"/>
                <a:gd name="T64" fmla="*/ 432 w 527"/>
                <a:gd name="T65" fmla="*/ 282 h 344"/>
                <a:gd name="T66" fmla="*/ 432 w 527"/>
                <a:gd name="T67" fmla="*/ 282 h 344"/>
                <a:gd name="T68" fmla="*/ 471 w 527"/>
                <a:gd name="T69" fmla="*/ 260 h 344"/>
                <a:gd name="T70" fmla="*/ 482 w 527"/>
                <a:gd name="T71" fmla="*/ 266 h 344"/>
                <a:gd name="T72" fmla="*/ 493 w 527"/>
                <a:gd name="T73" fmla="*/ 299 h 344"/>
                <a:gd name="T74" fmla="*/ 488 w 527"/>
                <a:gd name="T75" fmla="*/ 310 h 344"/>
                <a:gd name="T76" fmla="*/ 432 w 527"/>
                <a:gd name="T77" fmla="*/ 28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7" h="344">
                  <a:moveTo>
                    <a:pt x="6" y="22"/>
                  </a:moveTo>
                  <a:lnTo>
                    <a:pt x="6" y="22"/>
                  </a:lnTo>
                  <a:cubicBezTo>
                    <a:pt x="6" y="22"/>
                    <a:pt x="0" y="22"/>
                    <a:pt x="0" y="27"/>
                  </a:cubicBezTo>
                  <a:cubicBezTo>
                    <a:pt x="0" y="38"/>
                    <a:pt x="17" y="44"/>
                    <a:pt x="22" y="55"/>
                  </a:cubicBezTo>
                  <a:cubicBezTo>
                    <a:pt x="28" y="61"/>
                    <a:pt x="28" y="66"/>
                    <a:pt x="33" y="77"/>
                  </a:cubicBezTo>
                  <a:cubicBezTo>
                    <a:pt x="44" y="99"/>
                    <a:pt x="39" y="127"/>
                    <a:pt x="61" y="144"/>
                  </a:cubicBezTo>
                  <a:cubicBezTo>
                    <a:pt x="67" y="144"/>
                    <a:pt x="72" y="144"/>
                    <a:pt x="83" y="144"/>
                  </a:cubicBezTo>
                  <a:cubicBezTo>
                    <a:pt x="105" y="149"/>
                    <a:pt x="122" y="160"/>
                    <a:pt x="150" y="160"/>
                  </a:cubicBezTo>
                  <a:cubicBezTo>
                    <a:pt x="177" y="166"/>
                    <a:pt x="200" y="166"/>
                    <a:pt x="227" y="182"/>
                  </a:cubicBezTo>
                  <a:cubicBezTo>
                    <a:pt x="244" y="194"/>
                    <a:pt x="244" y="216"/>
                    <a:pt x="266" y="232"/>
                  </a:cubicBezTo>
                  <a:cubicBezTo>
                    <a:pt x="283" y="243"/>
                    <a:pt x="299" y="249"/>
                    <a:pt x="299" y="271"/>
                  </a:cubicBezTo>
                  <a:cubicBezTo>
                    <a:pt x="299" y="293"/>
                    <a:pt x="277" y="304"/>
                    <a:pt x="277" y="332"/>
                  </a:cubicBezTo>
                  <a:cubicBezTo>
                    <a:pt x="277" y="343"/>
                    <a:pt x="277" y="343"/>
                    <a:pt x="277" y="343"/>
                  </a:cubicBezTo>
                  <a:cubicBezTo>
                    <a:pt x="294" y="343"/>
                    <a:pt x="294" y="343"/>
                    <a:pt x="294" y="343"/>
                  </a:cubicBezTo>
                  <a:cubicBezTo>
                    <a:pt x="310" y="343"/>
                    <a:pt x="327" y="332"/>
                    <a:pt x="327" y="315"/>
                  </a:cubicBezTo>
                  <a:cubicBezTo>
                    <a:pt x="327" y="299"/>
                    <a:pt x="321" y="282"/>
                    <a:pt x="338" y="271"/>
                  </a:cubicBezTo>
                  <a:cubicBezTo>
                    <a:pt x="366" y="249"/>
                    <a:pt x="371" y="221"/>
                    <a:pt x="410" y="216"/>
                  </a:cubicBezTo>
                  <a:cubicBezTo>
                    <a:pt x="421" y="210"/>
                    <a:pt x="432" y="216"/>
                    <a:pt x="443" y="210"/>
                  </a:cubicBezTo>
                  <a:cubicBezTo>
                    <a:pt x="449" y="210"/>
                    <a:pt x="449" y="199"/>
                    <a:pt x="460" y="194"/>
                  </a:cubicBezTo>
                  <a:cubicBezTo>
                    <a:pt x="477" y="182"/>
                    <a:pt x="488" y="188"/>
                    <a:pt x="504" y="177"/>
                  </a:cubicBezTo>
                  <a:cubicBezTo>
                    <a:pt x="526" y="166"/>
                    <a:pt x="521" y="144"/>
                    <a:pt x="521" y="122"/>
                  </a:cubicBezTo>
                  <a:cubicBezTo>
                    <a:pt x="521" y="88"/>
                    <a:pt x="488" y="88"/>
                    <a:pt x="466" y="61"/>
                  </a:cubicBezTo>
                  <a:cubicBezTo>
                    <a:pt x="443" y="33"/>
                    <a:pt x="427" y="11"/>
                    <a:pt x="388" y="11"/>
                  </a:cubicBezTo>
                  <a:cubicBezTo>
                    <a:pt x="349" y="11"/>
                    <a:pt x="349" y="11"/>
                    <a:pt x="349" y="11"/>
                  </a:cubicBezTo>
                  <a:cubicBezTo>
                    <a:pt x="333" y="11"/>
                    <a:pt x="327" y="0"/>
                    <a:pt x="310" y="0"/>
                  </a:cubicBezTo>
                  <a:cubicBezTo>
                    <a:pt x="299" y="0"/>
                    <a:pt x="299" y="11"/>
                    <a:pt x="288" y="16"/>
                  </a:cubicBezTo>
                  <a:cubicBezTo>
                    <a:pt x="277" y="22"/>
                    <a:pt x="272" y="27"/>
                    <a:pt x="255" y="33"/>
                  </a:cubicBezTo>
                  <a:cubicBezTo>
                    <a:pt x="227" y="49"/>
                    <a:pt x="211" y="38"/>
                    <a:pt x="183" y="38"/>
                  </a:cubicBezTo>
                  <a:cubicBezTo>
                    <a:pt x="166" y="38"/>
                    <a:pt x="155" y="38"/>
                    <a:pt x="133" y="38"/>
                  </a:cubicBezTo>
                  <a:cubicBezTo>
                    <a:pt x="83" y="38"/>
                    <a:pt x="83" y="38"/>
                    <a:pt x="83" y="38"/>
                  </a:cubicBezTo>
                  <a:cubicBezTo>
                    <a:pt x="78" y="38"/>
                    <a:pt x="72" y="27"/>
                    <a:pt x="61" y="27"/>
                  </a:cubicBezTo>
                  <a:cubicBezTo>
                    <a:pt x="44" y="22"/>
                    <a:pt x="28" y="22"/>
                    <a:pt x="6" y="22"/>
                  </a:cubicBezTo>
                  <a:close/>
                  <a:moveTo>
                    <a:pt x="432" y="282"/>
                  </a:moveTo>
                  <a:lnTo>
                    <a:pt x="432" y="282"/>
                  </a:lnTo>
                  <a:cubicBezTo>
                    <a:pt x="443" y="271"/>
                    <a:pt x="454" y="255"/>
                    <a:pt x="471" y="260"/>
                  </a:cubicBezTo>
                  <a:cubicBezTo>
                    <a:pt x="477" y="260"/>
                    <a:pt x="477" y="266"/>
                    <a:pt x="482" y="266"/>
                  </a:cubicBezTo>
                  <a:cubicBezTo>
                    <a:pt x="488" y="277"/>
                    <a:pt x="493" y="288"/>
                    <a:pt x="493" y="299"/>
                  </a:cubicBezTo>
                  <a:cubicBezTo>
                    <a:pt x="493" y="304"/>
                    <a:pt x="493" y="310"/>
                    <a:pt x="488" y="310"/>
                  </a:cubicBezTo>
                  <a:cubicBezTo>
                    <a:pt x="466" y="304"/>
                    <a:pt x="449" y="304"/>
                    <a:pt x="432" y="282"/>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1" name="Freeform 114"/>
            <p:cNvSpPr>
              <a:spLocks noChangeArrowheads="1"/>
            </p:cNvSpPr>
            <p:nvPr/>
          </p:nvSpPr>
          <p:spPr bwMode="auto">
            <a:xfrm>
              <a:off x="19132892" y="4541839"/>
              <a:ext cx="731789" cy="300037"/>
            </a:xfrm>
            <a:custGeom>
              <a:avLst/>
              <a:gdLst>
                <a:gd name="T0" fmla="*/ 1973 w 2035"/>
                <a:gd name="T1" fmla="*/ 55 h 832"/>
                <a:gd name="T2" fmla="*/ 2034 w 2035"/>
                <a:gd name="T3" fmla="*/ 60 h 832"/>
                <a:gd name="T4" fmla="*/ 1973 w 2035"/>
                <a:gd name="T5" fmla="*/ 55 h 832"/>
                <a:gd name="T6" fmla="*/ 1491 w 2035"/>
                <a:gd name="T7" fmla="*/ 127 h 832"/>
                <a:gd name="T8" fmla="*/ 1541 w 2035"/>
                <a:gd name="T9" fmla="*/ 177 h 832"/>
                <a:gd name="T10" fmla="*/ 1524 w 2035"/>
                <a:gd name="T11" fmla="*/ 116 h 832"/>
                <a:gd name="T12" fmla="*/ 421 w 2035"/>
                <a:gd name="T13" fmla="*/ 5 h 832"/>
                <a:gd name="T14" fmla="*/ 471 w 2035"/>
                <a:gd name="T15" fmla="*/ 11 h 832"/>
                <a:gd name="T16" fmla="*/ 538 w 2035"/>
                <a:gd name="T17" fmla="*/ 33 h 832"/>
                <a:gd name="T18" fmla="*/ 726 w 2035"/>
                <a:gd name="T19" fmla="*/ 33 h 832"/>
                <a:gd name="T20" fmla="*/ 798 w 2035"/>
                <a:gd name="T21" fmla="*/ 60 h 832"/>
                <a:gd name="T22" fmla="*/ 859 w 2035"/>
                <a:gd name="T23" fmla="*/ 66 h 832"/>
                <a:gd name="T24" fmla="*/ 931 w 2035"/>
                <a:gd name="T25" fmla="*/ 49 h 832"/>
                <a:gd name="T26" fmla="*/ 1020 w 2035"/>
                <a:gd name="T27" fmla="*/ 44 h 832"/>
                <a:gd name="T28" fmla="*/ 1164 w 2035"/>
                <a:gd name="T29" fmla="*/ 49 h 832"/>
                <a:gd name="T30" fmla="*/ 1269 w 2035"/>
                <a:gd name="T31" fmla="*/ 55 h 832"/>
                <a:gd name="T32" fmla="*/ 1397 w 2035"/>
                <a:gd name="T33" fmla="*/ 60 h 832"/>
                <a:gd name="T34" fmla="*/ 1325 w 2035"/>
                <a:gd name="T35" fmla="*/ 110 h 832"/>
                <a:gd name="T36" fmla="*/ 1247 w 2035"/>
                <a:gd name="T37" fmla="*/ 138 h 832"/>
                <a:gd name="T38" fmla="*/ 1175 w 2035"/>
                <a:gd name="T39" fmla="*/ 171 h 832"/>
                <a:gd name="T40" fmla="*/ 1059 w 2035"/>
                <a:gd name="T41" fmla="*/ 193 h 832"/>
                <a:gd name="T42" fmla="*/ 876 w 2035"/>
                <a:gd name="T43" fmla="*/ 166 h 832"/>
                <a:gd name="T44" fmla="*/ 804 w 2035"/>
                <a:gd name="T45" fmla="*/ 210 h 832"/>
                <a:gd name="T46" fmla="*/ 804 w 2035"/>
                <a:gd name="T47" fmla="*/ 299 h 832"/>
                <a:gd name="T48" fmla="*/ 848 w 2035"/>
                <a:gd name="T49" fmla="*/ 343 h 832"/>
                <a:gd name="T50" fmla="*/ 981 w 2035"/>
                <a:gd name="T51" fmla="*/ 382 h 832"/>
                <a:gd name="T52" fmla="*/ 1081 w 2035"/>
                <a:gd name="T53" fmla="*/ 421 h 832"/>
                <a:gd name="T54" fmla="*/ 1186 w 2035"/>
                <a:gd name="T55" fmla="*/ 393 h 832"/>
                <a:gd name="T56" fmla="*/ 1375 w 2035"/>
                <a:gd name="T57" fmla="*/ 360 h 832"/>
                <a:gd name="T58" fmla="*/ 1485 w 2035"/>
                <a:gd name="T59" fmla="*/ 387 h 832"/>
                <a:gd name="T60" fmla="*/ 1557 w 2035"/>
                <a:gd name="T61" fmla="*/ 465 h 832"/>
                <a:gd name="T62" fmla="*/ 1569 w 2035"/>
                <a:gd name="T63" fmla="*/ 537 h 832"/>
                <a:gd name="T64" fmla="*/ 1508 w 2035"/>
                <a:gd name="T65" fmla="*/ 676 h 832"/>
                <a:gd name="T66" fmla="*/ 1613 w 2035"/>
                <a:gd name="T67" fmla="*/ 831 h 832"/>
                <a:gd name="T68" fmla="*/ 1530 w 2035"/>
                <a:gd name="T69" fmla="*/ 798 h 832"/>
                <a:gd name="T70" fmla="*/ 1452 w 2035"/>
                <a:gd name="T71" fmla="*/ 792 h 832"/>
                <a:gd name="T72" fmla="*/ 1391 w 2035"/>
                <a:gd name="T73" fmla="*/ 786 h 832"/>
                <a:gd name="T74" fmla="*/ 1219 w 2035"/>
                <a:gd name="T75" fmla="*/ 714 h 832"/>
                <a:gd name="T76" fmla="*/ 1103 w 2035"/>
                <a:gd name="T77" fmla="*/ 665 h 832"/>
                <a:gd name="T78" fmla="*/ 976 w 2035"/>
                <a:gd name="T79" fmla="*/ 648 h 832"/>
                <a:gd name="T80" fmla="*/ 865 w 2035"/>
                <a:gd name="T81" fmla="*/ 687 h 832"/>
                <a:gd name="T82" fmla="*/ 732 w 2035"/>
                <a:gd name="T83" fmla="*/ 681 h 832"/>
                <a:gd name="T84" fmla="*/ 621 w 2035"/>
                <a:gd name="T85" fmla="*/ 653 h 832"/>
                <a:gd name="T86" fmla="*/ 521 w 2035"/>
                <a:gd name="T87" fmla="*/ 642 h 832"/>
                <a:gd name="T88" fmla="*/ 455 w 2035"/>
                <a:gd name="T89" fmla="*/ 631 h 832"/>
                <a:gd name="T90" fmla="*/ 405 w 2035"/>
                <a:gd name="T91" fmla="*/ 670 h 832"/>
                <a:gd name="T92" fmla="*/ 344 w 2035"/>
                <a:gd name="T93" fmla="*/ 653 h 832"/>
                <a:gd name="T94" fmla="*/ 255 w 2035"/>
                <a:gd name="T95" fmla="*/ 631 h 832"/>
                <a:gd name="T96" fmla="*/ 128 w 2035"/>
                <a:gd name="T97" fmla="*/ 609 h 832"/>
                <a:gd name="T98" fmla="*/ 22 w 2035"/>
                <a:gd name="T99" fmla="*/ 592 h 832"/>
                <a:gd name="T100" fmla="*/ 0 w 2035"/>
                <a:gd name="T101" fmla="*/ 587 h 832"/>
                <a:gd name="T102" fmla="*/ 0 w 2035"/>
                <a:gd name="T103" fmla="*/ 532 h 832"/>
                <a:gd name="T104" fmla="*/ 139 w 2035"/>
                <a:gd name="T105" fmla="*/ 509 h 832"/>
                <a:gd name="T106" fmla="*/ 222 w 2035"/>
                <a:gd name="T107" fmla="*/ 410 h 832"/>
                <a:gd name="T108" fmla="*/ 211 w 2035"/>
                <a:gd name="T109" fmla="*/ 254 h 832"/>
                <a:gd name="T110" fmla="*/ 255 w 2035"/>
                <a:gd name="T111" fmla="*/ 144 h 832"/>
                <a:gd name="T112" fmla="*/ 377 w 2035"/>
                <a:gd name="T113" fmla="*/ 49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35" h="832">
                  <a:moveTo>
                    <a:pt x="1973" y="55"/>
                  </a:moveTo>
                  <a:lnTo>
                    <a:pt x="1973" y="55"/>
                  </a:lnTo>
                  <a:cubicBezTo>
                    <a:pt x="1995" y="55"/>
                    <a:pt x="2006" y="72"/>
                    <a:pt x="2029" y="72"/>
                  </a:cubicBezTo>
                  <a:cubicBezTo>
                    <a:pt x="2034" y="66"/>
                    <a:pt x="2034" y="66"/>
                    <a:pt x="2034" y="60"/>
                  </a:cubicBezTo>
                  <a:cubicBezTo>
                    <a:pt x="2034" y="27"/>
                    <a:pt x="1995" y="22"/>
                    <a:pt x="1962" y="22"/>
                  </a:cubicBezTo>
                  <a:cubicBezTo>
                    <a:pt x="1879" y="22"/>
                    <a:pt x="1868" y="55"/>
                    <a:pt x="1973" y="55"/>
                  </a:cubicBezTo>
                  <a:close/>
                  <a:moveTo>
                    <a:pt x="1491" y="127"/>
                  </a:moveTo>
                  <a:lnTo>
                    <a:pt x="1491" y="127"/>
                  </a:lnTo>
                  <a:cubicBezTo>
                    <a:pt x="1502" y="149"/>
                    <a:pt x="1513" y="155"/>
                    <a:pt x="1524" y="177"/>
                  </a:cubicBezTo>
                  <a:cubicBezTo>
                    <a:pt x="1541" y="177"/>
                    <a:pt x="1541" y="177"/>
                    <a:pt x="1541" y="177"/>
                  </a:cubicBezTo>
                  <a:cubicBezTo>
                    <a:pt x="1541" y="133"/>
                    <a:pt x="1541" y="133"/>
                    <a:pt x="1541" y="133"/>
                  </a:cubicBezTo>
                  <a:cubicBezTo>
                    <a:pt x="1535" y="127"/>
                    <a:pt x="1535" y="116"/>
                    <a:pt x="1524" y="116"/>
                  </a:cubicBezTo>
                  <a:cubicBezTo>
                    <a:pt x="1508" y="116"/>
                    <a:pt x="1502" y="121"/>
                    <a:pt x="1491" y="127"/>
                  </a:cubicBezTo>
                  <a:close/>
                  <a:moveTo>
                    <a:pt x="421" y="5"/>
                  </a:moveTo>
                  <a:lnTo>
                    <a:pt x="421" y="5"/>
                  </a:lnTo>
                  <a:cubicBezTo>
                    <a:pt x="438" y="11"/>
                    <a:pt x="455" y="11"/>
                    <a:pt x="471" y="11"/>
                  </a:cubicBezTo>
                  <a:cubicBezTo>
                    <a:pt x="488" y="11"/>
                    <a:pt x="493" y="0"/>
                    <a:pt x="505" y="0"/>
                  </a:cubicBezTo>
                  <a:cubicBezTo>
                    <a:pt x="521" y="0"/>
                    <a:pt x="521" y="22"/>
                    <a:pt x="538" y="33"/>
                  </a:cubicBezTo>
                  <a:cubicBezTo>
                    <a:pt x="560" y="49"/>
                    <a:pt x="582" y="44"/>
                    <a:pt x="610" y="44"/>
                  </a:cubicBezTo>
                  <a:cubicBezTo>
                    <a:pt x="654" y="44"/>
                    <a:pt x="682" y="33"/>
                    <a:pt x="726" y="33"/>
                  </a:cubicBezTo>
                  <a:cubicBezTo>
                    <a:pt x="743" y="33"/>
                    <a:pt x="754" y="44"/>
                    <a:pt x="771" y="49"/>
                  </a:cubicBezTo>
                  <a:cubicBezTo>
                    <a:pt x="782" y="49"/>
                    <a:pt x="793" y="49"/>
                    <a:pt x="798" y="60"/>
                  </a:cubicBezTo>
                  <a:cubicBezTo>
                    <a:pt x="810" y="72"/>
                    <a:pt x="810" y="94"/>
                    <a:pt x="832" y="94"/>
                  </a:cubicBezTo>
                  <a:cubicBezTo>
                    <a:pt x="848" y="94"/>
                    <a:pt x="848" y="77"/>
                    <a:pt x="859" y="66"/>
                  </a:cubicBezTo>
                  <a:cubicBezTo>
                    <a:pt x="870" y="55"/>
                    <a:pt x="881" y="49"/>
                    <a:pt x="898" y="49"/>
                  </a:cubicBezTo>
                  <a:cubicBezTo>
                    <a:pt x="931" y="49"/>
                    <a:pt x="931" y="49"/>
                    <a:pt x="931" y="49"/>
                  </a:cubicBezTo>
                  <a:cubicBezTo>
                    <a:pt x="953" y="49"/>
                    <a:pt x="965" y="44"/>
                    <a:pt x="987" y="44"/>
                  </a:cubicBezTo>
                  <a:cubicBezTo>
                    <a:pt x="1020" y="44"/>
                    <a:pt x="1020" y="44"/>
                    <a:pt x="1020" y="44"/>
                  </a:cubicBezTo>
                  <a:cubicBezTo>
                    <a:pt x="1037" y="44"/>
                    <a:pt x="1042" y="49"/>
                    <a:pt x="1059" y="49"/>
                  </a:cubicBezTo>
                  <a:cubicBezTo>
                    <a:pt x="1164" y="49"/>
                    <a:pt x="1164" y="49"/>
                    <a:pt x="1164" y="49"/>
                  </a:cubicBezTo>
                  <a:cubicBezTo>
                    <a:pt x="1181" y="49"/>
                    <a:pt x="1186" y="55"/>
                    <a:pt x="1203" y="55"/>
                  </a:cubicBezTo>
                  <a:cubicBezTo>
                    <a:pt x="1231" y="55"/>
                    <a:pt x="1242" y="55"/>
                    <a:pt x="1269" y="55"/>
                  </a:cubicBezTo>
                  <a:cubicBezTo>
                    <a:pt x="1297" y="44"/>
                    <a:pt x="1314" y="33"/>
                    <a:pt x="1347" y="33"/>
                  </a:cubicBezTo>
                  <a:cubicBezTo>
                    <a:pt x="1369" y="33"/>
                    <a:pt x="1380" y="49"/>
                    <a:pt x="1397" y="60"/>
                  </a:cubicBezTo>
                  <a:cubicBezTo>
                    <a:pt x="1430" y="88"/>
                    <a:pt x="1419" y="77"/>
                    <a:pt x="1380" y="99"/>
                  </a:cubicBezTo>
                  <a:cubicBezTo>
                    <a:pt x="1358" y="105"/>
                    <a:pt x="1347" y="110"/>
                    <a:pt x="1325" y="110"/>
                  </a:cubicBezTo>
                  <a:cubicBezTo>
                    <a:pt x="1325" y="127"/>
                    <a:pt x="1330" y="149"/>
                    <a:pt x="1319" y="149"/>
                  </a:cubicBezTo>
                  <a:cubicBezTo>
                    <a:pt x="1291" y="149"/>
                    <a:pt x="1275" y="138"/>
                    <a:pt x="1247" y="138"/>
                  </a:cubicBezTo>
                  <a:cubicBezTo>
                    <a:pt x="1231" y="138"/>
                    <a:pt x="1214" y="149"/>
                    <a:pt x="1208" y="171"/>
                  </a:cubicBezTo>
                  <a:cubicBezTo>
                    <a:pt x="1175" y="171"/>
                    <a:pt x="1175" y="171"/>
                    <a:pt x="1175" y="171"/>
                  </a:cubicBezTo>
                  <a:cubicBezTo>
                    <a:pt x="1175" y="177"/>
                    <a:pt x="1175" y="182"/>
                    <a:pt x="1175" y="193"/>
                  </a:cubicBezTo>
                  <a:cubicBezTo>
                    <a:pt x="1059" y="193"/>
                    <a:pt x="1059" y="193"/>
                    <a:pt x="1059" y="193"/>
                  </a:cubicBezTo>
                  <a:cubicBezTo>
                    <a:pt x="1048" y="193"/>
                    <a:pt x="1037" y="188"/>
                    <a:pt x="1025" y="182"/>
                  </a:cubicBezTo>
                  <a:cubicBezTo>
                    <a:pt x="965" y="171"/>
                    <a:pt x="931" y="166"/>
                    <a:pt x="876" y="166"/>
                  </a:cubicBezTo>
                  <a:cubicBezTo>
                    <a:pt x="848" y="166"/>
                    <a:pt x="826" y="166"/>
                    <a:pt x="815" y="188"/>
                  </a:cubicBezTo>
                  <a:cubicBezTo>
                    <a:pt x="815" y="199"/>
                    <a:pt x="815" y="205"/>
                    <a:pt x="804" y="210"/>
                  </a:cubicBezTo>
                  <a:cubicBezTo>
                    <a:pt x="776" y="232"/>
                    <a:pt x="759" y="243"/>
                    <a:pt x="743" y="271"/>
                  </a:cubicBezTo>
                  <a:cubicBezTo>
                    <a:pt x="765" y="288"/>
                    <a:pt x="782" y="282"/>
                    <a:pt x="804" y="299"/>
                  </a:cubicBezTo>
                  <a:cubicBezTo>
                    <a:pt x="815" y="310"/>
                    <a:pt x="826" y="315"/>
                    <a:pt x="832" y="326"/>
                  </a:cubicBezTo>
                  <a:cubicBezTo>
                    <a:pt x="843" y="332"/>
                    <a:pt x="843" y="343"/>
                    <a:pt x="848" y="343"/>
                  </a:cubicBezTo>
                  <a:cubicBezTo>
                    <a:pt x="876" y="354"/>
                    <a:pt x="887" y="349"/>
                    <a:pt x="915" y="354"/>
                  </a:cubicBezTo>
                  <a:cubicBezTo>
                    <a:pt x="943" y="360"/>
                    <a:pt x="953" y="376"/>
                    <a:pt x="981" y="382"/>
                  </a:cubicBezTo>
                  <a:cubicBezTo>
                    <a:pt x="998" y="393"/>
                    <a:pt x="1014" y="393"/>
                    <a:pt x="1031" y="399"/>
                  </a:cubicBezTo>
                  <a:cubicBezTo>
                    <a:pt x="1053" y="404"/>
                    <a:pt x="1059" y="421"/>
                    <a:pt x="1081" y="421"/>
                  </a:cubicBezTo>
                  <a:cubicBezTo>
                    <a:pt x="1103" y="421"/>
                    <a:pt x="1109" y="404"/>
                    <a:pt x="1131" y="399"/>
                  </a:cubicBezTo>
                  <a:cubicBezTo>
                    <a:pt x="1147" y="393"/>
                    <a:pt x="1164" y="393"/>
                    <a:pt x="1186" y="393"/>
                  </a:cubicBezTo>
                  <a:cubicBezTo>
                    <a:pt x="1231" y="393"/>
                    <a:pt x="1258" y="387"/>
                    <a:pt x="1303" y="387"/>
                  </a:cubicBezTo>
                  <a:cubicBezTo>
                    <a:pt x="1330" y="387"/>
                    <a:pt x="1341" y="360"/>
                    <a:pt x="1375" y="360"/>
                  </a:cubicBezTo>
                  <a:cubicBezTo>
                    <a:pt x="1397" y="360"/>
                    <a:pt x="1402" y="387"/>
                    <a:pt x="1419" y="387"/>
                  </a:cubicBezTo>
                  <a:cubicBezTo>
                    <a:pt x="1485" y="387"/>
                    <a:pt x="1485" y="387"/>
                    <a:pt x="1485" y="387"/>
                  </a:cubicBezTo>
                  <a:cubicBezTo>
                    <a:pt x="1502" y="387"/>
                    <a:pt x="1508" y="404"/>
                    <a:pt x="1519" y="415"/>
                  </a:cubicBezTo>
                  <a:cubicBezTo>
                    <a:pt x="1535" y="432"/>
                    <a:pt x="1557" y="443"/>
                    <a:pt x="1557" y="465"/>
                  </a:cubicBezTo>
                  <a:cubicBezTo>
                    <a:pt x="1557" y="476"/>
                    <a:pt x="1557" y="482"/>
                    <a:pt x="1557" y="487"/>
                  </a:cubicBezTo>
                  <a:cubicBezTo>
                    <a:pt x="1557" y="509"/>
                    <a:pt x="1569" y="515"/>
                    <a:pt x="1569" y="537"/>
                  </a:cubicBezTo>
                  <a:cubicBezTo>
                    <a:pt x="1569" y="554"/>
                    <a:pt x="1557" y="565"/>
                    <a:pt x="1546" y="576"/>
                  </a:cubicBezTo>
                  <a:cubicBezTo>
                    <a:pt x="1519" y="609"/>
                    <a:pt x="1508" y="631"/>
                    <a:pt x="1508" y="676"/>
                  </a:cubicBezTo>
                  <a:cubicBezTo>
                    <a:pt x="1508" y="703"/>
                    <a:pt x="1541" y="742"/>
                    <a:pt x="1557" y="764"/>
                  </a:cubicBezTo>
                  <a:cubicBezTo>
                    <a:pt x="1557" y="764"/>
                    <a:pt x="1646" y="831"/>
                    <a:pt x="1613" y="831"/>
                  </a:cubicBezTo>
                  <a:cubicBezTo>
                    <a:pt x="1585" y="831"/>
                    <a:pt x="1569" y="831"/>
                    <a:pt x="1541" y="825"/>
                  </a:cubicBezTo>
                  <a:cubicBezTo>
                    <a:pt x="1530" y="825"/>
                    <a:pt x="1541" y="809"/>
                    <a:pt x="1530" y="798"/>
                  </a:cubicBezTo>
                  <a:cubicBezTo>
                    <a:pt x="1519" y="786"/>
                    <a:pt x="1502" y="781"/>
                    <a:pt x="1485" y="781"/>
                  </a:cubicBezTo>
                  <a:cubicBezTo>
                    <a:pt x="1469" y="781"/>
                    <a:pt x="1463" y="792"/>
                    <a:pt x="1452" y="792"/>
                  </a:cubicBezTo>
                  <a:cubicBezTo>
                    <a:pt x="1413" y="792"/>
                    <a:pt x="1413" y="792"/>
                    <a:pt x="1413" y="792"/>
                  </a:cubicBezTo>
                  <a:cubicBezTo>
                    <a:pt x="1408" y="792"/>
                    <a:pt x="1402" y="786"/>
                    <a:pt x="1391" y="786"/>
                  </a:cubicBezTo>
                  <a:cubicBezTo>
                    <a:pt x="1358" y="748"/>
                    <a:pt x="1319" y="748"/>
                    <a:pt x="1269" y="737"/>
                  </a:cubicBezTo>
                  <a:cubicBezTo>
                    <a:pt x="1247" y="737"/>
                    <a:pt x="1236" y="720"/>
                    <a:pt x="1219" y="714"/>
                  </a:cubicBezTo>
                  <a:cubicBezTo>
                    <a:pt x="1181" y="709"/>
                    <a:pt x="1158" y="692"/>
                    <a:pt x="1120" y="681"/>
                  </a:cubicBezTo>
                  <a:cubicBezTo>
                    <a:pt x="1109" y="681"/>
                    <a:pt x="1109" y="670"/>
                    <a:pt x="1103" y="665"/>
                  </a:cubicBezTo>
                  <a:cubicBezTo>
                    <a:pt x="1081" y="648"/>
                    <a:pt x="1064" y="637"/>
                    <a:pt x="1037" y="637"/>
                  </a:cubicBezTo>
                  <a:cubicBezTo>
                    <a:pt x="1014" y="637"/>
                    <a:pt x="998" y="648"/>
                    <a:pt x="976" y="648"/>
                  </a:cubicBezTo>
                  <a:cubicBezTo>
                    <a:pt x="943" y="653"/>
                    <a:pt x="920" y="659"/>
                    <a:pt x="904" y="687"/>
                  </a:cubicBezTo>
                  <a:cubicBezTo>
                    <a:pt x="865" y="687"/>
                    <a:pt x="865" y="687"/>
                    <a:pt x="865" y="687"/>
                  </a:cubicBezTo>
                  <a:cubicBezTo>
                    <a:pt x="848" y="687"/>
                    <a:pt x="837" y="698"/>
                    <a:pt x="815" y="698"/>
                  </a:cubicBezTo>
                  <a:cubicBezTo>
                    <a:pt x="782" y="698"/>
                    <a:pt x="765" y="687"/>
                    <a:pt x="732" y="681"/>
                  </a:cubicBezTo>
                  <a:cubicBezTo>
                    <a:pt x="704" y="676"/>
                    <a:pt x="687" y="681"/>
                    <a:pt x="665" y="670"/>
                  </a:cubicBezTo>
                  <a:cubicBezTo>
                    <a:pt x="649" y="659"/>
                    <a:pt x="638" y="653"/>
                    <a:pt x="621" y="653"/>
                  </a:cubicBezTo>
                  <a:cubicBezTo>
                    <a:pt x="582" y="653"/>
                    <a:pt x="582" y="653"/>
                    <a:pt x="582" y="653"/>
                  </a:cubicBezTo>
                  <a:cubicBezTo>
                    <a:pt x="554" y="653"/>
                    <a:pt x="544" y="642"/>
                    <a:pt x="521" y="642"/>
                  </a:cubicBezTo>
                  <a:cubicBezTo>
                    <a:pt x="516" y="642"/>
                    <a:pt x="510" y="648"/>
                    <a:pt x="505" y="648"/>
                  </a:cubicBezTo>
                  <a:cubicBezTo>
                    <a:pt x="488" y="648"/>
                    <a:pt x="477" y="631"/>
                    <a:pt x="455" y="631"/>
                  </a:cubicBezTo>
                  <a:cubicBezTo>
                    <a:pt x="449" y="631"/>
                    <a:pt x="449" y="637"/>
                    <a:pt x="438" y="642"/>
                  </a:cubicBezTo>
                  <a:cubicBezTo>
                    <a:pt x="421" y="648"/>
                    <a:pt x="405" y="653"/>
                    <a:pt x="405" y="670"/>
                  </a:cubicBezTo>
                  <a:cubicBezTo>
                    <a:pt x="388" y="670"/>
                    <a:pt x="388" y="670"/>
                    <a:pt x="388" y="670"/>
                  </a:cubicBezTo>
                  <a:cubicBezTo>
                    <a:pt x="372" y="670"/>
                    <a:pt x="366" y="653"/>
                    <a:pt x="344" y="653"/>
                  </a:cubicBezTo>
                  <a:cubicBezTo>
                    <a:pt x="338" y="653"/>
                    <a:pt x="338" y="653"/>
                    <a:pt x="327" y="653"/>
                  </a:cubicBezTo>
                  <a:cubicBezTo>
                    <a:pt x="300" y="653"/>
                    <a:pt x="283" y="631"/>
                    <a:pt x="255" y="631"/>
                  </a:cubicBezTo>
                  <a:cubicBezTo>
                    <a:pt x="222" y="631"/>
                    <a:pt x="205" y="631"/>
                    <a:pt x="178" y="631"/>
                  </a:cubicBezTo>
                  <a:cubicBezTo>
                    <a:pt x="155" y="631"/>
                    <a:pt x="150" y="615"/>
                    <a:pt x="128" y="609"/>
                  </a:cubicBezTo>
                  <a:cubicBezTo>
                    <a:pt x="128" y="615"/>
                    <a:pt x="128" y="626"/>
                    <a:pt x="122" y="626"/>
                  </a:cubicBezTo>
                  <a:cubicBezTo>
                    <a:pt x="83" y="626"/>
                    <a:pt x="61" y="604"/>
                    <a:pt x="22" y="592"/>
                  </a:cubicBezTo>
                  <a:cubicBezTo>
                    <a:pt x="17" y="592"/>
                    <a:pt x="12" y="587"/>
                    <a:pt x="0" y="587"/>
                  </a:cubicBezTo>
                  <a:lnTo>
                    <a:pt x="0" y="587"/>
                  </a:lnTo>
                  <a:cubicBezTo>
                    <a:pt x="0" y="565"/>
                    <a:pt x="12" y="554"/>
                    <a:pt x="0" y="532"/>
                  </a:cubicBezTo>
                  <a:lnTo>
                    <a:pt x="0" y="532"/>
                  </a:lnTo>
                  <a:cubicBezTo>
                    <a:pt x="17" y="537"/>
                    <a:pt x="22" y="548"/>
                    <a:pt x="39" y="548"/>
                  </a:cubicBezTo>
                  <a:cubicBezTo>
                    <a:pt x="83" y="548"/>
                    <a:pt x="106" y="537"/>
                    <a:pt x="139" y="509"/>
                  </a:cubicBezTo>
                  <a:cubicBezTo>
                    <a:pt x="161" y="498"/>
                    <a:pt x="167" y="482"/>
                    <a:pt x="183" y="465"/>
                  </a:cubicBezTo>
                  <a:cubicBezTo>
                    <a:pt x="194" y="443"/>
                    <a:pt x="222" y="437"/>
                    <a:pt x="222" y="410"/>
                  </a:cubicBezTo>
                  <a:cubicBezTo>
                    <a:pt x="222" y="399"/>
                    <a:pt x="211" y="387"/>
                    <a:pt x="211" y="371"/>
                  </a:cubicBezTo>
                  <a:cubicBezTo>
                    <a:pt x="211" y="254"/>
                    <a:pt x="211" y="254"/>
                    <a:pt x="211" y="254"/>
                  </a:cubicBezTo>
                  <a:cubicBezTo>
                    <a:pt x="211" y="227"/>
                    <a:pt x="200" y="216"/>
                    <a:pt x="200" y="188"/>
                  </a:cubicBezTo>
                  <a:cubicBezTo>
                    <a:pt x="200" y="160"/>
                    <a:pt x="227" y="144"/>
                    <a:pt x="255" y="144"/>
                  </a:cubicBezTo>
                  <a:cubicBezTo>
                    <a:pt x="283" y="144"/>
                    <a:pt x="300" y="144"/>
                    <a:pt x="322" y="144"/>
                  </a:cubicBezTo>
                  <a:cubicBezTo>
                    <a:pt x="366" y="144"/>
                    <a:pt x="372" y="94"/>
                    <a:pt x="377" y="49"/>
                  </a:cubicBezTo>
                  <a:cubicBezTo>
                    <a:pt x="383" y="27"/>
                    <a:pt x="405" y="22"/>
                    <a:pt x="421" y="5"/>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2" name="Freeform 115"/>
            <p:cNvSpPr>
              <a:spLocks noChangeArrowheads="1"/>
            </p:cNvSpPr>
            <p:nvPr/>
          </p:nvSpPr>
          <p:spPr bwMode="auto">
            <a:xfrm>
              <a:off x="19023361" y="4673601"/>
              <a:ext cx="114293" cy="80963"/>
            </a:xfrm>
            <a:custGeom>
              <a:avLst/>
              <a:gdLst>
                <a:gd name="T0" fmla="*/ 0 w 318"/>
                <a:gd name="T1" fmla="*/ 106 h 223"/>
                <a:gd name="T2" fmla="*/ 0 w 318"/>
                <a:gd name="T3" fmla="*/ 106 h 223"/>
                <a:gd name="T4" fmla="*/ 34 w 318"/>
                <a:gd name="T5" fmla="*/ 39 h 223"/>
                <a:gd name="T6" fmla="*/ 78 w 318"/>
                <a:gd name="T7" fmla="*/ 22 h 223"/>
                <a:gd name="T8" fmla="*/ 145 w 318"/>
                <a:gd name="T9" fmla="*/ 0 h 223"/>
                <a:gd name="T10" fmla="*/ 161 w 318"/>
                <a:gd name="T11" fmla="*/ 17 h 223"/>
                <a:gd name="T12" fmla="*/ 228 w 318"/>
                <a:gd name="T13" fmla="*/ 67 h 223"/>
                <a:gd name="T14" fmla="*/ 283 w 318"/>
                <a:gd name="T15" fmla="*/ 100 h 223"/>
                <a:gd name="T16" fmla="*/ 305 w 318"/>
                <a:gd name="T17" fmla="*/ 128 h 223"/>
                <a:gd name="T18" fmla="*/ 305 w 318"/>
                <a:gd name="T19" fmla="*/ 167 h 223"/>
                <a:gd name="T20" fmla="*/ 305 w 318"/>
                <a:gd name="T21" fmla="*/ 167 h 223"/>
                <a:gd name="T22" fmla="*/ 305 w 318"/>
                <a:gd name="T23" fmla="*/ 222 h 223"/>
                <a:gd name="T24" fmla="*/ 305 w 318"/>
                <a:gd name="T25" fmla="*/ 222 h 223"/>
                <a:gd name="T26" fmla="*/ 272 w 318"/>
                <a:gd name="T27" fmla="*/ 216 h 223"/>
                <a:gd name="T28" fmla="*/ 194 w 318"/>
                <a:gd name="T29" fmla="*/ 194 h 223"/>
                <a:gd name="T30" fmla="*/ 95 w 318"/>
                <a:gd name="T31" fmla="*/ 172 h 223"/>
                <a:gd name="T32" fmla="*/ 0 w 318"/>
                <a:gd name="T33" fmla="*/ 10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223">
                  <a:moveTo>
                    <a:pt x="0" y="106"/>
                  </a:moveTo>
                  <a:lnTo>
                    <a:pt x="0" y="106"/>
                  </a:lnTo>
                  <a:cubicBezTo>
                    <a:pt x="23" y="83"/>
                    <a:pt x="17" y="61"/>
                    <a:pt x="34" y="39"/>
                  </a:cubicBezTo>
                  <a:cubicBezTo>
                    <a:pt x="45" y="22"/>
                    <a:pt x="67" y="34"/>
                    <a:pt x="78" y="22"/>
                  </a:cubicBezTo>
                  <a:cubicBezTo>
                    <a:pt x="100" y="11"/>
                    <a:pt x="117" y="0"/>
                    <a:pt x="145" y="0"/>
                  </a:cubicBezTo>
                  <a:cubicBezTo>
                    <a:pt x="150" y="6"/>
                    <a:pt x="156" y="11"/>
                    <a:pt x="161" y="17"/>
                  </a:cubicBezTo>
                  <a:cubicBezTo>
                    <a:pt x="189" y="39"/>
                    <a:pt x="200" y="50"/>
                    <a:pt x="228" y="67"/>
                  </a:cubicBezTo>
                  <a:cubicBezTo>
                    <a:pt x="250" y="78"/>
                    <a:pt x="261" y="83"/>
                    <a:pt x="283" y="100"/>
                  </a:cubicBezTo>
                  <a:cubicBezTo>
                    <a:pt x="294" y="106"/>
                    <a:pt x="305" y="111"/>
                    <a:pt x="305" y="128"/>
                  </a:cubicBezTo>
                  <a:cubicBezTo>
                    <a:pt x="305" y="167"/>
                    <a:pt x="305" y="167"/>
                    <a:pt x="305" y="167"/>
                  </a:cubicBezTo>
                  <a:lnTo>
                    <a:pt x="305" y="167"/>
                  </a:lnTo>
                  <a:cubicBezTo>
                    <a:pt x="317" y="189"/>
                    <a:pt x="305" y="200"/>
                    <a:pt x="305" y="222"/>
                  </a:cubicBezTo>
                  <a:lnTo>
                    <a:pt x="305" y="222"/>
                  </a:lnTo>
                  <a:cubicBezTo>
                    <a:pt x="294" y="222"/>
                    <a:pt x="283" y="222"/>
                    <a:pt x="272" y="216"/>
                  </a:cubicBezTo>
                  <a:cubicBezTo>
                    <a:pt x="239" y="205"/>
                    <a:pt x="228" y="200"/>
                    <a:pt x="194" y="194"/>
                  </a:cubicBezTo>
                  <a:cubicBezTo>
                    <a:pt x="156" y="189"/>
                    <a:pt x="128" y="194"/>
                    <a:pt x="95" y="172"/>
                  </a:cubicBezTo>
                  <a:cubicBezTo>
                    <a:pt x="61" y="144"/>
                    <a:pt x="39" y="122"/>
                    <a:pt x="0" y="106"/>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3" name="Freeform 116"/>
            <p:cNvSpPr>
              <a:spLocks noChangeArrowheads="1"/>
            </p:cNvSpPr>
            <p:nvPr/>
          </p:nvSpPr>
          <p:spPr bwMode="auto">
            <a:xfrm>
              <a:off x="18812238" y="4486275"/>
              <a:ext cx="473044" cy="254000"/>
            </a:xfrm>
            <a:custGeom>
              <a:avLst/>
              <a:gdLst>
                <a:gd name="T0" fmla="*/ 1313 w 1314"/>
                <a:gd name="T1" fmla="*/ 161 h 705"/>
                <a:gd name="T2" fmla="*/ 1214 w 1314"/>
                <a:gd name="T3" fmla="*/ 300 h 705"/>
                <a:gd name="T4" fmla="*/ 1092 w 1314"/>
                <a:gd name="T5" fmla="*/ 344 h 705"/>
                <a:gd name="T6" fmla="*/ 1103 w 1314"/>
                <a:gd name="T7" fmla="*/ 527 h 705"/>
                <a:gd name="T8" fmla="*/ 1075 w 1314"/>
                <a:gd name="T9" fmla="*/ 621 h 705"/>
                <a:gd name="T10" fmla="*/ 931 w 1314"/>
                <a:gd name="T11" fmla="*/ 704 h 705"/>
                <a:gd name="T12" fmla="*/ 892 w 1314"/>
                <a:gd name="T13" fmla="*/ 688 h 705"/>
                <a:gd name="T14" fmla="*/ 870 w 1314"/>
                <a:gd name="T15" fmla="*/ 621 h 705"/>
                <a:gd name="T16" fmla="*/ 748 w 1314"/>
                <a:gd name="T17" fmla="*/ 538 h 705"/>
                <a:gd name="T18" fmla="*/ 665 w 1314"/>
                <a:gd name="T19" fmla="*/ 543 h 705"/>
                <a:gd name="T20" fmla="*/ 587 w 1314"/>
                <a:gd name="T21" fmla="*/ 627 h 705"/>
                <a:gd name="T22" fmla="*/ 543 w 1314"/>
                <a:gd name="T23" fmla="*/ 610 h 705"/>
                <a:gd name="T24" fmla="*/ 388 w 1314"/>
                <a:gd name="T25" fmla="*/ 577 h 705"/>
                <a:gd name="T26" fmla="*/ 321 w 1314"/>
                <a:gd name="T27" fmla="*/ 582 h 705"/>
                <a:gd name="T28" fmla="*/ 183 w 1314"/>
                <a:gd name="T29" fmla="*/ 543 h 705"/>
                <a:gd name="T30" fmla="*/ 89 w 1314"/>
                <a:gd name="T31" fmla="*/ 538 h 705"/>
                <a:gd name="T32" fmla="*/ 67 w 1314"/>
                <a:gd name="T33" fmla="*/ 521 h 705"/>
                <a:gd name="T34" fmla="*/ 0 w 1314"/>
                <a:gd name="T35" fmla="*/ 399 h 705"/>
                <a:gd name="T36" fmla="*/ 100 w 1314"/>
                <a:gd name="T37" fmla="*/ 322 h 705"/>
                <a:gd name="T38" fmla="*/ 122 w 1314"/>
                <a:gd name="T39" fmla="*/ 228 h 705"/>
                <a:gd name="T40" fmla="*/ 139 w 1314"/>
                <a:gd name="T41" fmla="*/ 167 h 705"/>
                <a:gd name="T42" fmla="*/ 177 w 1314"/>
                <a:gd name="T43" fmla="*/ 183 h 705"/>
                <a:gd name="T44" fmla="*/ 305 w 1314"/>
                <a:gd name="T45" fmla="*/ 194 h 705"/>
                <a:gd name="T46" fmla="*/ 471 w 1314"/>
                <a:gd name="T47" fmla="*/ 189 h 705"/>
                <a:gd name="T48" fmla="*/ 599 w 1314"/>
                <a:gd name="T49" fmla="*/ 211 h 705"/>
                <a:gd name="T50" fmla="*/ 704 w 1314"/>
                <a:gd name="T51" fmla="*/ 222 h 705"/>
                <a:gd name="T52" fmla="*/ 837 w 1314"/>
                <a:gd name="T53" fmla="*/ 128 h 705"/>
                <a:gd name="T54" fmla="*/ 898 w 1314"/>
                <a:gd name="T55" fmla="*/ 28 h 705"/>
                <a:gd name="T56" fmla="*/ 1031 w 1314"/>
                <a:gd name="T57" fmla="*/ 61 h 705"/>
                <a:gd name="T58" fmla="*/ 1131 w 1314"/>
                <a:gd name="T59" fmla="*/ 133 h 705"/>
                <a:gd name="T60" fmla="*/ 1219 w 1314"/>
                <a:gd name="T61" fmla="*/ 106 h 705"/>
                <a:gd name="T62" fmla="*/ 1313 w 1314"/>
                <a:gd name="T63" fmla="*/ 16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4" h="705">
                  <a:moveTo>
                    <a:pt x="1313" y="161"/>
                  </a:moveTo>
                  <a:lnTo>
                    <a:pt x="1313" y="161"/>
                  </a:lnTo>
                  <a:cubicBezTo>
                    <a:pt x="1297" y="178"/>
                    <a:pt x="1275" y="183"/>
                    <a:pt x="1269" y="205"/>
                  </a:cubicBezTo>
                  <a:cubicBezTo>
                    <a:pt x="1264" y="250"/>
                    <a:pt x="1258" y="300"/>
                    <a:pt x="1214" y="300"/>
                  </a:cubicBezTo>
                  <a:cubicBezTo>
                    <a:pt x="1192" y="300"/>
                    <a:pt x="1175" y="300"/>
                    <a:pt x="1147" y="300"/>
                  </a:cubicBezTo>
                  <a:cubicBezTo>
                    <a:pt x="1119" y="300"/>
                    <a:pt x="1092" y="316"/>
                    <a:pt x="1092" y="344"/>
                  </a:cubicBezTo>
                  <a:cubicBezTo>
                    <a:pt x="1092" y="372"/>
                    <a:pt x="1103" y="383"/>
                    <a:pt x="1103" y="410"/>
                  </a:cubicBezTo>
                  <a:cubicBezTo>
                    <a:pt x="1103" y="527"/>
                    <a:pt x="1103" y="527"/>
                    <a:pt x="1103" y="527"/>
                  </a:cubicBezTo>
                  <a:cubicBezTo>
                    <a:pt x="1103" y="543"/>
                    <a:pt x="1114" y="555"/>
                    <a:pt x="1114" y="566"/>
                  </a:cubicBezTo>
                  <a:cubicBezTo>
                    <a:pt x="1114" y="593"/>
                    <a:pt x="1086" y="599"/>
                    <a:pt x="1075" y="621"/>
                  </a:cubicBezTo>
                  <a:cubicBezTo>
                    <a:pt x="1059" y="638"/>
                    <a:pt x="1053" y="654"/>
                    <a:pt x="1031" y="665"/>
                  </a:cubicBezTo>
                  <a:cubicBezTo>
                    <a:pt x="998" y="693"/>
                    <a:pt x="975" y="704"/>
                    <a:pt x="931" y="704"/>
                  </a:cubicBezTo>
                  <a:cubicBezTo>
                    <a:pt x="914" y="704"/>
                    <a:pt x="909" y="693"/>
                    <a:pt x="892" y="688"/>
                  </a:cubicBezTo>
                  <a:lnTo>
                    <a:pt x="892" y="688"/>
                  </a:lnTo>
                  <a:cubicBezTo>
                    <a:pt x="892" y="649"/>
                    <a:pt x="892" y="649"/>
                    <a:pt x="892" y="649"/>
                  </a:cubicBezTo>
                  <a:cubicBezTo>
                    <a:pt x="892" y="632"/>
                    <a:pt x="881" y="627"/>
                    <a:pt x="870" y="621"/>
                  </a:cubicBezTo>
                  <a:cubicBezTo>
                    <a:pt x="848" y="604"/>
                    <a:pt x="837" y="599"/>
                    <a:pt x="815" y="588"/>
                  </a:cubicBezTo>
                  <a:cubicBezTo>
                    <a:pt x="787" y="571"/>
                    <a:pt x="776" y="560"/>
                    <a:pt x="748" y="538"/>
                  </a:cubicBezTo>
                  <a:cubicBezTo>
                    <a:pt x="743" y="532"/>
                    <a:pt x="737" y="527"/>
                    <a:pt x="732" y="521"/>
                  </a:cubicBezTo>
                  <a:cubicBezTo>
                    <a:pt x="704" y="521"/>
                    <a:pt x="687" y="532"/>
                    <a:pt x="665" y="543"/>
                  </a:cubicBezTo>
                  <a:cubicBezTo>
                    <a:pt x="654" y="555"/>
                    <a:pt x="632" y="543"/>
                    <a:pt x="621" y="560"/>
                  </a:cubicBezTo>
                  <a:cubicBezTo>
                    <a:pt x="604" y="582"/>
                    <a:pt x="610" y="604"/>
                    <a:pt x="587" y="627"/>
                  </a:cubicBezTo>
                  <a:lnTo>
                    <a:pt x="587" y="627"/>
                  </a:lnTo>
                  <a:cubicBezTo>
                    <a:pt x="576" y="621"/>
                    <a:pt x="565" y="615"/>
                    <a:pt x="543" y="610"/>
                  </a:cubicBezTo>
                  <a:cubicBezTo>
                    <a:pt x="515" y="599"/>
                    <a:pt x="499" y="610"/>
                    <a:pt x="466" y="599"/>
                  </a:cubicBezTo>
                  <a:cubicBezTo>
                    <a:pt x="438" y="588"/>
                    <a:pt x="416" y="577"/>
                    <a:pt x="388" y="577"/>
                  </a:cubicBezTo>
                  <a:cubicBezTo>
                    <a:pt x="338" y="577"/>
                    <a:pt x="338" y="577"/>
                    <a:pt x="338" y="577"/>
                  </a:cubicBezTo>
                  <a:cubicBezTo>
                    <a:pt x="333" y="577"/>
                    <a:pt x="333" y="582"/>
                    <a:pt x="321" y="582"/>
                  </a:cubicBezTo>
                  <a:cubicBezTo>
                    <a:pt x="316" y="582"/>
                    <a:pt x="310" y="582"/>
                    <a:pt x="305" y="582"/>
                  </a:cubicBezTo>
                  <a:cubicBezTo>
                    <a:pt x="305" y="516"/>
                    <a:pt x="233" y="543"/>
                    <a:pt x="183" y="543"/>
                  </a:cubicBezTo>
                  <a:cubicBezTo>
                    <a:pt x="166" y="543"/>
                    <a:pt x="161" y="555"/>
                    <a:pt x="150" y="555"/>
                  </a:cubicBezTo>
                  <a:cubicBezTo>
                    <a:pt x="128" y="555"/>
                    <a:pt x="100" y="560"/>
                    <a:pt x="89" y="538"/>
                  </a:cubicBezTo>
                  <a:cubicBezTo>
                    <a:pt x="83" y="516"/>
                    <a:pt x="78" y="516"/>
                    <a:pt x="67" y="521"/>
                  </a:cubicBezTo>
                  <a:lnTo>
                    <a:pt x="67" y="521"/>
                  </a:lnTo>
                  <a:cubicBezTo>
                    <a:pt x="50" y="494"/>
                    <a:pt x="50" y="477"/>
                    <a:pt x="33" y="444"/>
                  </a:cubicBezTo>
                  <a:cubicBezTo>
                    <a:pt x="22" y="427"/>
                    <a:pt x="0" y="422"/>
                    <a:pt x="0" y="399"/>
                  </a:cubicBezTo>
                  <a:cubicBezTo>
                    <a:pt x="0" y="383"/>
                    <a:pt x="0" y="372"/>
                    <a:pt x="11" y="361"/>
                  </a:cubicBezTo>
                  <a:cubicBezTo>
                    <a:pt x="28" y="327"/>
                    <a:pt x="72" y="344"/>
                    <a:pt x="100" y="322"/>
                  </a:cubicBezTo>
                  <a:cubicBezTo>
                    <a:pt x="122" y="305"/>
                    <a:pt x="122" y="289"/>
                    <a:pt x="122" y="261"/>
                  </a:cubicBezTo>
                  <a:cubicBezTo>
                    <a:pt x="122" y="228"/>
                    <a:pt x="122" y="228"/>
                    <a:pt x="122" y="228"/>
                  </a:cubicBezTo>
                  <a:cubicBezTo>
                    <a:pt x="122" y="200"/>
                    <a:pt x="133" y="189"/>
                    <a:pt x="139" y="167"/>
                  </a:cubicBezTo>
                  <a:lnTo>
                    <a:pt x="139" y="167"/>
                  </a:lnTo>
                  <a:cubicBezTo>
                    <a:pt x="144" y="161"/>
                    <a:pt x="144" y="156"/>
                    <a:pt x="150" y="156"/>
                  </a:cubicBezTo>
                  <a:cubicBezTo>
                    <a:pt x="166" y="156"/>
                    <a:pt x="166" y="178"/>
                    <a:pt x="177" y="183"/>
                  </a:cubicBezTo>
                  <a:cubicBezTo>
                    <a:pt x="205" y="200"/>
                    <a:pt x="227" y="194"/>
                    <a:pt x="255" y="194"/>
                  </a:cubicBezTo>
                  <a:cubicBezTo>
                    <a:pt x="277" y="194"/>
                    <a:pt x="288" y="205"/>
                    <a:pt x="305" y="194"/>
                  </a:cubicBezTo>
                  <a:cubicBezTo>
                    <a:pt x="360" y="172"/>
                    <a:pt x="316" y="156"/>
                    <a:pt x="382" y="183"/>
                  </a:cubicBezTo>
                  <a:cubicBezTo>
                    <a:pt x="416" y="194"/>
                    <a:pt x="438" y="183"/>
                    <a:pt x="471" y="189"/>
                  </a:cubicBezTo>
                  <a:cubicBezTo>
                    <a:pt x="505" y="194"/>
                    <a:pt x="521" y="211"/>
                    <a:pt x="554" y="211"/>
                  </a:cubicBezTo>
                  <a:cubicBezTo>
                    <a:pt x="599" y="211"/>
                    <a:pt x="599" y="211"/>
                    <a:pt x="599" y="211"/>
                  </a:cubicBezTo>
                  <a:cubicBezTo>
                    <a:pt x="610" y="211"/>
                    <a:pt x="615" y="200"/>
                    <a:pt x="632" y="200"/>
                  </a:cubicBezTo>
                  <a:cubicBezTo>
                    <a:pt x="660" y="200"/>
                    <a:pt x="671" y="222"/>
                    <a:pt x="704" y="222"/>
                  </a:cubicBezTo>
                  <a:cubicBezTo>
                    <a:pt x="715" y="222"/>
                    <a:pt x="720" y="216"/>
                    <a:pt x="737" y="211"/>
                  </a:cubicBezTo>
                  <a:cubicBezTo>
                    <a:pt x="781" y="194"/>
                    <a:pt x="809" y="172"/>
                    <a:pt x="837" y="128"/>
                  </a:cubicBezTo>
                  <a:cubicBezTo>
                    <a:pt x="848" y="100"/>
                    <a:pt x="859" y="83"/>
                    <a:pt x="881" y="67"/>
                  </a:cubicBezTo>
                  <a:cubicBezTo>
                    <a:pt x="898" y="56"/>
                    <a:pt x="892" y="45"/>
                    <a:pt x="898" y="28"/>
                  </a:cubicBezTo>
                  <a:cubicBezTo>
                    <a:pt x="904" y="11"/>
                    <a:pt x="920" y="0"/>
                    <a:pt x="937" y="0"/>
                  </a:cubicBezTo>
                  <a:cubicBezTo>
                    <a:pt x="981" y="0"/>
                    <a:pt x="1003" y="28"/>
                    <a:pt x="1031" y="61"/>
                  </a:cubicBezTo>
                  <a:cubicBezTo>
                    <a:pt x="1042" y="78"/>
                    <a:pt x="1042" y="89"/>
                    <a:pt x="1059" y="106"/>
                  </a:cubicBezTo>
                  <a:cubicBezTo>
                    <a:pt x="1081" y="122"/>
                    <a:pt x="1103" y="133"/>
                    <a:pt x="1131" y="133"/>
                  </a:cubicBezTo>
                  <a:cubicBezTo>
                    <a:pt x="1164" y="133"/>
                    <a:pt x="1170" y="95"/>
                    <a:pt x="1197" y="95"/>
                  </a:cubicBezTo>
                  <a:cubicBezTo>
                    <a:pt x="1208" y="95"/>
                    <a:pt x="1214" y="106"/>
                    <a:pt x="1219" y="106"/>
                  </a:cubicBezTo>
                  <a:cubicBezTo>
                    <a:pt x="1236" y="117"/>
                    <a:pt x="1247" y="122"/>
                    <a:pt x="1264" y="133"/>
                  </a:cubicBezTo>
                  <a:cubicBezTo>
                    <a:pt x="1280" y="150"/>
                    <a:pt x="1297" y="161"/>
                    <a:pt x="1313" y="161"/>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4" name="Freeform 117"/>
            <p:cNvSpPr>
              <a:spLocks noChangeArrowheads="1"/>
            </p:cNvSpPr>
            <p:nvPr/>
          </p:nvSpPr>
          <p:spPr bwMode="auto">
            <a:xfrm>
              <a:off x="18461422" y="4430714"/>
              <a:ext cx="401612" cy="269875"/>
            </a:xfrm>
            <a:custGeom>
              <a:avLst/>
              <a:gdLst>
                <a:gd name="T0" fmla="*/ 1114 w 1115"/>
                <a:gd name="T1" fmla="*/ 322 h 749"/>
                <a:gd name="T2" fmla="*/ 1114 w 1115"/>
                <a:gd name="T3" fmla="*/ 322 h 749"/>
                <a:gd name="T4" fmla="*/ 1097 w 1115"/>
                <a:gd name="T5" fmla="*/ 383 h 749"/>
                <a:gd name="T6" fmla="*/ 1097 w 1115"/>
                <a:gd name="T7" fmla="*/ 416 h 749"/>
                <a:gd name="T8" fmla="*/ 1075 w 1115"/>
                <a:gd name="T9" fmla="*/ 477 h 749"/>
                <a:gd name="T10" fmla="*/ 986 w 1115"/>
                <a:gd name="T11" fmla="*/ 516 h 749"/>
                <a:gd name="T12" fmla="*/ 975 w 1115"/>
                <a:gd name="T13" fmla="*/ 554 h 749"/>
                <a:gd name="T14" fmla="*/ 1008 w 1115"/>
                <a:gd name="T15" fmla="*/ 599 h 749"/>
                <a:gd name="T16" fmla="*/ 1042 w 1115"/>
                <a:gd name="T17" fmla="*/ 676 h 749"/>
                <a:gd name="T18" fmla="*/ 1042 w 1115"/>
                <a:gd name="T19" fmla="*/ 676 h 749"/>
                <a:gd name="T20" fmla="*/ 1008 w 1115"/>
                <a:gd name="T21" fmla="*/ 693 h 749"/>
                <a:gd name="T22" fmla="*/ 964 w 1115"/>
                <a:gd name="T23" fmla="*/ 710 h 749"/>
                <a:gd name="T24" fmla="*/ 931 w 1115"/>
                <a:gd name="T25" fmla="*/ 704 h 749"/>
                <a:gd name="T26" fmla="*/ 870 w 1115"/>
                <a:gd name="T27" fmla="*/ 748 h 749"/>
                <a:gd name="T28" fmla="*/ 676 w 1115"/>
                <a:gd name="T29" fmla="*/ 704 h 749"/>
                <a:gd name="T30" fmla="*/ 549 w 1115"/>
                <a:gd name="T31" fmla="*/ 665 h 749"/>
                <a:gd name="T32" fmla="*/ 493 w 1115"/>
                <a:gd name="T33" fmla="*/ 632 h 749"/>
                <a:gd name="T34" fmla="*/ 460 w 1115"/>
                <a:gd name="T35" fmla="*/ 626 h 749"/>
                <a:gd name="T36" fmla="*/ 388 w 1115"/>
                <a:gd name="T37" fmla="*/ 610 h 749"/>
                <a:gd name="T38" fmla="*/ 293 w 1115"/>
                <a:gd name="T39" fmla="*/ 588 h 749"/>
                <a:gd name="T40" fmla="*/ 255 w 1115"/>
                <a:gd name="T41" fmla="*/ 588 h 749"/>
                <a:gd name="T42" fmla="*/ 150 w 1115"/>
                <a:gd name="T43" fmla="*/ 571 h 749"/>
                <a:gd name="T44" fmla="*/ 83 w 1115"/>
                <a:gd name="T45" fmla="*/ 571 h 749"/>
                <a:gd name="T46" fmla="*/ 39 w 1115"/>
                <a:gd name="T47" fmla="*/ 554 h 749"/>
                <a:gd name="T48" fmla="*/ 0 w 1115"/>
                <a:gd name="T49" fmla="*/ 554 h 749"/>
                <a:gd name="T50" fmla="*/ 0 w 1115"/>
                <a:gd name="T51" fmla="*/ 521 h 749"/>
                <a:gd name="T52" fmla="*/ 55 w 1115"/>
                <a:gd name="T53" fmla="*/ 427 h 749"/>
                <a:gd name="T54" fmla="*/ 33 w 1115"/>
                <a:gd name="T55" fmla="*/ 399 h 749"/>
                <a:gd name="T56" fmla="*/ 33 w 1115"/>
                <a:gd name="T57" fmla="*/ 399 h 749"/>
                <a:gd name="T58" fmla="*/ 27 w 1115"/>
                <a:gd name="T59" fmla="*/ 388 h 749"/>
                <a:gd name="T60" fmla="*/ 44 w 1115"/>
                <a:gd name="T61" fmla="*/ 344 h 749"/>
                <a:gd name="T62" fmla="*/ 17 w 1115"/>
                <a:gd name="T63" fmla="*/ 233 h 749"/>
                <a:gd name="T64" fmla="*/ 61 w 1115"/>
                <a:gd name="T65" fmla="*/ 150 h 749"/>
                <a:gd name="T66" fmla="*/ 144 w 1115"/>
                <a:gd name="T67" fmla="*/ 139 h 749"/>
                <a:gd name="T68" fmla="*/ 144 w 1115"/>
                <a:gd name="T69" fmla="*/ 139 h 749"/>
                <a:gd name="T70" fmla="*/ 216 w 1115"/>
                <a:gd name="T71" fmla="*/ 139 h 749"/>
                <a:gd name="T72" fmla="*/ 232 w 1115"/>
                <a:gd name="T73" fmla="*/ 122 h 749"/>
                <a:gd name="T74" fmla="*/ 255 w 1115"/>
                <a:gd name="T75" fmla="*/ 94 h 749"/>
                <a:gd name="T76" fmla="*/ 305 w 1115"/>
                <a:gd name="T77" fmla="*/ 11 h 749"/>
                <a:gd name="T78" fmla="*/ 305 w 1115"/>
                <a:gd name="T79" fmla="*/ 11 h 749"/>
                <a:gd name="T80" fmla="*/ 305 w 1115"/>
                <a:gd name="T81" fmla="*/ 11 h 749"/>
                <a:gd name="T82" fmla="*/ 343 w 1115"/>
                <a:gd name="T83" fmla="*/ 11 h 749"/>
                <a:gd name="T84" fmla="*/ 393 w 1115"/>
                <a:gd name="T85" fmla="*/ 0 h 749"/>
                <a:gd name="T86" fmla="*/ 482 w 1115"/>
                <a:gd name="T87" fmla="*/ 33 h 749"/>
                <a:gd name="T88" fmla="*/ 504 w 1115"/>
                <a:gd name="T89" fmla="*/ 67 h 749"/>
                <a:gd name="T90" fmla="*/ 549 w 1115"/>
                <a:gd name="T91" fmla="*/ 78 h 749"/>
                <a:gd name="T92" fmla="*/ 604 w 1115"/>
                <a:gd name="T93" fmla="*/ 61 h 749"/>
                <a:gd name="T94" fmla="*/ 648 w 1115"/>
                <a:gd name="T95" fmla="*/ 83 h 749"/>
                <a:gd name="T96" fmla="*/ 753 w 1115"/>
                <a:gd name="T97" fmla="*/ 122 h 749"/>
                <a:gd name="T98" fmla="*/ 770 w 1115"/>
                <a:gd name="T99" fmla="*/ 94 h 749"/>
                <a:gd name="T100" fmla="*/ 798 w 1115"/>
                <a:gd name="T101" fmla="*/ 89 h 749"/>
                <a:gd name="T102" fmla="*/ 881 w 1115"/>
                <a:gd name="T103" fmla="*/ 144 h 749"/>
                <a:gd name="T104" fmla="*/ 920 w 1115"/>
                <a:gd name="T105" fmla="*/ 183 h 749"/>
                <a:gd name="T106" fmla="*/ 936 w 1115"/>
                <a:gd name="T107" fmla="*/ 288 h 749"/>
                <a:gd name="T108" fmla="*/ 992 w 1115"/>
                <a:gd name="T109" fmla="*/ 316 h 749"/>
                <a:gd name="T110" fmla="*/ 1030 w 1115"/>
                <a:gd name="T111" fmla="*/ 322 h 749"/>
                <a:gd name="T112" fmla="*/ 1053 w 1115"/>
                <a:gd name="T113" fmla="*/ 316 h 749"/>
                <a:gd name="T114" fmla="*/ 1091 w 1115"/>
                <a:gd name="T115" fmla="*/ 338 h 749"/>
                <a:gd name="T116" fmla="*/ 1114 w 1115"/>
                <a:gd name="T117" fmla="*/ 322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 h="749">
                  <a:moveTo>
                    <a:pt x="1114" y="322"/>
                  </a:moveTo>
                  <a:lnTo>
                    <a:pt x="1114" y="322"/>
                  </a:lnTo>
                  <a:cubicBezTo>
                    <a:pt x="1108" y="344"/>
                    <a:pt x="1097" y="355"/>
                    <a:pt x="1097" y="383"/>
                  </a:cubicBezTo>
                  <a:cubicBezTo>
                    <a:pt x="1097" y="416"/>
                    <a:pt x="1097" y="416"/>
                    <a:pt x="1097" y="416"/>
                  </a:cubicBezTo>
                  <a:cubicBezTo>
                    <a:pt x="1097" y="444"/>
                    <a:pt x="1097" y="460"/>
                    <a:pt x="1075" y="477"/>
                  </a:cubicBezTo>
                  <a:cubicBezTo>
                    <a:pt x="1047" y="499"/>
                    <a:pt x="1003" y="482"/>
                    <a:pt x="986" y="516"/>
                  </a:cubicBezTo>
                  <a:cubicBezTo>
                    <a:pt x="975" y="527"/>
                    <a:pt x="975" y="538"/>
                    <a:pt x="975" y="554"/>
                  </a:cubicBezTo>
                  <a:cubicBezTo>
                    <a:pt x="975" y="577"/>
                    <a:pt x="997" y="582"/>
                    <a:pt x="1008" y="599"/>
                  </a:cubicBezTo>
                  <a:cubicBezTo>
                    <a:pt x="1025" y="632"/>
                    <a:pt x="1025" y="649"/>
                    <a:pt x="1042" y="676"/>
                  </a:cubicBezTo>
                  <a:lnTo>
                    <a:pt x="1042" y="676"/>
                  </a:lnTo>
                  <a:cubicBezTo>
                    <a:pt x="1030" y="682"/>
                    <a:pt x="1025" y="687"/>
                    <a:pt x="1008" y="693"/>
                  </a:cubicBezTo>
                  <a:cubicBezTo>
                    <a:pt x="992" y="698"/>
                    <a:pt x="981" y="710"/>
                    <a:pt x="964" y="710"/>
                  </a:cubicBezTo>
                  <a:cubicBezTo>
                    <a:pt x="953" y="710"/>
                    <a:pt x="948" y="704"/>
                    <a:pt x="931" y="704"/>
                  </a:cubicBezTo>
                  <a:cubicBezTo>
                    <a:pt x="903" y="704"/>
                    <a:pt x="903" y="748"/>
                    <a:pt x="870" y="748"/>
                  </a:cubicBezTo>
                  <a:cubicBezTo>
                    <a:pt x="792" y="748"/>
                    <a:pt x="748" y="732"/>
                    <a:pt x="676" y="704"/>
                  </a:cubicBezTo>
                  <a:cubicBezTo>
                    <a:pt x="626" y="682"/>
                    <a:pt x="593" y="687"/>
                    <a:pt x="549" y="665"/>
                  </a:cubicBezTo>
                  <a:cubicBezTo>
                    <a:pt x="526" y="660"/>
                    <a:pt x="515" y="649"/>
                    <a:pt x="493" y="632"/>
                  </a:cubicBezTo>
                  <a:cubicBezTo>
                    <a:pt x="482" y="626"/>
                    <a:pt x="471" y="626"/>
                    <a:pt x="460" y="626"/>
                  </a:cubicBezTo>
                  <a:cubicBezTo>
                    <a:pt x="432" y="615"/>
                    <a:pt x="416" y="615"/>
                    <a:pt x="388" y="610"/>
                  </a:cubicBezTo>
                  <a:cubicBezTo>
                    <a:pt x="349" y="599"/>
                    <a:pt x="332" y="588"/>
                    <a:pt x="293" y="588"/>
                  </a:cubicBezTo>
                  <a:cubicBezTo>
                    <a:pt x="255" y="588"/>
                    <a:pt x="255" y="588"/>
                    <a:pt x="255" y="588"/>
                  </a:cubicBezTo>
                  <a:cubicBezTo>
                    <a:pt x="216" y="588"/>
                    <a:pt x="194" y="571"/>
                    <a:pt x="150" y="571"/>
                  </a:cubicBezTo>
                  <a:cubicBezTo>
                    <a:pt x="83" y="571"/>
                    <a:pt x="83" y="571"/>
                    <a:pt x="83" y="571"/>
                  </a:cubicBezTo>
                  <a:cubicBezTo>
                    <a:pt x="61" y="571"/>
                    <a:pt x="55" y="554"/>
                    <a:pt x="39" y="554"/>
                  </a:cubicBezTo>
                  <a:cubicBezTo>
                    <a:pt x="0" y="554"/>
                    <a:pt x="0" y="554"/>
                    <a:pt x="0" y="554"/>
                  </a:cubicBezTo>
                  <a:cubicBezTo>
                    <a:pt x="0" y="543"/>
                    <a:pt x="0" y="532"/>
                    <a:pt x="0" y="521"/>
                  </a:cubicBezTo>
                  <a:cubicBezTo>
                    <a:pt x="0" y="477"/>
                    <a:pt x="55" y="466"/>
                    <a:pt x="55" y="427"/>
                  </a:cubicBezTo>
                  <a:cubicBezTo>
                    <a:pt x="55" y="410"/>
                    <a:pt x="50" y="399"/>
                    <a:pt x="33" y="399"/>
                  </a:cubicBezTo>
                  <a:lnTo>
                    <a:pt x="33" y="399"/>
                  </a:lnTo>
                  <a:cubicBezTo>
                    <a:pt x="33" y="394"/>
                    <a:pt x="27" y="394"/>
                    <a:pt x="27" y="388"/>
                  </a:cubicBezTo>
                  <a:cubicBezTo>
                    <a:pt x="27" y="371"/>
                    <a:pt x="44" y="360"/>
                    <a:pt x="44" y="344"/>
                  </a:cubicBezTo>
                  <a:cubicBezTo>
                    <a:pt x="44" y="299"/>
                    <a:pt x="17" y="277"/>
                    <a:pt x="17" y="233"/>
                  </a:cubicBezTo>
                  <a:cubicBezTo>
                    <a:pt x="17" y="194"/>
                    <a:pt x="22" y="155"/>
                    <a:pt x="61" y="150"/>
                  </a:cubicBezTo>
                  <a:cubicBezTo>
                    <a:pt x="94" y="150"/>
                    <a:pt x="116" y="161"/>
                    <a:pt x="144" y="139"/>
                  </a:cubicBezTo>
                  <a:lnTo>
                    <a:pt x="144" y="139"/>
                  </a:lnTo>
                  <a:cubicBezTo>
                    <a:pt x="172" y="139"/>
                    <a:pt x="188" y="139"/>
                    <a:pt x="216" y="139"/>
                  </a:cubicBezTo>
                  <a:cubicBezTo>
                    <a:pt x="221" y="139"/>
                    <a:pt x="227" y="128"/>
                    <a:pt x="232" y="122"/>
                  </a:cubicBezTo>
                  <a:cubicBezTo>
                    <a:pt x="238" y="117"/>
                    <a:pt x="249" y="105"/>
                    <a:pt x="255" y="94"/>
                  </a:cubicBezTo>
                  <a:cubicBezTo>
                    <a:pt x="277" y="67"/>
                    <a:pt x="283" y="45"/>
                    <a:pt x="305" y="11"/>
                  </a:cubicBezTo>
                  <a:lnTo>
                    <a:pt x="305" y="11"/>
                  </a:lnTo>
                  <a:lnTo>
                    <a:pt x="305" y="11"/>
                  </a:lnTo>
                  <a:cubicBezTo>
                    <a:pt x="343" y="11"/>
                    <a:pt x="343" y="11"/>
                    <a:pt x="343" y="11"/>
                  </a:cubicBezTo>
                  <a:cubicBezTo>
                    <a:pt x="365" y="11"/>
                    <a:pt x="377" y="0"/>
                    <a:pt x="393" y="0"/>
                  </a:cubicBezTo>
                  <a:cubicBezTo>
                    <a:pt x="432" y="0"/>
                    <a:pt x="449" y="17"/>
                    <a:pt x="482" y="33"/>
                  </a:cubicBezTo>
                  <a:cubicBezTo>
                    <a:pt x="493" y="39"/>
                    <a:pt x="493" y="56"/>
                    <a:pt x="504" y="67"/>
                  </a:cubicBezTo>
                  <a:cubicBezTo>
                    <a:pt x="521" y="78"/>
                    <a:pt x="532" y="78"/>
                    <a:pt x="549" y="78"/>
                  </a:cubicBezTo>
                  <a:cubicBezTo>
                    <a:pt x="571" y="78"/>
                    <a:pt x="582" y="61"/>
                    <a:pt x="604" y="61"/>
                  </a:cubicBezTo>
                  <a:cubicBezTo>
                    <a:pt x="620" y="61"/>
                    <a:pt x="631" y="72"/>
                    <a:pt x="648" y="83"/>
                  </a:cubicBezTo>
                  <a:cubicBezTo>
                    <a:pt x="687" y="100"/>
                    <a:pt x="709" y="122"/>
                    <a:pt x="753" y="122"/>
                  </a:cubicBezTo>
                  <a:cubicBezTo>
                    <a:pt x="764" y="122"/>
                    <a:pt x="764" y="105"/>
                    <a:pt x="770" y="94"/>
                  </a:cubicBezTo>
                  <a:cubicBezTo>
                    <a:pt x="776" y="89"/>
                    <a:pt x="787" y="89"/>
                    <a:pt x="798" y="89"/>
                  </a:cubicBezTo>
                  <a:cubicBezTo>
                    <a:pt x="837" y="89"/>
                    <a:pt x="859" y="111"/>
                    <a:pt x="881" y="144"/>
                  </a:cubicBezTo>
                  <a:cubicBezTo>
                    <a:pt x="892" y="166"/>
                    <a:pt x="914" y="161"/>
                    <a:pt x="920" y="183"/>
                  </a:cubicBezTo>
                  <a:cubicBezTo>
                    <a:pt x="931" y="222"/>
                    <a:pt x="914" y="250"/>
                    <a:pt x="936" y="288"/>
                  </a:cubicBezTo>
                  <a:cubicBezTo>
                    <a:pt x="948" y="311"/>
                    <a:pt x="970" y="311"/>
                    <a:pt x="992" y="316"/>
                  </a:cubicBezTo>
                  <a:cubicBezTo>
                    <a:pt x="1003" y="322"/>
                    <a:pt x="1014" y="327"/>
                    <a:pt x="1030" y="322"/>
                  </a:cubicBezTo>
                  <a:cubicBezTo>
                    <a:pt x="1036" y="322"/>
                    <a:pt x="1042" y="316"/>
                    <a:pt x="1053" y="316"/>
                  </a:cubicBezTo>
                  <a:cubicBezTo>
                    <a:pt x="1069" y="316"/>
                    <a:pt x="1075" y="338"/>
                    <a:pt x="1091" y="338"/>
                  </a:cubicBezTo>
                  <a:cubicBezTo>
                    <a:pt x="1103" y="338"/>
                    <a:pt x="1108" y="327"/>
                    <a:pt x="1114" y="322"/>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5" name="Freeform 118"/>
            <p:cNvSpPr>
              <a:spLocks noChangeArrowheads="1"/>
            </p:cNvSpPr>
            <p:nvPr/>
          </p:nvSpPr>
          <p:spPr bwMode="auto">
            <a:xfrm>
              <a:off x="18337606" y="4406901"/>
              <a:ext cx="176202" cy="169863"/>
            </a:xfrm>
            <a:custGeom>
              <a:avLst/>
              <a:gdLst>
                <a:gd name="T0" fmla="*/ 377 w 489"/>
                <a:gd name="T1" fmla="*/ 465 h 472"/>
                <a:gd name="T2" fmla="*/ 377 w 489"/>
                <a:gd name="T3" fmla="*/ 465 h 472"/>
                <a:gd name="T4" fmla="*/ 371 w 489"/>
                <a:gd name="T5" fmla="*/ 454 h 472"/>
                <a:gd name="T6" fmla="*/ 388 w 489"/>
                <a:gd name="T7" fmla="*/ 410 h 472"/>
                <a:gd name="T8" fmla="*/ 361 w 489"/>
                <a:gd name="T9" fmla="*/ 299 h 472"/>
                <a:gd name="T10" fmla="*/ 405 w 489"/>
                <a:gd name="T11" fmla="*/ 216 h 472"/>
                <a:gd name="T12" fmla="*/ 488 w 489"/>
                <a:gd name="T13" fmla="*/ 205 h 472"/>
                <a:gd name="T14" fmla="*/ 488 w 489"/>
                <a:gd name="T15" fmla="*/ 205 h 472"/>
                <a:gd name="T16" fmla="*/ 460 w 489"/>
                <a:gd name="T17" fmla="*/ 116 h 472"/>
                <a:gd name="T18" fmla="*/ 477 w 489"/>
                <a:gd name="T19" fmla="*/ 83 h 472"/>
                <a:gd name="T20" fmla="*/ 477 w 489"/>
                <a:gd name="T21" fmla="*/ 83 h 472"/>
                <a:gd name="T22" fmla="*/ 460 w 489"/>
                <a:gd name="T23" fmla="*/ 72 h 472"/>
                <a:gd name="T24" fmla="*/ 438 w 489"/>
                <a:gd name="T25" fmla="*/ 50 h 472"/>
                <a:gd name="T26" fmla="*/ 394 w 489"/>
                <a:gd name="T27" fmla="*/ 61 h 472"/>
                <a:gd name="T28" fmla="*/ 322 w 489"/>
                <a:gd name="T29" fmla="*/ 38 h 472"/>
                <a:gd name="T30" fmla="*/ 299 w 489"/>
                <a:gd name="T31" fmla="*/ 27 h 472"/>
                <a:gd name="T32" fmla="*/ 255 w 489"/>
                <a:gd name="T33" fmla="*/ 27 h 472"/>
                <a:gd name="T34" fmla="*/ 183 w 489"/>
                <a:gd name="T35" fmla="*/ 5 h 472"/>
                <a:gd name="T36" fmla="*/ 100 w 489"/>
                <a:gd name="T37" fmla="*/ 205 h 472"/>
                <a:gd name="T38" fmla="*/ 61 w 489"/>
                <a:gd name="T39" fmla="*/ 293 h 472"/>
                <a:gd name="T40" fmla="*/ 50 w 489"/>
                <a:gd name="T41" fmla="*/ 327 h 472"/>
                <a:gd name="T42" fmla="*/ 11 w 489"/>
                <a:gd name="T43" fmla="*/ 365 h 472"/>
                <a:gd name="T44" fmla="*/ 0 w 489"/>
                <a:gd name="T45" fmla="*/ 399 h 472"/>
                <a:gd name="T46" fmla="*/ 6 w 489"/>
                <a:gd name="T47" fmla="*/ 410 h 472"/>
                <a:gd name="T48" fmla="*/ 100 w 489"/>
                <a:gd name="T49" fmla="*/ 410 h 472"/>
                <a:gd name="T50" fmla="*/ 133 w 489"/>
                <a:gd name="T51" fmla="*/ 393 h 472"/>
                <a:gd name="T52" fmla="*/ 144 w 489"/>
                <a:gd name="T53" fmla="*/ 388 h 472"/>
                <a:gd name="T54" fmla="*/ 189 w 489"/>
                <a:gd name="T55" fmla="*/ 388 h 472"/>
                <a:gd name="T56" fmla="*/ 233 w 489"/>
                <a:gd name="T57" fmla="*/ 421 h 472"/>
                <a:gd name="T58" fmla="*/ 344 w 489"/>
                <a:gd name="T59" fmla="*/ 471 h 472"/>
                <a:gd name="T60" fmla="*/ 371 w 489"/>
                <a:gd name="T61" fmla="*/ 465 h 472"/>
                <a:gd name="T62" fmla="*/ 377 w 489"/>
                <a:gd name="T63" fmla="*/ 465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9" h="472">
                  <a:moveTo>
                    <a:pt x="377" y="465"/>
                  </a:moveTo>
                  <a:lnTo>
                    <a:pt x="377" y="465"/>
                  </a:lnTo>
                  <a:cubicBezTo>
                    <a:pt x="377" y="460"/>
                    <a:pt x="371" y="460"/>
                    <a:pt x="371" y="454"/>
                  </a:cubicBezTo>
                  <a:cubicBezTo>
                    <a:pt x="371" y="437"/>
                    <a:pt x="388" y="426"/>
                    <a:pt x="388" y="410"/>
                  </a:cubicBezTo>
                  <a:cubicBezTo>
                    <a:pt x="388" y="365"/>
                    <a:pt x="361" y="343"/>
                    <a:pt x="361" y="299"/>
                  </a:cubicBezTo>
                  <a:cubicBezTo>
                    <a:pt x="361" y="260"/>
                    <a:pt x="366" y="221"/>
                    <a:pt x="405" y="216"/>
                  </a:cubicBezTo>
                  <a:cubicBezTo>
                    <a:pt x="438" y="216"/>
                    <a:pt x="460" y="227"/>
                    <a:pt x="488" y="205"/>
                  </a:cubicBezTo>
                  <a:lnTo>
                    <a:pt x="488" y="205"/>
                  </a:lnTo>
                  <a:cubicBezTo>
                    <a:pt x="466" y="177"/>
                    <a:pt x="460" y="155"/>
                    <a:pt x="460" y="116"/>
                  </a:cubicBezTo>
                  <a:cubicBezTo>
                    <a:pt x="460" y="105"/>
                    <a:pt x="471" y="94"/>
                    <a:pt x="477" y="83"/>
                  </a:cubicBezTo>
                  <a:lnTo>
                    <a:pt x="477" y="83"/>
                  </a:lnTo>
                  <a:cubicBezTo>
                    <a:pt x="471" y="83"/>
                    <a:pt x="466" y="77"/>
                    <a:pt x="460" y="72"/>
                  </a:cubicBezTo>
                  <a:cubicBezTo>
                    <a:pt x="449" y="66"/>
                    <a:pt x="449" y="50"/>
                    <a:pt x="438" y="50"/>
                  </a:cubicBezTo>
                  <a:cubicBezTo>
                    <a:pt x="421" y="50"/>
                    <a:pt x="410" y="61"/>
                    <a:pt x="394" y="61"/>
                  </a:cubicBezTo>
                  <a:cubicBezTo>
                    <a:pt x="366" y="61"/>
                    <a:pt x="349" y="50"/>
                    <a:pt x="322" y="38"/>
                  </a:cubicBezTo>
                  <a:cubicBezTo>
                    <a:pt x="316" y="38"/>
                    <a:pt x="310" y="27"/>
                    <a:pt x="299" y="27"/>
                  </a:cubicBezTo>
                  <a:cubicBezTo>
                    <a:pt x="255" y="27"/>
                    <a:pt x="255" y="27"/>
                    <a:pt x="255" y="27"/>
                  </a:cubicBezTo>
                  <a:cubicBezTo>
                    <a:pt x="216" y="27"/>
                    <a:pt x="233" y="0"/>
                    <a:pt x="183" y="5"/>
                  </a:cubicBezTo>
                  <a:cubicBezTo>
                    <a:pt x="122" y="66"/>
                    <a:pt x="117" y="122"/>
                    <a:pt x="100" y="205"/>
                  </a:cubicBezTo>
                  <a:cubicBezTo>
                    <a:pt x="95" y="244"/>
                    <a:pt x="78" y="260"/>
                    <a:pt x="61" y="293"/>
                  </a:cubicBezTo>
                  <a:cubicBezTo>
                    <a:pt x="56" y="304"/>
                    <a:pt x="56" y="316"/>
                    <a:pt x="50" y="327"/>
                  </a:cubicBezTo>
                  <a:cubicBezTo>
                    <a:pt x="39" y="343"/>
                    <a:pt x="22" y="349"/>
                    <a:pt x="11" y="365"/>
                  </a:cubicBezTo>
                  <a:cubicBezTo>
                    <a:pt x="6" y="377"/>
                    <a:pt x="6" y="388"/>
                    <a:pt x="0" y="399"/>
                  </a:cubicBezTo>
                  <a:cubicBezTo>
                    <a:pt x="6" y="410"/>
                    <a:pt x="6" y="410"/>
                    <a:pt x="6" y="410"/>
                  </a:cubicBezTo>
                  <a:cubicBezTo>
                    <a:pt x="39" y="410"/>
                    <a:pt x="61" y="410"/>
                    <a:pt x="100" y="410"/>
                  </a:cubicBezTo>
                  <a:cubicBezTo>
                    <a:pt x="117" y="410"/>
                    <a:pt x="122" y="404"/>
                    <a:pt x="133" y="393"/>
                  </a:cubicBezTo>
                  <a:cubicBezTo>
                    <a:pt x="139" y="393"/>
                    <a:pt x="139" y="388"/>
                    <a:pt x="144" y="388"/>
                  </a:cubicBezTo>
                  <a:cubicBezTo>
                    <a:pt x="161" y="388"/>
                    <a:pt x="166" y="388"/>
                    <a:pt x="189" y="388"/>
                  </a:cubicBezTo>
                  <a:cubicBezTo>
                    <a:pt x="211" y="388"/>
                    <a:pt x="216" y="404"/>
                    <a:pt x="233" y="421"/>
                  </a:cubicBezTo>
                  <a:cubicBezTo>
                    <a:pt x="266" y="449"/>
                    <a:pt x="294" y="471"/>
                    <a:pt x="344" y="471"/>
                  </a:cubicBezTo>
                  <a:cubicBezTo>
                    <a:pt x="355" y="471"/>
                    <a:pt x="361" y="465"/>
                    <a:pt x="371" y="465"/>
                  </a:cubicBezTo>
                  <a:cubicBezTo>
                    <a:pt x="377" y="465"/>
                    <a:pt x="377" y="465"/>
                    <a:pt x="377" y="465"/>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6" name="Freeform 119"/>
            <p:cNvSpPr>
              <a:spLocks noChangeArrowheads="1"/>
            </p:cNvSpPr>
            <p:nvPr/>
          </p:nvSpPr>
          <p:spPr bwMode="auto">
            <a:xfrm>
              <a:off x="18502695" y="4406901"/>
              <a:ext cx="68259" cy="74613"/>
            </a:xfrm>
            <a:custGeom>
              <a:avLst/>
              <a:gdLst>
                <a:gd name="T0" fmla="*/ 17 w 190"/>
                <a:gd name="T1" fmla="*/ 83 h 206"/>
                <a:gd name="T2" fmla="*/ 17 w 190"/>
                <a:gd name="T3" fmla="*/ 83 h 206"/>
                <a:gd name="T4" fmla="*/ 72 w 190"/>
                <a:gd name="T5" fmla="*/ 99 h 206"/>
                <a:gd name="T6" fmla="*/ 150 w 190"/>
                <a:gd name="T7" fmla="*/ 66 h 206"/>
                <a:gd name="T8" fmla="*/ 189 w 190"/>
                <a:gd name="T9" fmla="*/ 77 h 206"/>
                <a:gd name="T10" fmla="*/ 189 w 190"/>
                <a:gd name="T11" fmla="*/ 77 h 206"/>
                <a:gd name="T12" fmla="*/ 139 w 190"/>
                <a:gd name="T13" fmla="*/ 160 h 206"/>
                <a:gd name="T14" fmla="*/ 116 w 190"/>
                <a:gd name="T15" fmla="*/ 188 h 206"/>
                <a:gd name="T16" fmla="*/ 100 w 190"/>
                <a:gd name="T17" fmla="*/ 205 h 206"/>
                <a:gd name="T18" fmla="*/ 28 w 190"/>
                <a:gd name="T19" fmla="*/ 205 h 206"/>
                <a:gd name="T20" fmla="*/ 28 w 190"/>
                <a:gd name="T21" fmla="*/ 205 h 206"/>
                <a:gd name="T22" fmla="*/ 0 w 190"/>
                <a:gd name="T23" fmla="*/ 116 h 206"/>
                <a:gd name="T24" fmla="*/ 17 w 190"/>
                <a:gd name="T25" fmla="*/ 8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206">
                  <a:moveTo>
                    <a:pt x="17" y="83"/>
                  </a:moveTo>
                  <a:lnTo>
                    <a:pt x="17" y="83"/>
                  </a:lnTo>
                  <a:cubicBezTo>
                    <a:pt x="34" y="94"/>
                    <a:pt x="50" y="99"/>
                    <a:pt x="72" y="99"/>
                  </a:cubicBezTo>
                  <a:cubicBezTo>
                    <a:pt x="144" y="99"/>
                    <a:pt x="116" y="0"/>
                    <a:pt x="150" y="66"/>
                  </a:cubicBezTo>
                  <a:cubicBezTo>
                    <a:pt x="161" y="77"/>
                    <a:pt x="172" y="77"/>
                    <a:pt x="189" y="77"/>
                  </a:cubicBezTo>
                  <a:lnTo>
                    <a:pt x="189" y="77"/>
                  </a:lnTo>
                  <a:cubicBezTo>
                    <a:pt x="167" y="111"/>
                    <a:pt x="161" y="133"/>
                    <a:pt x="139" y="160"/>
                  </a:cubicBezTo>
                  <a:cubicBezTo>
                    <a:pt x="133" y="171"/>
                    <a:pt x="122" y="183"/>
                    <a:pt x="116" y="188"/>
                  </a:cubicBezTo>
                  <a:cubicBezTo>
                    <a:pt x="111" y="194"/>
                    <a:pt x="105" y="205"/>
                    <a:pt x="100" y="205"/>
                  </a:cubicBezTo>
                  <a:cubicBezTo>
                    <a:pt x="72" y="205"/>
                    <a:pt x="56" y="205"/>
                    <a:pt x="28" y="205"/>
                  </a:cubicBezTo>
                  <a:lnTo>
                    <a:pt x="28" y="205"/>
                  </a:lnTo>
                  <a:cubicBezTo>
                    <a:pt x="6" y="177"/>
                    <a:pt x="0" y="155"/>
                    <a:pt x="0" y="116"/>
                  </a:cubicBezTo>
                  <a:cubicBezTo>
                    <a:pt x="0" y="105"/>
                    <a:pt x="11" y="94"/>
                    <a:pt x="17" y="83"/>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7" name="Freeform 120"/>
            <p:cNvSpPr>
              <a:spLocks noChangeArrowheads="1"/>
            </p:cNvSpPr>
            <p:nvPr/>
          </p:nvSpPr>
          <p:spPr bwMode="auto">
            <a:xfrm>
              <a:off x="18045524" y="4094164"/>
              <a:ext cx="342878" cy="319087"/>
            </a:xfrm>
            <a:custGeom>
              <a:avLst/>
              <a:gdLst>
                <a:gd name="T0" fmla="*/ 28 w 954"/>
                <a:gd name="T1" fmla="*/ 382 h 887"/>
                <a:gd name="T2" fmla="*/ 133 w 954"/>
                <a:gd name="T3" fmla="*/ 471 h 887"/>
                <a:gd name="T4" fmla="*/ 239 w 954"/>
                <a:gd name="T5" fmla="*/ 460 h 887"/>
                <a:gd name="T6" fmla="*/ 305 w 954"/>
                <a:gd name="T7" fmla="*/ 255 h 887"/>
                <a:gd name="T8" fmla="*/ 466 w 954"/>
                <a:gd name="T9" fmla="*/ 199 h 887"/>
                <a:gd name="T10" fmla="*/ 682 w 954"/>
                <a:gd name="T11" fmla="*/ 33 h 887"/>
                <a:gd name="T12" fmla="*/ 765 w 954"/>
                <a:gd name="T13" fmla="*/ 0 h 887"/>
                <a:gd name="T14" fmla="*/ 914 w 954"/>
                <a:gd name="T15" fmla="*/ 149 h 887"/>
                <a:gd name="T16" fmla="*/ 914 w 954"/>
                <a:gd name="T17" fmla="*/ 155 h 887"/>
                <a:gd name="T18" fmla="*/ 931 w 954"/>
                <a:gd name="T19" fmla="*/ 232 h 887"/>
                <a:gd name="T20" fmla="*/ 931 w 954"/>
                <a:gd name="T21" fmla="*/ 410 h 887"/>
                <a:gd name="T22" fmla="*/ 926 w 954"/>
                <a:gd name="T23" fmla="*/ 515 h 887"/>
                <a:gd name="T24" fmla="*/ 904 w 954"/>
                <a:gd name="T25" fmla="*/ 648 h 887"/>
                <a:gd name="T26" fmla="*/ 876 w 954"/>
                <a:gd name="T27" fmla="*/ 859 h 887"/>
                <a:gd name="T28" fmla="*/ 853 w 954"/>
                <a:gd name="T29" fmla="*/ 842 h 887"/>
                <a:gd name="T30" fmla="*/ 809 w 954"/>
                <a:gd name="T31" fmla="*/ 781 h 887"/>
                <a:gd name="T32" fmla="*/ 759 w 954"/>
                <a:gd name="T33" fmla="*/ 770 h 887"/>
                <a:gd name="T34" fmla="*/ 615 w 954"/>
                <a:gd name="T35" fmla="*/ 825 h 887"/>
                <a:gd name="T36" fmla="*/ 527 w 954"/>
                <a:gd name="T37" fmla="*/ 775 h 887"/>
                <a:gd name="T38" fmla="*/ 372 w 954"/>
                <a:gd name="T39" fmla="*/ 709 h 887"/>
                <a:gd name="T40" fmla="*/ 372 w 954"/>
                <a:gd name="T41" fmla="*/ 731 h 887"/>
                <a:gd name="T42" fmla="*/ 416 w 954"/>
                <a:gd name="T43" fmla="*/ 842 h 887"/>
                <a:gd name="T44" fmla="*/ 432 w 954"/>
                <a:gd name="T45" fmla="*/ 886 h 887"/>
                <a:gd name="T46" fmla="*/ 366 w 954"/>
                <a:gd name="T47" fmla="*/ 875 h 887"/>
                <a:gd name="T48" fmla="*/ 333 w 954"/>
                <a:gd name="T49" fmla="*/ 825 h 887"/>
                <a:gd name="T50" fmla="*/ 255 w 954"/>
                <a:gd name="T51" fmla="*/ 753 h 887"/>
                <a:gd name="T52" fmla="*/ 200 w 954"/>
                <a:gd name="T53" fmla="*/ 703 h 887"/>
                <a:gd name="T54" fmla="*/ 122 w 954"/>
                <a:gd name="T55" fmla="*/ 593 h 887"/>
                <a:gd name="T56" fmla="*/ 106 w 954"/>
                <a:gd name="T57" fmla="*/ 554 h 887"/>
                <a:gd name="T58" fmla="*/ 22 w 954"/>
                <a:gd name="T59" fmla="*/ 504 h 887"/>
                <a:gd name="T60" fmla="*/ 0 w 954"/>
                <a:gd name="T61" fmla="*/ 476 h 887"/>
                <a:gd name="T62" fmla="*/ 28 w 954"/>
                <a:gd name="T63" fmla="*/ 38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4" h="887">
                  <a:moveTo>
                    <a:pt x="28" y="382"/>
                  </a:moveTo>
                  <a:lnTo>
                    <a:pt x="28" y="382"/>
                  </a:lnTo>
                  <a:cubicBezTo>
                    <a:pt x="55" y="393"/>
                    <a:pt x="61" y="410"/>
                    <a:pt x="78" y="432"/>
                  </a:cubicBezTo>
                  <a:cubicBezTo>
                    <a:pt x="94" y="449"/>
                    <a:pt x="106" y="471"/>
                    <a:pt x="133" y="471"/>
                  </a:cubicBezTo>
                  <a:cubicBezTo>
                    <a:pt x="172" y="471"/>
                    <a:pt x="172" y="471"/>
                    <a:pt x="172" y="471"/>
                  </a:cubicBezTo>
                  <a:cubicBezTo>
                    <a:pt x="194" y="471"/>
                    <a:pt x="211" y="460"/>
                    <a:pt x="239" y="460"/>
                  </a:cubicBezTo>
                  <a:cubicBezTo>
                    <a:pt x="239" y="437"/>
                    <a:pt x="227" y="421"/>
                    <a:pt x="227" y="393"/>
                  </a:cubicBezTo>
                  <a:cubicBezTo>
                    <a:pt x="227" y="332"/>
                    <a:pt x="255" y="288"/>
                    <a:pt x="305" y="255"/>
                  </a:cubicBezTo>
                  <a:cubicBezTo>
                    <a:pt x="321" y="243"/>
                    <a:pt x="333" y="232"/>
                    <a:pt x="349" y="227"/>
                  </a:cubicBezTo>
                  <a:cubicBezTo>
                    <a:pt x="394" y="216"/>
                    <a:pt x="427" y="216"/>
                    <a:pt x="466" y="199"/>
                  </a:cubicBezTo>
                  <a:cubicBezTo>
                    <a:pt x="532" y="171"/>
                    <a:pt x="571" y="149"/>
                    <a:pt x="626" y="105"/>
                  </a:cubicBezTo>
                  <a:cubicBezTo>
                    <a:pt x="654" y="83"/>
                    <a:pt x="660" y="61"/>
                    <a:pt x="682" y="33"/>
                  </a:cubicBezTo>
                  <a:cubicBezTo>
                    <a:pt x="687" y="22"/>
                    <a:pt x="687" y="11"/>
                    <a:pt x="698" y="11"/>
                  </a:cubicBezTo>
                  <a:cubicBezTo>
                    <a:pt x="720" y="0"/>
                    <a:pt x="737" y="0"/>
                    <a:pt x="765" y="0"/>
                  </a:cubicBezTo>
                  <a:cubicBezTo>
                    <a:pt x="793" y="0"/>
                    <a:pt x="809" y="22"/>
                    <a:pt x="826" y="50"/>
                  </a:cubicBezTo>
                  <a:cubicBezTo>
                    <a:pt x="859" y="88"/>
                    <a:pt x="865" y="127"/>
                    <a:pt x="914" y="149"/>
                  </a:cubicBezTo>
                  <a:lnTo>
                    <a:pt x="914" y="149"/>
                  </a:lnTo>
                  <a:cubicBezTo>
                    <a:pt x="914" y="155"/>
                    <a:pt x="914" y="155"/>
                    <a:pt x="914" y="155"/>
                  </a:cubicBezTo>
                  <a:cubicBezTo>
                    <a:pt x="914" y="177"/>
                    <a:pt x="920" y="188"/>
                    <a:pt x="920" y="210"/>
                  </a:cubicBezTo>
                  <a:cubicBezTo>
                    <a:pt x="920" y="221"/>
                    <a:pt x="926" y="227"/>
                    <a:pt x="931" y="232"/>
                  </a:cubicBezTo>
                  <a:cubicBezTo>
                    <a:pt x="948" y="255"/>
                    <a:pt x="953" y="266"/>
                    <a:pt x="953" y="293"/>
                  </a:cubicBezTo>
                  <a:cubicBezTo>
                    <a:pt x="953" y="338"/>
                    <a:pt x="931" y="365"/>
                    <a:pt x="931" y="410"/>
                  </a:cubicBezTo>
                  <a:cubicBezTo>
                    <a:pt x="931" y="432"/>
                    <a:pt x="948" y="437"/>
                    <a:pt x="948" y="460"/>
                  </a:cubicBezTo>
                  <a:cubicBezTo>
                    <a:pt x="948" y="482"/>
                    <a:pt x="937" y="493"/>
                    <a:pt x="926" y="515"/>
                  </a:cubicBezTo>
                  <a:cubicBezTo>
                    <a:pt x="914" y="554"/>
                    <a:pt x="904" y="576"/>
                    <a:pt x="904" y="615"/>
                  </a:cubicBezTo>
                  <a:cubicBezTo>
                    <a:pt x="904" y="648"/>
                    <a:pt x="904" y="648"/>
                    <a:pt x="904" y="648"/>
                  </a:cubicBezTo>
                  <a:cubicBezTo>
                    <a:pt x="914" y="731"/>
                    <a:pt x="914" y="731"/>
                    <a:pt x="914" y="731"/>
                  </a:cubicBezTo>
                  <a:cubicBezTo>
                    <a:pt x="914" y="781"/>
                    <a:pt x="909" y="814"/>
                    <a:pt x="876" y="859"/>
                  </a:cubicBezTo>
                  <a:lnTo>
                    <a:pt x="876" y="859"/>
                  </a:lnTo>
                  <a:cubicBezTo>
                    <a:pt x="865" y="853"/>
                    <a:pt x="865" y="842"/>
                    <a:pt x="853" y="842"/>
                  </a:cubicBezTo>
                  <a:cubicBezTo>
                    <a:pt x="831" y="842"/>
                    <a:pt x="809" y="836"/>
                    <a:pt x="809" y="814"/>
                  </a:cubicBezTo>
                  <a:cubicBezTo>
                    <a:pt x="809" y="781"/>
                    <a:pt x="809" y="781"/>
                    <a:pt x="809" y="781"/>
                  </a:cubicBezTo>
                  <a:cubicBezTo>
                    <a:pt x="809" y="775"/>
                    <a:pt x="809" y="775"/>
                    <a:pt x="804" y="775"/>
                  </a:cubicBezTo>
                  <a:cubicBezTo>
                    <a:pt x="787" y="775"/>
                    <a:pt x="776" y="781"/>
                    <a:pt x="759" y="770"/>
                  </a:cubicBezTo>
                  <a:cubicBezTo>
                    <a:pt x="732" y="764"/>
                    <a:pt x="720" y="748"/>
                    <a:pt x="687" y="748"/>
                  </a:cubicBezTo>
                  <a:cubicBezTo>
                    <a:pt x="648" y="748"/>
                    <a:pt x="632" y="787"/>
                    <a:pt x="615" y="825"/>
                  </a:cubicBezTo>
                  <a:cubicBezTo>
                    <a:pt x="604" y="825"/>
                    <a:pt x="604" y="825"/>
                    <a:pt x="604" y="825"/>
                  </a:cubicBezTo>
                  <a:cubicBezTo>
                    <a:pt x="576" y="803"/>
                    <a:pt x="560" y="787"/>
                    <a:pt x="527" y="775"/>
                  </a:cubicBezTo>
                  <a:cubicBezTo>
                    <a:pt x="510" y="770"/>
                    <a:pt x="493" y="770"/>
                    <a:pt x="482" y="759"/>
                  </a:cubicBezTo>
                  <a:cubicBezTo>
                    <a:pt x="443" y="737"/>
                    <a:pt x="421" y="715"/>
                    <a:pt x="372" y="709"/>
                  </a:cubicBezTo>
                  <a:cubicBezTo>
                    <a:pt x="372" y="709"/>
                    <a:pt x="372" y="709"/>
                    <a:pt x="372" y="715"/>
                  </a:cubicBezTo>
                  <a:cubicBezTo>
                    <a:pt x="372" y="720"/>
                    <a:pt x="372" y="720"/>
                    <a:pt x="372" y="731"/>
                  </a:cubicBezTo>
                  <a:cubicBezTo>
                    <a:pt x="372" y="748"/>
                    <a:pt x="394" y="753"/>
                    <a:pt x="399" y="775"/>
                  </a:cubicBezTo>
                  <a:cubicBezTo>
                    <a:pt x="405" y="803"/>
                    <a:pt x="410" y="814"/>
                    <a:pt x="416" y="842"/>
                  </a:cubicBezTo>
                  <a:cubicBezTo>
                    <a:pt x="421" y="853"/>
                    <a:pt x="432" y="859"/>
                    <a:pt x="432" y="875"/>
                  </a:cubicBezTo>
                  <a:cubicBezTo>
                    <a:pt x="432" y="881"/>
                    <a:pt x="432" y="881"/>
                    <a:pt x="432" y="886"/>
                  </a:cubicBezTo>
                  <a:cubicBezTo>
                    <a:pt x="399" y="886"/>
                    <a:pt x="399" y="886"/>
                    <a:pt x="399" y="886"/>
                  </a:cubicBezTo>
                  <a:cubicBezTo>
                    <a:pt x="388" y="886"/>
                    <a:pt x="372" y="886"/>
                    <a:pt x="366" y="875"/>
                  </a:cubicBezTo>
                  <a:cubicBezTo>
                    <a:pt x="360" y="864"/>
                    <a:pt x="372" y="853"/>
                    <a:pt x="360" y="842"/>
                  </a:cubicBezTo>
                  <a:cubicBezTo>
                    <a:pt x="355" y="831"/>
                    <a:pt x="344" y="831"/>
                    <a:pt x="333" y="825"/>
                  </a:cubicBezTo>
                  <a:cubicBezTo>
                    <a:pt x="310" y="809"/>
                    <a:pt x="305" y="792"/>
                    <a:pt x="283" y="775"/>
                  </a:cubicBezTo>
                  <a:cubicBezTo>
                    <a:pt x="272" y="764"/>
                    <a:pt x="261" y="764"/>
                    <a:pt x="255" y="753"/>
                  </a:cubicBezTo>
                  <a:cubicBezTo>
                    <a:pt x="249" y="731"/>
                    <a:pt x="239" y="720"/>
                    <a:pt x="222" y="715"/>
                  </a:cubicBezTo>
                  <a:cubicBezTo>
                    <a:pt x="216" y="709"/>
                    <a:pt x="205" y="709"/>
                    <a:pt x="200" y="703"/>
                  </a:cubicBezTo>
                  <a:cubicBezTo>
                    <a:pt x="188" y="687"/>
                    <a:pt x="183" y="676"/>
                    <a:pt x="166" y="659"/>
                  </a:cubicBezTo>
                  <a:cubicBezTo>
                    <a:pt x="144" y="642"/>
                    <a:pt x="128" y="620"/>
                    <a:pt x="122" y="593"/>
                  </a:cubicBezTo>
                  <a:cubicBezTo>
                    <a:pt x="122" y="587"/>
                    <a:pt x="122" y="587"/>
                    <a:pt x="122" y="587"/>
                  </a:cubicBezTo>
                  <a:cubicBezTo>
                    <a:pt x="111" y="587"/>
                    <a:pt x="106" y="570"/>
                    <a:pt x="106" y="554"/>
                  </a:cubicBezTo>
                  <a:cubicBezTo>
                    <a:pt x="94" y="532"/>
                    <a:pt x="78" y="526"/>
                    <a:pt x="55" y="515"/>
                  </a:cubicBezTo>
                  <a:cubicBezTo>
                    <a:pt x="45" y="509"/>
                    <a:pt x="28" y="515"/>
                    <a:pt x="22" y="504"/>
                  </a:cubicBezTo>
                  <a:cubicBezTo>
                    <a:pt x="17" y="498"/>
                    <a:pt x="22" y="482"/>
                    <a:pt x="11" y="482"/>
                  </a:cubicBezTo>
                  <a:cubicBezTo>
                    <a:pt x="6" y="476"/>
                    <a:pt x="0" y="476"/>
                    <a:pt x="0" y="476"/>
                  </a:cubicBezTo>
                  <a:lnTo>
                    <a:pt x="0" y="476"/>
                  </a:lnTo>
                  <a:cubicBezTo>
                    <a:pt x="0" y="437"/>
                    <a:pt x="0" y="410"/>
                    <a:pt x="28" y="382"/>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8" name="Freeform 121"/>
            <p:cNvSpPr>
              <a:spLocks noChangeArrowheads="1"/>
            </p:cNvSpPr>
            <p:nvPr/>
          </p:nvSpPr>
          <p:spPr bwMode="auto">
            <a:xfrm>
              <a:off x="17643914" y="3867151"/>
              <a:ext cx="412723" cy="479425"/>
            </a:xfrm>
            <a:custGeom>
              <a:avLst/>
              <a:gdLst>
                <a:gd name="T0" fmla="*/ 499 w 1148"/>
                <a:gd name="T1" fmla="*/ 1246 h 1330"/>
                <a:gd name="T2" fmla="*/ 443 w 1148"/>
                <a:gd name="T3" fmla="*/ 1262 h 1330"/>
                <a:gd name="T4" fmla="*/ 515 w 1148"/>
                <a:gd name="T5" fmla="*/ 1329 h 1330"/>
                <a:gd name="T6" fmla="*/ 570 w 1148"/>
                <a:gd name="T7" fmla="*/ 1301 h 1330"/>
                <a:gd name="T8" fmla="*/ 526 w 1148"/>
                <a:gd name="T9" fmla="*/ 1273 h 1330"/>
                <a:gd name="T10" fmla="*/ 1147 w 1148"/>
                <a:gd name="T11" fmla="*/ 1013 h 1330"/>
                <a:gd name="T12" fmla="*/ 1119 w 1148"/>
                <a:gd name="T13" fmla="*/ 1107 h 1330"/>
                <a:gd name="T14" fmla="*/ 1092 w 1148"/>
                <a:gd name="T15" fmla="*/ 1102 h 1330"/>
                <a:gd name="T16" fmla="*/ 1003 w 1148"/>
                <a:gd name="T17" fmla="*/ 1068 h 1330"/>
                <a:gd name="T18" fmla="*/ 964 w 1148"/>
                <a:gd name="T19" fmla="*/ 1030 h 1330"/>
                <a:gd name="T20" fmla="*/ 859 w 1148"/>
                <a:gd name="T21" fmla="*/ 930 h 1330"/>
                <a:gd name="T22" fmla="*/ 765 w 1148"/>
                <a:gd name="T23" fmla="*/ 863 h 1330"/>
                <a:gd name="T24" fmla="*/ 587 w 1148"/>
                <a:gd name="T25" fmla="*/ 730 h 1330"/>
                <a:gd name="T26" fmla="*/ 521 w 1148"/>
                <a:gd name="T27" fmla="*/ 675 h 1330"/>
                <a:gd name="T28" fmla="*/ 509 w 1148"/>
                <a:gd name="T29" fmla="*/ 592 h 1330"/>
                <a:gd name="T30" fmla="*/ 371 w 1148"/>
                <a:gd name="T31" fmla="*/ 481 h 1330"/>
                <a:gd name="T32" fmla="*/ 116 w 1148"/>
                <a:gd name="T33" fmla="*/ 171 h 1330"/>
                <a:gd name="T34" fmla="*/ 0 w 1148"/>
                <a:gd name="T35" fmla="*/ 99 h 1330"/>
                <a:gd name="T36" fmla="*/ 72 w 1148"/>
                <a:gd name="T37" fmla="*/ 33 h 1330"/>
                <a:gd name="T38" fmla="*/ 171 w 1148"/>
                <a:gd name="T39" fmla="*/ 0 h 1330"/>
                <a:gd name="T40" fmla="*/ 299 w 1148"/>
                <a:gd name="T41" fmla="*/ 121 h 1330"/>
                <a:gd name="T42" fmla="*/ 404 w 1148"/>
                <a:gd name="T43" fmla="*/ 193 h 1330"/>
                <a:gd name="T44" fmla="*/ 521 w 1148"/>
                <a:gd name="T45" fmla="*/ 198 h 1330"/>
                <a:gd name="T46" fmla="*/ 515 w 1148"/>
                <a:gd name="T47" fmla="*/ 287 h 1330"/>
                <a:gd name="T48" fmla="*/ 637 w 1148"/>
                <a:gd name="T49" fmla="*/ 381 h 1330"/>
                <a:gd name="T50" fmla="*/ 753 w 1148"/>
                <a:gd name="T51" fmla="*/ 442 h 1330"/>
                <a:gd name="T52" fmla="*/ 759 w 1148"/>
                <a:gd name="T53" fmla="*/ 597 h 1330"/>
                <a:gd name="T54" fmla="*/ 715 w 1148"/>
                <a:gd name="T55" fmla="*/ 653 h 1330"/>
                <a:gd name="T56" fmla="*/ 765 w 1148"/>
                <a:gd name="T57" fmla="*/ 692 h 1330"/>
                <a:gd name="T58" fmla="*/ 864 w 1148"/>
                <a:gd name="T59" fmla="*/ 758 h 1330"/>
                <a:gd name="T60" fmla="*/ 914 w 1148"/>
                <a:gd name="T61" fmla="*/ 825 h 1330"/>
                <a:gd name="T62" fmla="*/ 1047 w 1148"/>
                <a:gd name="T63" fmla="*/ 852 h 1330"/>
                <a:gd name="T64" fmla="*/ 1147 w 1148"/>
                <a:gd name="T65" fmla="*/ 1013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8" h="1330">
                  <a:moveTo>
                    <a:pt x="499" y="1246"/>
                  </a:moveTo>
                  <a:lnTo>
                    <a:pt x="499" y="1246"/>
                  </a:lnTo>
                  <a:cubicBezTo>
                    <a:pt x="487" y="1246"/>
                    <a:pt x="482" y="1240"/>
                    <a:pt x="471" y="1240"/>
                  </a:cubicBezTo>
                  <a:cubicBezTo>
                    <a:pt x="460" y="1240"/>
                    <a:pt x="454" y="1251"/>
                    <a:pt x="443" y="1262"/>
                  </a:cubicBezTo>
                  <a:cubicBezTo>
                    <a:pt x="460" y="1273"/>
                    <a:pt x="476" y="1279"/>
                    <a:pt x="487" y="1296"/>
                  </a:cubicBezTo>
                  <a:cubicBezTo>
                    <a:pt x="499" y="1307"/>
                    <a:pt x="499" y="1329"/>
                    <a:pt x="515" y="1329"/>
                  </a:cubicBezTo>
                  <a:cubicBezTo>
                    <a:pt x="521" y="1329"/>
                    <a:pt x="521" y="1323"/>
                    <a:pt x="532" y="1323"/>
                  </a:cubicBezTo>
                  <a:cubicBezTo>
                    <a:pt x="548" y="1318"/>
                    <a:pt x="570" y="1318"/>
                    <a:pt x="570" y="1301"/>
                  </a:cubicBezTo>
                  <a:cubicBezTo>
                    <a:pt x="570" y="1279"/>
                    <a:pt x="570" y="1279"/>
                    <a:pt x="570" y="1279"/>
                  </a:cubicBezTo>
                  <a:cubicBezTo>
                    <a:pt x="554" y="1273"/>
                    <a:pt x="543" y="1279"/>
                    <a:pt x="526" y="1273"/>
                  </a:cubicBezTo>
                  <a:cubicBezTo>
                    <a:pt x="515" y="1268"/>
                    <a:pt x="504" y="1251"/>
                    <a:pt x="499" y="1246"/>
                  </a:cubicBezTo>
                  <a:close/>
                  <a:moveTo>
                    <a:pt x="1147" y="1013"/>
                  </a:moveTo>
                  <a:lnTo>
                    <a:pt x="1147" y="1013"/>
                  </a:lnTo>
                  <a:cubicBezTo>
                    <a:pt x="1119" y="1041"/>
                    <a:pt x="1119" y="1068"/>
                    <a:pt x="1119" y="1107"/>
                  </a:cubicBezTo>
                  <a:lnTo>
                    <a:pt x="1119" y="1107"/>
                  </a:lnTo>
                  <a:cubicBezTo>
                    <a:pt x="1108" y="1107"/>
                    <a:pt x="1102" y="1107"/>
                    <a:pt x="1092" y="1102"/>
                  </a:cubicBezTo>
                  <a:cubicBezTo>
                    <a:pt x="1075" y="1091"/>
                    <a:pt x="1069" y="1080"/>
                    <a:pt x="1053" y="1080"/>
                  </a:cubicBezTo>
                  <a:cubicBezTo>
                    <a:pt x="1031" y="1074"/>
                    <a:pt x="1014" y="1085"/>
                    <a:pt x="1003" y="1068"/>
                  </a:cubicBezTo>
                  <a:cubicBezTo>
                    <a:pt x="997" y="1057"/>
                    <a:pt x="997" y="1046"/>
                    <a:pt x="992" y="1041"/>
                  </a:cubicBezTo>
                  <a:cubicBezTo>
                    <a:pt x="981" y="1035"/>
                    <a:pt x="969" y="1035"/>
                    <a:pt x="964" y="1030"/>
                  </a:cubicBezTo>
                  <a:cubicBezTo>
                    <a:pt x="959" y="1013"/>
                    <a:pt x="959" y="1002"/>
                    <a:pt x="942" y="991"/>
                  </a:cubicBezTo>
                  <a:cubicBezTo>
                    <a:pt x="908" y="969"/>
                    <a:pt x="898" y="947"/>
                    <a:pt x="859" y="930"/>
                  </a:cubicBezTo>
                  <a:cubicBezTo>
                    <a:pt x="831" y="913"/>
                    <a:pt x="803" y="919"/>
                    <a:pt x="781" y="897"/>
                  </a:cubicBezTo>
                  <a:cubicBezTo>
                    <a:pt x="775" y="886"/>
                    <a:pt x="775" y="874"/>
                    <a:pt x="765" y="863"/>
                  </a:cubicBezTo>
                  <a:cubicBezTo>
                    <a:pt x="753" y="847"/>
                    <a:pt x="737" y="841"/>
                    <a:pt x="720" y="830"/>
                  </a:cubicBezTo>
                  <a:cubicBezTo>
                    <a:pt x="665" y="791"/>
                    <a:pt x="637" y="769"/>
                    <a:pt x="587" y="730"/>
                  </a:cubicBezTo>
                  <a:cubicBezTo>
                    <a:pt x="560" y="714"/>
                    <a:pt x="548" y="692"/>
                    <a:pt x="521" y="675"/>
                  </a:cubicBezTo>
                  <a:lnTo>
                    <a:pt x="521" y="675"/>
                  </a:lnTo>
                  <a:cubicBezTo>
                    <a:pt x="521" y="664"/>
                    <a:pt x="532" y="658"/>
                    <a:pt x="532" y="653"/>
                  </a:cubicBezTo>
                  <a:cubicBezTo>
                    <a:pt x="532" y="625"/>
                    <a:pt x="515" y="614"/>
                    <a:pt x="509" y="592"/>
                  </a:cubicBezTo>
                  <a:cubicBezTo>
                    <a:pt x="499" y="570"/>
                    <a:pt x="493" y="548"/>
                    <a:pt x="471" y="525"/>
                  </a:cubicBezTo>
                  <a:cubicBezTo>
                    <a:pt x="437" y="503"/>
                    <a:pt x="410" y="498"/>
                    <a:pt x="371" y="481"/>
                  </a:cubicBezTo>
                  <a:cubicBezTo>
                    <a:pt x="304" y="453"/>
                    <a:pt x="282" y="414"/>
                    <a:pt x="238" y="359"/>
                  </a:cubicBezTo>
                  <a:cubicBezTo>
                    <a:pt x="177" y="298"/>
                    <a:pt x="177" y="232"/>
                    <a:pt x="116" y="171"/>
                  </a:cubicBezTo>
                  <a:cubicBezTo>
                    <a:pt x="94" y="149"/>
                    <a:pt x="72" y="154"/>
                    <a:pt x="50" y="137"/>
                  </a:cubicBezTo>
                  <a:cubicBezTo>
                    <a:pt x="28" y="126"/>
                    <a:pt x="11" y="110"/>
                    <a:pt x="0" y="99"/>
                  </a:cubicBezTo>
                  <a:lnTo>
                    <a:pt x="0" y="99"/>
                  </a:lnTo>
                  <a:cubicBezTo>
                    <a:pt x="5" y="55"/>
                    <a:pt x="33" y="44"/>
                    <a:pt x="72" y="33"/>
                  </a:cubicBezTo>
                  <a:cubicBezTo>
                    <a:pt x="110" y="22"/>
                    <a:pt x="133" y="17"/>
                    <a:pt x="171" y="0"/>
                  </a:cubicBezTo>
                  <a:lnTo>
                    <a:pt x="171" y="0"/>
                  </a:lnTo>
                  <a:cubicBezTo>
                    <a:pt x="183" y="17"/>
                    <a:pt x="194" y="22"/>
                    <a:pt x="210" y="33"/>
                  </a:cubicBezTo>
                  <a:cubicBezTo>
                    <a:pt x="243" y="65"/>
                    <a:pt x="260" y="88"/>
                    <a:pt x="299" y="121"/>
                  </a:cubicBezTo>
                  <a:cubicBezTo>
                    <a:pt x="321" y="143"/>
                    <a:pt x="327" y="171"/>
                    <a:pt x="360" y="182"/>
                  </a:cubicBezTo>
                  <a:cubicBezTo>
                    <a:pt x="376" y="187"/>
                    <a:pt x="388" y="187"/>
                    <a:pt x="404" y="193"/>
                  </a:cubicBezTo>
                  <a:cubicBezTo>
                    <a:pt x="432" y="198"/>
                    <a:pt x="443" y="209"/>
                    <a:pt x="471" y="209"/>
                  </a:cubicBezTo>
                  <a:cubicBezTo>
                    <a:pt x="493" y="209"/>
                    <a:pt x="499" y="209"/>
                    <a:pt x="521" y="198"/>
                  </a:cubicBezTo>
                  <a:lnTo>
                    <a:pt x="521" y="198"/>
                  </a:lnTo>
                  <a:cubicBezTo>
                    <a:pt x="515" y="232"/>
                    <a:pt x="515" y="254"/>
                    <a:pt x="515" y="287"/>
                  </a:cubicBezTo>
                  <a:cubicBezTo>
                    <a:pt x="548" y="320"/>
                    <a:pt x="587" y="298"/>
                    <a:pt x="620" y="320"/>
                  </a:cubicBezTo>
                  <a:cubicBezTo>
                    <a:pt x="642" y="331"/>
                    <a:pt x="626" y="359"/>
                    <a:pt x="637" y="381"/>
                  </a:cubicBezTo>
                  <a:cubicBezTo>
                    <a:pt x="637" y="398"/>
                    <a:pt x="648" y="403"/>
                    <a:pt x="665" y="409"/>
                  </a:cubicBezTo>
                  <a:cubicBezTo>
                    <a:pt x="693" y="431"/>
                    <a:pt x="715" y="442"/>
                    <a:pt x="753" y="442"/>
                  </a:cubicBezTo>
                  <a:cubicBezTo>
                    <a:pt x="792" y="448"/>
                    <a:pt x="842" y="453"/>
                    <a:pt x="842" y="492"/>
                  </a:cubicBezTo>
                  <a:cubicBezTo>
                    <a:pt x="842" y="548"/>
                    <a:pt x="798" y="564"/>
                    <a:pt x="759" y="597"/>
                  </a:cubicBezTo>
                  <a:cubicBezTo>
                    <a:pt x="737" y="614"/>
                    <a:pt x="709" y="614"/>
                    <a:pt x="709" y="636"/>
                  </a:cubicBezTo>
                  <a:cubicBezTo>
                    <a:pt x="709" y="642"/>
                    <a:pt x="715" y="647"/>
                    <a:pt x="715" y="653"/>
                  </a:cubicBezTo>
                  <a:cubicBezTo>
                    <a:pt x="720" y="664"/>
                    <a:pt x="715" y="675"/>
                    <a:pt x="726" y="681"/>
                  </a:cubicBezTo>
                  <a:cubicBezTo>
                    <a:pt x="737" y="692"/>
                    <a:pt x="748" y="686"/>
                    <a:pt x="765" y="692"/>
                  </a:cubicBezTo>
                  <a:cubicBezTo>
                    <a:pt x="787" y="692"/>
                    <a:pt x="798" y="703"/>
                    <a:pt x="820" y="719"/>
                  </a:cubicBezTo>
                  <a:cubicBezTo>
                    <a:pt x="842" y="730"/>
                    <a:pt x="853" y="736"/>
                    <a:pt x="864" y="758"/>
                  </a:cubicBezTo>
                  <a:cubicBezTo>
                    <a:pt x="875" y="775"/>
                    <a:pt x="864" y="791"/>
                    <a:pt x="875" y="808"/>
                  </a:cubicBezTo>
                  <a:cubicBezTo>
                    <a:pt x="881" y="819"/>
                    <a:pt x="898" y="825"/>
                    <a:pt x="914" y="825"/>
                  </a:cubicBezTo>
                  <a:cubicBezTo>
                    <a:pt x="981" y="825"/>
                    <a:pt x="981" y="825"/>
                    <a:pt x="981" y="825"/>
                  </a:cubicBezTo>
                  <a:cubicBezTo>
                    <a:pt x="1008" y="825"/>
                    <a:pt x="1025" y="841"/>
                    <a:pt x="1047" y="852"/>
                  </a:cubicBezTo>
                  <a:cubicBezTo>
                    <a:pt x="1097" y="880"/>
                    <a:pt x="1113" y="913"/>
                    <a:pt x="1130" y="969"/>
                  </a:cubicBezTo>
                  <a:cubicBezTo>
                    <a:pt x="1141" y="985"/>
                    <a:pt x="1147" y="996"/>
                    <a:pt x="1147" y="1013"/>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29" name="Freeform 122"/>
            <p:cNvSpPr>
              <a:spLocks noChangeArrowheads="1"/>
            </p:cNvSpPr>
            <p:nvPr/>
          </p:nvSpPr>
          <p:spPr bwMode="auto">
            <a:xfrm>
              <a:off x="18261410" y="3729038"/>
              <a:ext cx="488918" cy="285750"/>
            </a:xfrm>
            <a:custGeom>
              <a:avLst/>
              <a:gdLst>
                <a:gd name="T0" fmla="*/ 1185 w 1358"/>
                <a:gd name="T1" fmla="*/ 458 h 792"/>
                <a:gd name="T2" fmla="*/ 1152 w 1358"/>
                <a:gd name="T3" fmla="*/ 464 h 792"/>
                <a:gd name="T4" fmla="*/ 1080 w 1358"/>
                <a:gd name="T5" fmla="*/ 536 h 792"/>
                <a:gd name="T6" fmla="*/ 1075 w 1358"/>
                <a:gd name="T7" fmla="*/ 619 h 792"/>
                <a:gd name="T8" fmla="*/ 1075 w 1358"/>
                <a:gd name="T9" fmla="*/ 686 h 792"/>
                <a:gd name="T10" fmla="*/ 1091 w 1358"/>
                <a:gd name="T11" fmla="*/ 741 h 792"/>
                <a:gd name="T12" fmla="*/ 1169 w 1358"/>
                <a:gd name="T13" fmla="*/ 719 h 792"/>
                <a:gd name="T14" fmla="*/ 1236 w 1358"/>
                <a:gd name="T15" fmla="*/ 724 h 792"/>
                <a:gd name="T16" fmla="*/ 1318 w 1358"/>
                <a:gd name="T17" fmla="*/ 686 h 792"/>
                <a:gd name="T18" fmla="*/ 1357 w 1358"/>
                <a:gd name="T19" fmla="*/ 580 h 792"/>
                <a:gd name="T20" fmla="*/ 1269 w 1358"/>
                <a:gd name="T21" fmla="*/ 492 h 792"/>
                <a:gd name="T22" fmla="*/ 1224 w 1358"/>
                <a:gd name="T23" fmla="*/ 464 h 792"/>
                <a:gd name="T24" fmla="*/ 1185 w 1358"/>
                <a:gd name="T25" fmla="*/ 458 h 792"/>
                <a:gd name="T26" fmla="*/ 260 w 1358"/>
                <a:gd name="T27" fmla="*/ 27 h 792"/>
                <a:gd name="T28" fmla="*/ 277 w 1358"/>
                <a:gd name="T29" fmla="*/ 83 h 792"/>
                <a:gd name="T30" fmla="*/ 277 w 1358"/>
                <a:gd name="T31" fmla="*/ 133 h 792"/>
                <a:gd name="T32" fmla="*/ 249 w 1358"/>
                <a:gd name="T33" fmla="*/ 94 h 792"/>
                <a:gd name="T34" fmla="*/ 232 w 1358"/>
                <a:gd name="T35" fmla="*/ 60 h 792"/>
                <a:gd name="T36" fmla="*/ 194 w 1358"/>
                <a:gd name="T37" fmla="*/ 38 h 792"/>
                <a:gd name="T38" fmla="*/ 121 w 1358"/>
                <a:gd name="T39" fmla="*/ 138 h 792"/>
                <a:gd name="T40" fmla="*/ 55 w 1358"/>
                <a:gd name="T41" fmla="*/ 199 h 792"/>
                <a:gd name="T42" fmla="*/ 33 w 1358"/>
                <a:gd name="T43" fmla="*/ 260 h 792"/>
                <a:gd name="T44" fmla="*/ 83 w 1358"/>
                <a:gd name="T45" fmla="*/ 277 h 792"/>
                <a:gd name="T46" fmla="*/ 194 w 1358"/>
                <a:gd name="T47" fmla="*/ 265 h 792"/>
                <a:gd name="T48" fmla="*/ 315 w 1358"/>
                <a:gd name="T49" fmla="*/ 404 h 792"/>
                <a:gd name="T50" fmla="*/ 349 w 1358"/>
                <a:gd name="T51" fmla="*/ 503 h 792"/>
                <a:gd name="T52" fmla="*/ 438 w 1358"/>
                <a:gd name="T53" fmla="*/ 630 h 792"/>
                <a:gd name="T54" fmla="*/ 593 w 1358"/>
                <a:gd name="T55" fmla="*/ 724 h 792"/>
                <a:gd name="T56" fmla="*/ 659 w 1358"/>
                <a:gd name="T57" fmla="*/ 614 h 792"/>
                <a:gd name="T58" fmla="*/ 681 w 1358"/>
                <a:gd name="T59" fmla="*/ 519 h 792"/>
                <a:gd name="T60" fmla="*/ 631 w 1358"/>
                <a:gd name="T61" fmla="*/ 442 h 792"/>
                <a:gd name="T62" fmla="*/ 520 w 1358"/>
                <a:gd name="T63" fmla="*/ 415 h 792"/>
                <a:gd name="T64" fmla="*/ 426 w 1358"/>
                <a:gd name="T65" fmla="*/ 188 h 792"/>
                <a:gd name="T66" fmla="*/ 399 w 1358"/>
                <a:gd name="T67" fmla="*/ 72 h 792"/>
                <a:gd name="T68" fmla="*/ 360 w 1358"/>
                <a:gd name="T69" fmla="*/ 22 h 792"/>
                <a:gd name="T70" fmla="*/ 327 w 1358"/>
                <a:gd name="T71" fmla="*/ 2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8" h="792">
                  <a:moveTo>
                    <a:pt x="1185" y="458"/>
                  </a:moveTo>
                  <a:lnTo>
                    <a:pt x="1185" y="458"/>
                  </a:lnTo>
                  <a:cubicBezTo>
                    <a:pt x="1185" y="458"/>
                    <a:pt x="1180" y="458"/>
                    <a:pt x="1174" y="458"/>
                  </a:cubicBezTo>
                  <a:cubicBezTo>
                    <a:pt x="1169" y="458"/>
                    <a:pt x="1163" y="464"/>
                    <a:pt x="1152" y="464"/>
                  </a:cubicBezTo>
                  <a:cubicBezTo>
                    <a:pt x="1108" y="464"/>
                    <a:pt x="1108" y="464"/>
                    <a:pt x="1108" y="464"/>
                  </a:cubicBezTo>
                  <a:cubicBezTo>
                    <a:pt x="1075" y="464"/>
                    <a:pt x="1097" y="514"/>
                    <a:pt x="1080" y="536"/>
                  </a:cubicBezTo>
                  <a:cubicBezTo>
                    <a:pt x="1069" y="564"/>
                    <a:pt x="1069" y="580"/>
                    <a:pt x="1058" y="608"/>
                  </a:cubicBezTo>
                  <a:cubicBezTo>
                    <a:pt x="1064" y="608"/>
                    <a:pt x="1075" y="614"/>
                    <a:pt x="1075" y="619"/>
                  </a:cubicBezTo>
                  <a:cubicBezTo>
                    <a:pt x="1075" y="636"/>
                    <a:pt x="1064" y="647"/>
                    <a:pt x="1064" y="664"/>
                  </a:cubicBezTo>
                  <a:cubicBezTo>
                    <a:pt x="1064" y="675"/>
                    <a:pt x="1075" y="675"/>
                    <a:pt x="1075" y="686"/>
                  </a:cubicBezTo>
                  <a:cubicBezTo>
                    <a:pt x="1080" y="702"/>
                    <a:pt x="1075" y="708"/>
                    <a:pt x="1075" y="724"/>
                  </a:cubicBezTo>
                  <a:cubicBezTo>
                    <a:pt x="1075" y="736"/>
                    <a:pt x="1080" y="741"/>
                    <a:pt x="1091" y="741"/>
                  </a:cubicBezTo>
                  <a:cubicBezTo>
                    <a:pt x="1108" y="741"/>
                    <a:pt x="1119" y="736"/>
                    <a:pt x="1136" y="730"/>
                  </a:cubicBezTo>
                  <a:cubicBezTo>
                    <a:pt x="1152" y="724"/>
                    <a:pt x="1163" y="730"/>
                    <a:pt x="1169" y="719"/>
                  </a:cubicBezTo>
                  <a:cubicBezTo>
                    <a:pt x="1191" y="664"/>
                    <a:pt x="1169" y="669"/>
                    <a:pt x="1219" y="713"/>
                  </a:cubicBezTo>
                  <a:cubicBezTo>
                    <a:pt x="1224" y="719"/>
                    <a:pt x="1230" y="719"/>
                    <a:pt x="1236" y="724"/>
                  </a:cubicBezTo>
                  <a:cubicBezTo>
                    <a:pt x="1252" y="791"/>
                    <a:pt x="1236" y="741"/>
                    <a:pt x="1274" y="730"/>
                  </a:cubicBezTo>
                  <a:cubicBezTo>
                    <a:pt x="1296" y="724"/>
                    <a:pt x="1318" y="713"/>
                    <a:pt x="1318" y="686"/>
                  </a:cubicBezTo>
                  <a:cubicBezTo>
                    <a:pt x="1318" y="675"/>
                    <a:pt x="1335" y="675"/>
                    <a:pt x="1341" y="658"/>
                  </a:cubicBezTo>
                  <a:cubicBezTo>
                    <a:pt x="1352" y="630"/>
                    <a:pt x="1357" y="614"/>
                    <a:pt x="1357" y="580"/>
                  </a:cubicBezTo>
                  <a:cubicBezTo>
                    <a:pt x="1357" y="553"/>
                    <a:pt x="1330" y="542"/>
                    <a:pt x="1302" y="525"/>
                  </a:cubicBezTo>
                  <a:cubicBezTo>
                    <a:pt x="1291" y="514"/>
                    <a:pt x="1291" y="492"/>
                    <a:pt x="1269" y="492"/>
                  </a:cubicBezTo>
                  <a:cubicBezTo>
                    <a:pt x="1263" y="492"/>
                    <a:pt x="1258" y="492"/>
                    <a:pt x="1252" y="497"/>
                  </a:cubicBezTo>
                  <a:cubicBezTo>
                    <a:pt x="1246" y="481"/>
                    <a:pt x="1241" y="464"/>
                    <a:pt x="1224" y="464"/>
                  </a:cubicBezTo>
                  <a:cubicBezTo>
                    <a:pt x="1213" y="464"/>
                    <a:pt x="1208" y="470"/>
                    <a:pt x="1197" y="470"/>
                  </a:cubicBezTo>
                  <a:cubicBezTo>
                    <a:pt x="1197" y="470"/>
                    <a:pt x="1191" y="458"/>
                    <a:pt x="1185" y="458"/>
                  </a:cubicBezTo>
                  <a:close/>
                  <a:moveTo>
                    <a:pt x="260" y="27"/>
                  </a:moveTo>
                  <a:lnTo>
                    <a:pt x="260" y="27"/>
                  </a:lnTo>
                  <a:cubicBezTo>
                    <a:pt x="266" y="38"/>
                    <a:pt x="277" y="44"/>
                    <a:pt x="277" y="49"/>
                  </a:cubicBezTo>
                  <a:cubicBezTo>
                    <a:pt x="277" y="60"/>
                    <a:pt x="277" y="72"/>
                    <a:pt x="277" y="83"/>
                  </a:cubicBezTo>
                  <a:cubicBezTo>
                    <a:pt x="282" y="99"/>
                    <a:pt x="288" y="110"/>
                    <a:pt x="293" y="133"/>
                  </a:cubicBezTo>
                  <a:cubicBezTo>
                    <a:pt x="277" y="133"/>
                    <a:pt x="277" y="133"/>
                    <a:pt x="277" y="133"/>
                  </a:cubicBezTo>
                  <a:cubicBezTo>
                    <a:pt x="266" y="133"/>
                    <a:pt x="260" y="121"/>
                    <a:pt x="249" y="116"/>
                  </a:cubicBezTo>
                  <a:cubicBezTo>
                    <a:pt x="249" y="110"/>
                    <a:pt x="249" y="105"/>
                    <a:pt x="249" y="94"/>
                  </a:cubicBezTo>
                  <a:cubicBezTo>
                    <a:pt x="249" y="88"/>
                    <a:pt x="254" y="88"/>
                    <a:pt x="254" y="83"/>
                  </a:cubicBezTo>
                  <a:cubicBezTo>
                    <a:pt x="254" y="72"/>
                    <a:pt x="238" y="72"/>
                    <a:pt x="232" y="60"/>
                  </a:cubicBezTo>
                  <a:cubicBezTo>
                    <a:pt x="221" y="49"/>
                    <a:pt x="227" y="33"/>
                    <a:pt x="210" y="33"/>
                  </a:cubicBezTo>
                  <a:cubicBezTo>
                    <a:pt x="205" y="33"/>
                    <a:pt x="199" y="38"/>
                    <a:pt x="194" y="38"/>
                  </a:cubicBezTo>
                  <a:cubicBezTo>
                    <a:pt x="155" y="49"/>
                    <a:pt x="110" y="66"/>
                    <a:pt x="110" y="105"/>
                  </a:cubicBezTo>
                  <a:cubicBezTo>
                    <a:pt x="110" y="121"/>
                    <a:pt x="121" y="121"/>
                    <a:pt x="121" y="138"/>
                  </a:cubicBezTo>
                  <a:cubicBezTo>
                    <a:pt x="121" y="155"/>
                    <a:pt x="105" y="160"/>
                    <a:pt x="88" y="171"/>
                  </a:cubicBezTo>
                  <a:cubicBezTo>
                    <a:pt x="72" y="182"/>
                    <a:pt x="66" y="188"/>
                    <a:pt x="55" y="199"/>
                  </a:cubicBezTo>
                  <a:cubicBezTo>
                    <a:pt x="33" y="210"/>
                    <a:pt x="0" y="216"/>
                    <a:pt x="0" y="243"/>
                  </a:cubicBezTo>
                  <a:cubicBezTo>
                    <a:pt x="0" y="254"/>
                    <a:pt x="22" y="260"/>
                    <a:pt x="33" y="260"/>
                  </a:cubicBezTo>
                  <a:cubicBezTo>
                    <a:pt x="44" y="260"/>
                    <a:pt x="49" y="254"/>
                    <a:pt x="61" y="254"/>
                  </a:cubicBezTo>
                  <a:cubicBezTo>
                    <a:pt x="72" y="260"/>
                    <a:pt x="72" y="271"/>
                    <a:pt x="83" y="277"/>
                  </a:cubicBezTo>
                  <a:cubicBezTo>
                    <a:pt x="105" y="288"/>
                    <a:pt x="121" y="282"/>
                    <a:pt x="149" y="282"/>
                  </a:cubicBezTo>
                  <a:cubicBezTo>
                    <a:pt x="166" y="282"/>
                    <a:pt x="177" y="265"/>
                    <a:pt x="194" y="265"/>
                  </a:cubicBezTo>
                  <a:cubicBezTo>
                    <a:pt x="243" y="265"/>
                    <a:pt x="288" y="288"/>
                    <a:pt x="299" y="338"/>
                  </a:cubicBezTo>
                  <a:cubicBezTo>
                    <a:pt x="305" y="360"/>
                    <a:pt x="299" y="387"/>
                    <a:pt x="315" y="404"/>
                  </a:cubicBezTo>
                  <a:cubicBezTo>
                    <a:pt x="332" y="421"/>
                    <a:pt x="360" y="426"/>
                    <a:pt x="360" y="447"/>
                  </a:cubicBezTo>
                  <a:cubicBezTo>
                    <a:pt x="349" y="503"/>
                    <a:pt x="349" y="503"/>
                    <a:pt x="349" y="503"/>
                  </a:cubicBezTo>
                  <a:cubicBezTo>
                    <a:pt x="365" y="531"/>
                    <a:pt x="365" y="553"/>
                    <a:pt x="376" y="580"/>
                  </a:cubicBezTo>
                  <a:cubicBezTo>
                    <a:pt x="393" y="608"/>
                    <a:pt x="415" y="614"/>
                    <a:pt x="438" y="630"/>
                  </a:cubicBezTo>
                  <a:cubicBezTo>
                    <a:pt x="476" y="658"/>
                    <a:pt x="498" y="680"/>
                    <a:pt x="543" y="697"/>
                  </a:cubicBezTo>
                  <a:cubicBezTo>
                    <a:pt x="565" y="702"/>
                    <a:pt x="571" y="724"/>
                    <a:pt x="593" y="724"/>
                  </a:cubicBezTo>
                  <a:cubicBezTo>
                    <a:pt x="615" y="724"/>
                    <a:pt x="615" y="697"/>
                    <a:pt x="626" y="680"/>
                  </a:cubicBezTo>
                  <a:cubicBezTo>
                    <a:pt x="642" y="658"/>
                    <a:pt x="659" y="641"/>
                    <a:pt x="659" y="614"/>
                  </a:cubicBezTo>
                  <a:cubicBezTo>
                    <a:pt x="659" y="558"/>
                    <a:pt x="659" y="558"/>
                    <a:pt x="659" y="558"/>
                  </a:cubicBezTo>
                  <a:cubicBezTo>
                    <a:pt x="659" y="542"/>
                    <a:pt x="670" y="531"/>
                    <a:pt x="681" y="519"/>
                  </a:cubicBezTo>
                  <a:cubicBezTo>
                    <a:pt x="704" y="492"/>
                    <a:pt x="748" y="464"/>
                    <a:pt x="692" y="464"/>
                  </a:cubicBezTo>
                  <a:cubicBezTo>
                    <a:pt x="665" y="464"/>
                    <a:pt x="653" y="447"/>
                    <a:pt x="631" y="442"/>
                  </a:cubicBezTo>
                  <a:cubicBezTo>
                    <a:pt x="598" y="442"/>
                    <a:pt x="576" y="437"/>
                    <a:pt x="548" y="426"/>
                  </a:cubicBezTo>
                  <a:cubicBezTo>
                    <a:pt x="537" y="421"/>
                    <a:pt x="526" y="421"/>
                    <a:pt x="520" y="415"/>
                  </a:cubicBezTo>
                  <a:cubicBezTo>
                    <a:pt x="482" y="354"/>
                    <a:pt x="476" y="310"/>
                    <a:pt x="448" y="243"/>
                  </a:cubicBezTo>
                  <a:cubicBezTo>
                    <a:pt x="443" y="221"/>
                    <a:pt x="432" y="210"/>
                    <a:pt x="426" y="188"/>
                  </a:cubicBezTo>
                  <a:cubicBezTo>
                    <a:pt x="415" y="160"/>
                    <a:pt x="421" y="144"/>
                    <a:pt x="421" y="121"/>
                  </a:cubicBezTo>
                  <a:cubicBezTo>
                    <a:pt x="415" y="99"/>
                    <a:pt x="410" y="94"/>
                    <a:pt x="399" y="72"/>
                  </a:cubicBezTo>
                  <a:cubicBezTo>
                    <a:pt x="393" y="60"/>
                    <a:pt x="393" y="49"/>
                    <a:pt x="387" y="38"/>
                  </a:cubicBezTo>
                  <a:cubicBezTo>
                    <a:pt x="382" y="27"/>
                    <a:pt x="365" y="27"/>
                    <a:pt x="360" y="22"/>
                  </a:cubicBezTo>
                  <a:cubicBezTo>
                    <a:pt x="354" y="16"/>
                    <a:pt x="354" y="11"/>
                    <a:pt x="349" y="5"/>
                  </a:cubicBezTo>
                  <a:cubicBezTo>
                    <a:pt x="343" y="0"/>
                    <a:pt x="332" y="11"/>
                    <a:pt x="327" y="22"/>
                  </a:cubicBezTo>
                  <a:cubicBezTo>
                    <a:pt x="305" y="33"/>
                    <a:pt x="288" y="27"/>
                    <a:pt x="260" y="27"/>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0" name="Freeform 29"/>
            <p:cNvSpPr>
              <a:spLocks noChangeArrowheads="1"/>
            </p:cNvSpPr>
            <p:nvPr/>
          </p:nvSpPr>
          <p:spPr bwMode="auto">
            <a:xfrm>
              <a:off x="17828052" y="3781425"/>
              <a:ext cx="574638" cy="482600"/>
            </a:xfrm>
            <a:custGeom>
              <a:avLst/>
              <a:gdLst>
                <a:gd name="T0" fmla="*/ 632 w 1597"/>
                <a:gd name="T1" fmla="*/ 1251 h 1341"/>
                <a:gd name="T2" fmla="*/ 737 w 1597"/>
                <a:gd name="T3" fmla="*/ 1340 h 1341"/>
                <a:gd name="T4" fmla="*/ 843 w 1597"/>
                <a:gd name="T5" fmla="*/ 1329 h 1341"/>
                <a:gd name="T6" fmla="*/ 909 w 1597"/>
                <a:gd name="T7" fmla="*/ 1124 h 1341"/>
                <a:gd name="T8" fmla="*/ 1070 w 1597"/>
                <a:gd name="T9" fmla="*/ 1068 h 1341"/>
                <a:gd name="T10" fmla="*/ 1286 w 1597"/>
                <a:gd name="T11" fmla="*/ 902 h 1341"/>
                <a:gd name="T12" fmla="*/ 1369 w 1597"/>
                <a:gd name="T13" fmla="*/ 869 h 1341"/>
                <a:gd name="T14" fmla="*/ 1518 w 1597"/>
                <a:gd name="T15" fmla="*/ 1018 h 1341"/>
                <a:gd name="T16" fmla="*/ 1518 w 1597"/>
                <a:gd name="T17" fmla="*/ 1007 h 1341"/>
                <a:gd name="T18" fmla="*/ 1568 w 1597"/>
                <a:gd name="T19" fmla="*/ 874 h 1341"/>
                <a:gd name="T20" fmla="*/ 1518 w 1597"/>
                <a:gd name="T21" fmla="*/ 808 h 1341"/>
                <a:gd name="T22" fmla="*/ 1535 w 1597"/>
                <a:gd name="T23" fmla="*/ 719 h 1341"/>
                <a:gd name="T24" fmla="*/ 1579 w 1597"/>
                <a:gd name="T25" fmla="*/ 647 h 1341"/>
                <a:gd name="T26" fmla="*/ 1596 w 1597"/>
                <a:gd name="T27" fmla="*/ 614 h 1341"/>
                <a:gd name="T28" fmla="*/ 1508 w 1597"/>
                <a:gd name="T29" fmla="*/ 442 h 1341"/>
                <a:gd name="T30" fmla="*/ 1502 w 1597"/>
                <a:gd name="T31" fmla="*/ 370 h 1341"/>
                <a:gd name="T32" fmla="*/ 1413 w 1597"/>
                <a:gd name="T33" fmla="*/ 293 h 1341"/>
                <a:gd name="T34" fmla="*/ 1375 w 1597"/>
                <a:gd name="T35" fmla="*/ 249 h 1341"/>
                <a:gd name="T36" fmla="*/ 1252 w 1597"/>
                <a:gd name="T37" fmla="*/ 238 h 1341"/>
                <a:gd name="T38" fmla="*/ 1180 w 1597"/>
                <a:gd name="T39" fmla="*/ 238 h 1341"/>
                <a:gd name="T40" fmla="*/ 1119 w 1597"/>
                <a:gd name="T41" fmla="*/ 216 h 1341"/>
                <a:gd name="T42" fmla="*/ 1081 w 1597"/>
                <a:gd name="T43" fmla="*/ 255 h 1341"/>
                <a:gd name="T44" fmla="*/ 1053 w 1597"/>
                <a:gd name="T45" fmla="*/ 326 h 1341"/>
                <a:gd name="T46" fmla="*/ 1047 w 1597"/>
                <a:gd name="T47" fmla="*/ 260 h 1341"/>
                <a:gd name="T48" fmla="*/ 1036 w 1597"/>
                <a:gd name="T49" fmla="*/ 238 h 1341"/>
                <a:gd name="T50" fmla="*/ 1103 w 1597"/>
                <a:gd name="T51" fmla="*/ 133 h 1341"/>
                <a:gd name="T52" fmla="*/ 1047 w 1597"/>
                <a:gd name="T53" fmla="*/ 99 h 1341"/>
                <a:gd name="T54" fmla="*/ 1003 w 1597"/>
                <a:gd name="T55" fmla="*/ 77 h 1341"/>
                <a:gd name="T56" fmla="*/ 976 w 1597"/>
                <a:gd name="T57" fmla="*/ 27 h 1341"/>
                <a:gd name="T58" fmla="*/ 964 w 1597"/>
                <a:gd name="T59" fmla="*/ 44 h 1341"/>
                <a:gd name="T60" fmla="*/ 953 w 1597"/>
                <a:gd name="T61" fmla="*/ 5 h 1341"/>
                <a:gd name="T62" fmla="*/ 887 w 1597"/>
                <a:gd name="T63" fmla="*/ 11 h 1341"/>
                <a:gd name="T64" fmla="*/ 759 w 1597"/>
                <a:gd name="T65" fmla="*/ 5 h 1341"/>
                <a:gd name="T66" fmla="*/ 632 w 1597"/>
                <a:gd name="T67" fmla="*/ 38 h 1341"/>
                <a:gd name="T68" fmla="*/ 549 w 1597"/>
                <a:gd name="T69" fmla="*/ 121 h 1341"/>
                <a:gd name="T70" fmla="*/ 493 w 1597"/>
                <a:gd name="T71" fmla="*/ 260 h 1341"/>
                <a:gd name="T72" fmla="*/ 405 w 1597"/>
                <a:gd name="T73" fmla="*/ 266 h 1341"/>
                <a:gd name="T74" fmla="*/ 355 w 1597"/>
                <a:gd name="T75" fmla="*/ 177 h 1341"/>
                <a:gd name="T76" fmla="*/ 178 w 1597"/>
                <a:gd name="T77" fmla="*/ 320 h 1341"/>
                <a:gd name="T78" fmla="*/ 33 w 1597"/>
                <a:gd name="T79" fmla="*/ 398 h 1341"/>
                <a:gd name="T80" fmla="*/ 6 w 1597"/>
                <a:gd name="T81" fmla="*/ 436 h 1341"/>
                <a:gd name="T82" fmla="*/ 105 w 1597"/>
                <a:gd name="T83" fmla="*/ 558 h 1341"/>
                <a:gd name="T84" fmla="*/ 150 w 1597"/>
                <a:gd name="T85" fmla="*/ 647 h 1341"/>
                <a:gd name="T86" fmla="*/ 327 w 1597"/>
                <a:gd name="T87" fmla="*/ 730 h 1341"/>
                <a:gd name="T88" fmla="*/ 194 w 1597"/>
                <a:gd name="T89" fmla="*/ 874 h 1341"/>
                <a:gd name="T90" fmla="*/ 211 w 1597"/>
                <a:gd name="T91" fmla="*/ 919 h 1341"/>
                <a:gd name="T92" fmla="*/ 305 w 1597"/>
                <a:gd name="T93" fmla="*/ 957 h 1341"/>
                <a:gd name="T94" fmla="*/ 360 w 1597"/>
                <a:gd name="T95" fmla="*/ 1046 h 1341"/>
                <a:gd name="T96" fmla="*/ 466 w 1597"/>
                <a:gd name="T97" fmla="*/ 1063 h 1341"/>
                <a:gd name="T98" fmla="*/ 615 w 1597"/>
                <a:gd name="T99" fmla="*/ 1207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7" h="1341">
                  <a:moveTo>
                    <a:pt x="632" y="1251"/>
                  </a:moveTo>
                  <a:lnTo>
                    <a:pt x="632" y="1251"/>
                  </a:lnTo>
                  <a:cubicBezTo>
                    <a:pt x="659" y="1262"/>
                    <a:pt x="665" y="1279"/>
                    <a:pt x="682" y="1301"/>
                  </a:cubicBezTo>
                  <a:cubicBezTo>
                    <a:pt x="698" y="1318"/>
                    <a:pt x="710" y="1340"/>
                    <a:pt x="737" y="1340"/>
                  </a:cubicBezTo>
                  <a:cubicBezTo>
                    <a:pt x="776" y="1340"/>
                    <a:pt x="776" y="1340"/>
                    <a:pt x="776" y="1340"/>
                  </a:cubicBezTo>
                  <a:cubicBezTo>
                    <a:pt x="798" y="1340"/>
                    <a:pt x="815" y="1329"/>
                    <a:pt x="843" y="1329"/>
                  </a:cubicBezTo>
                  <a:cubicBezTo>
                    <a:pt x="843" y="1306"/>
                    <a:pt x="831" y="1290"/>
                    <a:pt x="831" y="1262"/>
                  </a:cubicBezTo>
                  <a:cubicBezTo>
                    <a:pt x="831" y="1201"/>
                    <a:pt x="859" y="1157"/>
                    <a:pt x="909" y="1124"/>
                  </a:cubicBezTo>
                  <a:cubicBezTo>
                    <a:pt x="925" y="1112"/>
                    <a:pt x="937" y="1101"/>
                    <a:pt x="953" y="1096"/>
                  </a:cubicBezTo>
                  <a:cubicBezTo>
                    <a:pt x="998" y="1085"/>
                    <a:pt x="1031" y="1085"/>
                    <a:pt x="1070" y="1068"/>
                  </a:cubicBezTo>
                  <a:cubicBezTo>
                    <a:pt x="1136" y="1040"/>
                    <a:pt x="1175" y="1018"/>
                    <a:pt x="1230" y="974"/>
                  </a:cubicBezTo>
                  <a:cubicBezTo>
                    <a:pt x="1258" y="952"/>
                    <a:pt x="1264" y="930"/>
                    <a:pt x="1286" y="902"/>
                  </a:cubicBezTo>
                  <a:cubicBezTo>
                    <a:pt x="1291" y="891"/>
                    <a:pt x="1291" y="880"/>
                    <a:pt x="1302" y="880"/>
                  </a:cubicBezTo>
                  <a:cubicBezTo>
                    <a:pt x="1324" y="869"/>
                    <a:pt x="1341" y="869"/>
                    <a:pt x="1369" y="869"/>
                  </a:cubicBezTo>
                  <a:cubicBezTo>
                    <a:pt x="1397" y="869"/>
                    <a:pt x="1413" y="891"/>
                    <a:pt x="1430" y="919"/>
                  </a:cubicBezTo>
                  <a:cubicBezTo>
                    <a:pt x="1463" y="957"/>
                    <a:pt x="1469" y="996"/>
                    <a:pt x="1518" y="1018"/>
                  </a:cubicBezTo>
                  <a:lnTo>
                    <a:pt x="1518" y="1018"/>
                  </a:lnTo>
                  <a:cubicBezTo>
                    <a:pt x="1518" y="1007"/>
                    <a:pt x="1518" y="1007"/>
                    <a:pt x="1518" y="1007"/>
                  </a:cubicBezTo>
                  <a:cubicBezTo>
                    <a:pt x="1518" y="974"/>
                    <a:pt x="1530" y="957"/>
                    <a:pt x="1541" y="930"/>
                  </a:cubicBezTo>
                  <a:cubicBezTo>
                    <a:pt x="1552" y="907"/>
                    <a:pt x="1568" y="896"/>
                    <a:pt x="1568" y="874"/>
                  </a:cubicBezTo>
                  <a:cubicBezTo>
                    <a:pt x="1568" y="858"/>
                    <a:pt x="1563" y="841"/>
                    <a:pt x="1552" y="830"/>
                  </a:cubicBezTo>
                  <a:cubicBezTo>
                    <a:pt x="1535" y="824"/>
                    <a:pt x="1518" y="824"/>
                    <a:pt x="1518" y="808"/>
                  </a:cubicBezTo>
                  <a:cubicBezTo>
                    <a:pt x="1518" y="791"/>
                    <a:pt x="1524" y="786"/>
                    <a:pt x="1530" y="774"/>
                  </a:cubicBezTo>
                  <a:cubicBezTo>
                    <a:pt x="1530" y="752"/>
                    <a:pt x="1530" y="741"/>
                    <a:pt x="1535" y="719"/>
                  </a:cubicBezTo>
                  <a:cubicBezTo>
                    <a:pt x="1541" y="697"/>
                    <a:pt x="1552" y="686"/>
                    <a:pt x="1563" y="669"/>
                  </a:cubicBezTo>
                  <a:cubicBezTo>
                    <a:pt x="1568" y="664"/>
                    <a:pt x="1579" y="652"/>
                    <a:pt x="1579" y="647"/>
                  </a:cubicBezTo>
                  <a:cubicBezTo>
                    <a:pt x="1579" y="647"/>
                    <a:pt x="1574" y="647"/>
                    <a:pt x="1574" y="641"/>
                  </a:cubicBezTo>
                  <a:cubicBezTo>
                    <a:pt x="1574" y="630"/>
                    <a:pt x="1596" y="625"/>
                    <a:pt x="1596" y="614"/>
                  </a:cubicBezTo>
                  <a:cubicBezTo>
                    <a:pt x="1596" y="558"/>
                    <a:pt x="1557" y="536"/>
                    <a:pt x="1530" y="492"/>
                  </a:cubicBezTo>
                  <a:cubicBezTo>
                    <a:pt x="1524" y="475"/>
                    <a:pt x="1508" y="464"/>
                    <a:pt x="1508" y="442"/>
                  </a:cubicBezTo>
                  <a:cubicBezTo>
                    <a:pt x="1508" y="409"/>
                    <a:pt x="1508" y="409"/>
                    <a:pt x="1508" y="409"/>
                  </a:cubicBezTo>
                  <a:cubicBezTo>
                    <a:pt x="1508" y="392"/>
                    <a:pt x="1513" y="387"/>
                    <a:pt x="1502" y="370"/>
                  </a:cubicBezTo>
                  <a:cubicBezTo>
                    <a:pt x="1491" y="353"/>
                    <a:pt x="1469" y="364"/>
                    <a:pt x="1446" y="353"/>
                  </a:cubicBezTo>
                  <a:cubicBezTo>
                    <a:pt x="1424" y="337"/>
                    <a:pt x="1413" y="320"/>
                    <a:pt x="1413" y="293"/>
                  </a:cubicBezTo>
                  <a:cubicBezTo>
                    <a:pt x="1413" y="282"/>
                    <a:pt x="1424" y="277"/>
                    <a:pt x="1424" y="260"/>
                  </a:cubicBezTo>
                  <a:cubicBezTo>
                    <a:pt x="1424" y="243"/>
                    <a:pt x="1397" y="249"/>
                    <a:pt x="1375" y="249"/>
                  </a:cubicBezTo>
                  <a:cubicBezTo>
                    <a:pt x="1358" y="249"/>
                    <a:pt x="1352" y="238"/>
                    <a:pt x="1330" y="238"/>
                  </a:cubicBezTo>
                  <a:cubicBezTo>
                    <a:pt x="1302" y="238"/>
                    <a:pt x="1280" y="238"/>
                    <a:pt x="1252" y="238"/>
                  </a:cubicBezTo>
                  <a:cubicBezTo>
                    <a:pt x="1242" y="238"/>
                    <a:pt x="1236" y="249"/>
                    <a:pt x="1230" y="249"/>
                  </a:cubicBezTo>
                  <a:cubicBezTo>
                    <a:pt x="1208" y="249"/>
                    <a:pt x="1203" y="238"/>
                    <a:pt x="1180" y="238"/>
                  </a:cubicBezTo>
                  <a:cubicBezTo>
                    <a:pt x="1164" y="232"/>
                    <a:pt x="1153" y="238"/>
                    <a:pt x="1142" y="232"/>
                  </a:cubicBezTo>
                  <a:cubicBezTo>
                    <a:pt x="1131" y="227"/>
                    <a:pt x="1131" y="221"/>
                    <a:pt x="1119" y="216"/>
                  </a:cubicBezTo>
                  <a:lnTo>
                    <a:pt x="1119" y="216"/>
                  </a:lnTo>
                  <a:cubicBezTo>
                    <a:pt x="1108" y="238"/>
                    <a:pt x="1086" y="238"/>
                    <a:pt x="1081" y="255"/>
                  </a:cubicBezTo>
                  <a:cubicBezTo>
                    <a:pt x="1064" y="282"/>
                    <a:pt x="1064" y="298"/>
                    <a:pt x="1053" y="326"/>
                  </a:cubicBezTo>
                  <a:cubicBezTo>
                    <a:pt x="1053" y="331"/>
                    <a:pt x="1053" y="331"/>
                    <a:pt x="1053" y="326"/>
                  </a:cubicBezTo>
                  <a:cubicBezTo>
                    <a:pt x="1047" y="314"/>
                    <a:pt x="1047" y="309"/>
                    <a:pt x="1047" y="298"/>
                  </a:cubicBezTo>
                  <a:cubicBezTo>
                    <a:pt x="1047" y="282"/>
                    <a:pt x="1047" y="277"/>
                    <a:pt x="1047" y="260"/>
                  </a:cubicBezTo>
                  <a:cubicBezTo>
                    <a:pt x="1047" y="249"/>
                    <a:pt x="1042" y="243"/>
                    <a:pt x="1036" y="238"/>
                  </a:cubicBezTo>
                  <a:lnTo>
                    <a:pt x="1036" y="238"/>
                  </a:lnTo>
                  <a:cubicBezTo>
                    <a:pt x="1042" y="221"/>
                    <a:pt x="1058" y="221"/>
                    <a:pt x="1064" y="210"/>
                  </a:cubicBezTo>
                  <a:cubicBezTo>
                    <a:pt x="1086" y="182"/>
                    <a:pt x="1103" y="166"/>
                    <a:pt x="1103" y="133"/>
                  </a:cubicBezTo>
                  <a:cubicBezTo>
                    <a:pt x="1103" y="116"/>
                    <a:pt x="1092" y="94"/>
                    <a:pt x="1075" y="94"/>
                  </a:cubicBezTo>
                  <a:cubicBezTo>
                    <a:pt x="1064" y="94"/>
                    <a:pt x="1058" y="99"/>
                    <a:pt x="1047" y="99"/>
                  </a:cubicBezTo>
                  <a:cubicBezTo>
                    <a:pt x="1036" y="99"/>
                    <a:pt x="1031" y="94"/>
                    <a:pt x="1025" y="88"/>
                  </a:cubicBezTo>
                  <a:cubicBezTo>
                    <a:pt x="1020" y="83"/>
                    <a:pt x="1009" y="83"/>
                    <a:pt x="1003" y="77"/>
                  </a:cubicBezTo>
                  <a:cubicBezTo>
                    <a:pt x="998" y="55"/>
                    <a:pt x="998" y="33"/>
                    <a:pt x="976" y="27"/>
                  </a:cubicBezTo>
                  <a:lnTo>
                    <a:pt x="976" y="27"/>
                  </a:lnTo>
                  <a:cubicBezTo>
                    <a:pt x="964" y="44"/>
                    <a:pt x="964" y="44"/>
                    <a:pt x="964" y="44"/>
                  </a:cubicBezTo>
                  <a:lnTo>
                    <a:pt x="964" y="44"/>
                  </a:lnTo>
                  <a:cubicBezTo>
                    <a:pt x="953" y="38"/>
                    <a:pt x="948" y="33"/>
                    <a:pt x="948" y="22"/>
                  </a:cubicBezTo>
                  <a:cubicBezTo>
                    <a:pt x="948" y="16"/>
                    <a:pt x="953" y="11"/>
                    <a:pt x="953" y="5"/>
                  </a:cubicBezTo>
                  <a:lnTo>
                    <a:pt x="953" y="5"/>
                  </a:lnTo>
                  <a:cubicBezTo>
                    <a:pt x="931" y="5"/>
                    <a:pt x="909" y="0"/>
                    <a:pt x="887" y="11"/>
                  </a:cubicBezTo>
                  <a:cubicBezTo>
                    <a:pt x="870" y="16"/>
                    <a:pt x="865" y="22"/>
                    <a:pt x="848" y="22"/>
                  </a:cubicBezTo>
                  <a:cubicBezTo>
                    <a:pt x="809" y="22"/>
                    <a:pt x="792" y="5"/>
                    <a:pt x="759" y="5"/>
                  </a:cubicBezTo>
                  <a:cubicBezTo>
                    <a:pt x="715" y="5"/>
                    <a:pt x="715" y="5"/>
                    <a:pt x="715" y="5"/>
                  </a:cubicBezTo>
                  <a:cubicBezTo>
                    <a:pt x="676" y="5"/>
                    <a:pt x="659" y="22"/>
                    <a:pt x="632" y="38"/>
                  </a:cubicBezTo>
                  <a:cubicBezTo>
                    <a:pt x="610" y="55"/>
                    <a:pt x="593" y="61"/>
                    <a:pt x="571" y="77"/>
                  </a:cubicBezTo>
                  <a:cubicBezTo>
                    <a:pt x="554" y="88"/>
                    <a:pt x="554" y="105"/>
                    <a:pt x="549" y="121"/>
                  </a:cubicBezTo>
                  <a:cubicBezTo>
                    <a:pt x="526" y="149"/>
                    <a:pt x="521" y="171"/>
                    <a:pt x="510" y="205"/>
                  </a:cubicBezTo>
                  <a:cubicBezTo>
                    <a:pt x="499" y="227"/>
                    <a:pt x="510" y="243"/>
                    <a:pt x="493" y="260"/>
                  </a:cubicBezTo>
                  <a:cubicBezTo>
                    <a:pt x="482" y="277"/>
                    <a:pt x="466" y="277"/>
                    <a:pt x="444" y="277"/>
                  </a:cubicBezTo>
                  <a:cubicBezTo>
                    <a:pt x="427" y="277"/>
                    <a:pt x="416" y="277"/>
                    <a:pt x="405" y="266"/>
                  </a:cubicBezTo>
                  <a:cubicBezTo>
                    <a:pt x="388" y="243"/>
                    <a:pt x="399" y="216"/>
                    <a:pt x="383" y="194"/>
                  </a:cubicBezTo>
                  <a:cubicBezTo>
                    <a:pt x="377" y="182"/>
                    <a:pt x="366" y="177"/>
                    <a:pt x="355" y="177"/>
                  </a:cubicBezTo>
                  <a:cubicBezTo>
                    <a:pt x="316" y="177"/>
                    <a:pt x="299" y="205"/>
                    <a:pt x="277" y="232"/>
                  </a:cubicBezTo>
                  <a:cubicBezTo>
                    <a:pt x="250" y="277"/>
                    <a:pt x="227" y="298"/>
                    <a:pt x="178" y="320"/>
                  </a:cubicBezTo>
                  <a:cubicBezTo>
                    <a:pt x="139" y="337"/>
                    <a:pt x="111" y="326"/>
                    <a:pt x="83" y="353"/>
                  </a:cubicBezTo>
                  <a:cubicBezTo>
                    <a:pt x="61" y="364"/>
                    <a:pt x="50" y="381"/>
                    <a:pt x="33" y="398"/>
                  </a:cubicBezTo>
                  <a:cubicBezTo>
                    <a:pt x="17" y="414"/>
                    <a:pt x="17" y="431"/>
                    <a:pt x="6" y="436"/>
                  </a:cubicBezTo>
                  <a:lnTo>
                    <a:pt x="6" y="436"/>
                  </a:lnTo>
                  <a:cubicBezTo>
                    <a:pt x="0" y="470"/>
                    <a:pt x="0" y="492"/>
                    <a:pt x="0" y="525"/>
                  </a:cubicBezTo>
                  <a:cubicBezTo>
                    <a:pt x="33" y="558"/>
                    <a:pt x="72" y="536"/>
                    <a:pt x="105" y="558"/>
                  </a:cubicBezTo>
                  <a:cubicBezTo>
                    <a:pt x="127" y="569"/>
                    <a:pt x="111" y="597"/>
                    <a:pt x="122" y="619"/>
                  </a:cubicBezTo>
                  <a:cubicBezTo>
                    <a:pt x="122" y="636"/>
                    <a:pt x="133" y="641"/>
                    <a:pt x="150" y="647"/>
                  </a:cubicBezTo>
                  <a:cubicBezTo>
                    <a:pt x="178" y="669"/>
                    <a:pt x="200" y="680"/>
                    <a:pt x="238" y="680"/>
                  </a:cubicBezTo>
                  <a:cubicBezTo>
                    <a:pt x="277" y="686"/>
                    <a:pt x="327" y="691"/>
                    <a:pt x="327" y="730"/>
                  </a:cubicBezTo>
                  <a:cubicBezTo>
                    <a:pt x="327" y="786"/>
                    <a:pt x="283" y="802"/>
                    <a:pt x="244" y="835"/>
                  </a:cubicBezTo>
                  <a:cubicBezTo>
                    <a:pt x="222" y="852"/>
                    <a:pt x="194" y="852"/>
                    <a:pt x="194" y="874"/>
                  </a:cubicBezTo>
                  <a:cubicBezTo>
                    <a:pt x="194" y="880"/>
                    <a:pt x="200" y="885"/>
                    <a:pt x="200" y="891"/>
                  </a:cubicBezTo>
                  <a:cubicBezTo>
                    <a:pt x="205" y="902"/>
                    <a:pt x="200" y="913"/>
                    <a:pt x="211" y="919"/>
                  </a:cubicBezTo>
                  <a:cubicBezTo>
                    <a:pt x="222" y="930"/>
                    <a:pt x="233" y="924"/>
                    <a:pt x="250" y="930"/>
                  </a:cubicBezTo>
                  <a:cubicBezTo>
                    <a:pt x="272" y="930"/>
                    <a:pt x="283" y="941"/>
                    <a:pt x="305" y="957"/>
                  </a:cubicBezTo>
                  <a:cubicBezTo>
                    <a:pt x="327" y="968"/>
                    <a:pt x="338" y="974"/>
                    <a:pt x="349" y="996"/>
                  </a:cubicBezTo>
                  <a:cubicBezTo>
                    <a:pt x="360" y="1013"/>
                    <a:pt x="349" y="1029"/>
                    <a:pt x="360" y="1046"/>
                  </a:cubicBezTo>
                  <a:cubicBezTo>
                    <a:pt x="366" y="1057"/>
                    <a:pt x="383" y="1063"/>
                    <a:pt x="399" y="1063"/>
                  </a:cubicBezTo>
                  <a:cubicBezTo>
                    <a:pt x="466" y="1063"/>
                    <a:pt x="466" y="1063"/>
                    <a:pt x="466" y="1063"/>
                  </a:cubicBezTo>
                  <a:cubicBezTo>
                    <a:pt x="493" y="1063"/>
                    <a:pt x="510" y="1079"/>
                    <a:pt x="532" y="1090"/>
                  </a:cubicBezTo>
                  <a:cubicBezTo>
                    <a:pt x="582" y="1118"/>
                    <a:pt x="598" y="1151"/>
                    <a:pt x="615" y="1207"/>
                  </a:cubicBezTo>
                  <a:cubicBezTo>
                    <a:pt x="626" y="1223"/>
                    <a:pt x="632" y="1234"/>
                    <a:pt x="632" y="1251"/>
                  </a:cubicBezTo>
                </a:path>
              </a:pathLst>
            </a:custGeom>
            <a:solidFill>
              <a:srgbClr val="006772"/>
            </a:solid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1" name="Freeform 30"/>
            <p:cNvSpPr>
              <a:spLocks noChangeArrowheads="1"/>
            </p:cNvSpPr>
            <p:nvPr/>
          </p:nvSpPr>
          <p:spPr bwMode="auto">
            <a:xfrm>
              <a:off x="17699473" y="3624263"/>
              <a:ext cx="474632" cy="317500"/>
            </a:xfrm>
            <a:custGeom>
              <a:avLst/>
              <a:gdLst>
                <a:gd name="T0" fmla="*/ 16 w 1320"/>
                <a:gd name="T1" fmla="*/ 671 h 881"/>
                <a:gd name="T2" fmla="*/ 16 w 1320"/>
                <a:gd name="T3" fmla="*/ 671 h 881"/>
                <a:gd name="T4" fmla="*/ 55 w 1320"/>
                <a:gd name="T5" fmla="*/ 704 h 881"/>
                <a:gd name="T6" fmla="*/ 144 w 1320"/>
                <a:gd name="T7" fmla="*/ 792 h 881"/>
                <a:gd name="T8" fmla="*/ 205 w 1320"/>
                <a:gd name="T9" fmla="*/ 853 h 881"/>
                <a:gd name="T10" fmla="*/ 249 w 1320"/>
                <a:gd name="T11" fmla="*/ 864 h 881"/>
                <a:gd name="T12" fmla="*/ 316 w 1320"/>
                <a:gd name="T13" fmla="*/ 880 h 881"/>
                <a:gd name="T14" fmla="*/ 366 w 1320"/>
                <a:gd name="T15" fmla="*/ 869 h 881"/>
                <a:gd name="T16" fmla="*/ 366 w 1320"/>
                <a:gd name="T17" fmla="*/ 869 h 881"/>
                <a:gd name="T18" fmla="*/ 393 w 1320"/>
                <a:gd name="T19" fmla="*/ 831 h 881"/>
                <a:gd name="T20" fmla="*/ 443 w 1320"/>
                <a:gd name="T21" fmla="*/ 786 h 881"/>
                <a:gd name="T22" fmla="*/ 538 w 1320"/>
                <a:gd name="T23" fmla="*/ 753 h 881"/>
                <a:gd name="T24" fmla="*/ 637 w 1320"/>
                <a:gd name="T25" fmla="*/ 665 h 881"/>
                <a:gd name="T26" fmla="*/ 715 w 1320"/>
                <a:gd name="T27" fmla="*/ 610 h 881"/>
                <a:gd name="T28" fmla="*/ 743 w 1320"/>
                <a:gd name="T29" fmla="*/ 627 h 881"/>
                <a:gd name="T30" fmla="*/ 765 w 1320"/>
                <a:gd name="T31" fmla="*/ 699 h 881"/>
                <a:gd name="T32" fmla="*/ 804 w 1320"/>
                <a:gd name="T33" fmla="*/ 710 h 881"/>
                <a:gd name="T34" fmla="*/ 853 w 1320"/>
                <a:gd name="T35" fmla="*/ 693 h 881"/>
                <a:gd name="T36" fmla="*/ 870 w 1320"/>
                <a:gd name="T37" fmla="*/ 638 h 881"/>
                <a:gd name="T38" fmla="*/ 909 w 1320"/>
                <a:gd name="T39" fmla="*/ 554 h 881"/>
                <a:gd name="T40" fmla="*/ 931 w 1320"/>
                <a:gd name="T41" fmla="*/ 510 h 881"/>
                <a:gd name="T42" fmla="*/ 992 w 1320"/>
                <a:gd name="T43" fmla="*/ 471 h 881"/>
                <a:gd name="T44" fmla="*/ 1075 w 1320"/>
                <a:gd name="T45" fmla="*/ 438 h 881"/>
                <a:gd name="T46" fmla="*/ 1119 w 1320"/>
                <a:gd name="T47" fmla="*/ 438 h 881"/>
                <a:gd name="T48" fmla="*/ 1208 w 1320"/>
                <a:gd name="T49" fmla="*/ 455 h 881"/>
                <a:gd name="T50" fmla="*/ 1247 w 1320"/>
                <a:gd name="T51" fmla="*/ 444 h 881"/>
                <a:gd name="T52" fmla="*/ 1313 w 1320"/>
                <a:gd name="T53" fmla="*/ 438 h 881"/>
                <a:gd name="T54" fmla="*/ 1313 w 1320"/>
                <a:gd name="T55" fmla="*/ 438 h 881"/>
                <a:gd name="T56" fmla="*/ 1319 w 1320"/>
                <a:gd name="T57" fmla="*/ 410 h 881"/>
                <a:gd name="T58" fmla="*/ 1274 w 1320"/>
                <a:gd name="T59" fmla="*/ 277 h 881"/>
                <a:gd name="T60" fmla="*/ 1274 w 1320"/>
                <a:gd name="T61" fmla="*/ 205 h 881"/>
                <a:gd name="T62" fmla="*/ 1263 w 1320"/>
                <a:gd name="T63" fmla="*/ 106 h 881"/>
                <a:gd name="T64" fmla="*/ 1258 w 1320"/>
                <a:gd name="T65" fmla="*/ 100 h 881"/>
                <a:gd name="T66" fmla="*/ 1225 w 1320"/>
                <a:gd name="T67" fmla="*/ 100 h 881"/>
                <a:gd name="T68" fmla="*/ 1186 w 1320"/>
                <a:gd name="T69" fmla="*/ 122 h 881"/>
                <a:gd name="T70" fmla="*/ 1064 w 1320"/>
                <a:gd name="T71" fmla="*/ 78 h 881"/>
                <a:gd name="T72" fmla="*/ 1025 w 1320"/>
                <a:gd name="T73" fmla="*/ 117 h 881"/>
                <a:gd name="T74" fmla="*/ 1019 w 1320"/>
                <a:gd name="T75" fmla="*/ 117 h 881"/>
                <a:gd name="T76" fmla="*/ 931 w 1320"/>
                <a:gd name="T77" fmla="*/ 39 h 881"/>
                <a:gd name="T78" fmla="*/ 870 w 1320"/>
                <a:gd name="T79" fmla="*/ 0 h 881"/>
                <a:gd name="T80" fmla="*/ 870 w 1320"/>
                <a:gd name="T81" fmla="*/ 0 h 881"/>
                <a:gd name="T82" fmla="*/ 676 w 1320"/>
                <a:gd name="T83" fmla="*/ 17 h 881"/>
                <a:gd name="T84" fmla="*/ 610 w 1320"/>
                <a:gd name="T85" fmla="*/ 11 h 881"/>
                <a:gd name="T86" fmla="*/ 576 w 1320"/>
                <a:gd name="T87" fmla="*/ 72 h 881"/>
                <a:gd name="T88" fmla="*/ 538 w 1320"/>
                <a:gd name="T89" fmla="*/ 111 h 881"/>
                <a:gd name="T90" fmla="*/ 499 w 1320"/>
                <a:gd name="T91" fmla="*/ 133 h 881"/>
                <a:gd name="T92" fmla="*/ 388 w 1320"/>
                <a:gd name="T93" fmla="*/ 89 h 881"/>
                <a:gd name="T94" fmla="*/ 344 w 1320"/>
                <a:gd name="T95" fmla="*/ 50 h 881"/>
                <a:gd name="T96" fmla="*/ 255 w 1320"/>
                <a:gd name="T97" fmla="*/ 78 h 881"/>
                <a:gd name="T98" fmla="*/ 216 w 1320"/>
                <a:gd name="T99" fmla="*/ 100 h 881"/>
                <a:gd name="T100" fmla="*/ 205 w 1320"/>
                <a:gd name="T101" fmla="*/ 100 h 881"/>
                <a:gd name="T102" fmla="*/ 205 w 1320"/>
                <a:gd name="T103" fmla="*/ 100 h 881"/>
                <a:gd name="T104" fmla="*/ 122 w 1320"/>
                <a:gd name="T105" fmla="*/ 228 h 881"/>
                <a:gd name="T106" fmla="*/ 28 w 1320"/>
                <a:gd name="T107" fmla="*/ 383 h 881"/>
                <a:gd name="T108" fmla="*/ 6 w 1320"/>
                <a:gd name="T109" fmla="*/ 527 h 881"/>
                <a:gd name="T110" fmla="*/ 16 w 1320"/>
                <a:gd name="T111" fmla="*/ 671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881">
                  <a:moveTo>
                    <a:pt x="16" y="671"/>
                  </a:moveTo>
                  <a:lnTo>
                    <a:pt x="16" y="671"/>
                  </a:lnTo>
                  <a:cubicBezTo>
                    <a:pt x="28" y="688"/>
                    <a:pt x="39" y="693"/>
                    <a:pt x="55" y="704"/>
                  </a:cubicBezTo>
                  <a:cubicBezTo>
                    <a:pt x="88" y="736"/>
                    <a:pt x="105" y="759"/>
                    <a:pt x="144" y="792"/>
                  </a:cubicBezTo>
                  <a:cubicBezTo>
                    <a:pt x="166" y="814"/>
                    <a:pt x="172" y="842"/>
                    <a:pt x="205" y="853"/>
                  </a:cubicBezTo>
                  <a:cubicBezTo>
                    <a:pt x="221" y="858"/>
                    <a:pt x="233" y="858"/>
                    <a:pt x="249" y="864"/>
                  </a:cubicBezTo>
                  <a:cubicBezTo>
                    <a:pt x="277" y="869"/>
                    <a:pt x="288" y="880"/>
                    <a:pt x="316" y="880"/>
                  </a:cubicBezTo>
                  <a:cubicBezTo>
                    <a:pt x="338" y="880"/>
                    <a:pt x="344" y="880"/>
                    <a:pt x="366" y="869"/>
                  </a:cubicBezTo>
                  <a:lnTo>
                    <a:pt x="366" y="869"/>
                  </a:lnTo>
                  <a:cubicBezTo>
                    <a:pt x="377" y="864"/>
                    <a:pt x="377" y="847"/>
                    <a:pt x="393" y="831"/>
                  </a:cubicBezTo>
                  <a:cubicBezTo>
                    <a:pt x="410" y="814"/>
                    <a:pt x="421" y="797"/>
                    <a:pt x="443" y="786"/>
                  </a:cubicBezTo>
                  <a:cubicBezTo>
                    <a:pt x="471" y="759"/>
                    <a:pt x="499" y="770"/>
                    <a:pt x="538" y="753"/>
                  </a:cubicBezTo>
                  <a:cubicBezTo>
                    <a:pt x="587" y="731"/>
                    <a:pt x="610" y="710"/>
                    <a:pt x="637" y="665"/>
                  </a:cubicBezTo>
                  <a:cubicBezTo>
                    <a:pt x="659" y="638"/>
                    <a:pt x="676" y="610"/>
                    <a:pt x="715" y="610"/>
                  </a:cubicBezTo>
                  <a:cubicBezTo>
                    <a:pt x="726" y="610"/>
                    <a:pt x="737" y="615"/>
                    <a:pt x="743" y="627"/>
                  </a:cubicBezTo>
                  <a:cubicBezTo>
                    <a:pt x="759" y="649"/>
                    <a:pt x="748" y="676"/>
                    <a:pt x="765" y="699"/>
                  </a:cubicBezTo>
                  <a:cubicBezTo>
                    <a:pt x="776" y="710"/>
                    <a:pt x="787" y="710"/>
                    <a:pt x="804" y="710"/>
                  </a:cubicBezTo>
                  <a:cubicBezTo>
                    <a:pt x="826" y="710"/>
                    <a:pt x="842" y="710"/>
                    <a:pt x="853" y="693"/>
                  </a:cubicBezTo>
                  <a:cubicBezTo>
                    <a:pt x="870" y="676"/>
                    <a:pt x="859" y="660"/>
                    <a:pt x="870" y="638"/>
                  </a:cubicBezTo>
                  <a:cubicBezTo>
                    <a:pt x="881" y="604"/>
                    <a:pt x="886" y="582"/>
                    <a:pt x="909" y="554"/>
                  </a:cubicBezTo>
                  <a:cubicBezTo>
                    <a:pt x="914" y="538"/>
                    <a:pt x="914" y="521"/>
                    <a:pt x="931" y="510"/>
                  </a:cubicBezTo>
                  <a:cubicBezTo>
                    <a:pt x="953" y="494"/>
                    <a:pt x="970" y="488"/>
                    <a:pt x="992" y="471"/>
                  </a:cubicBezTo>
                  <a:cubicBezTo>
                    <a:pt x="1019" y="455"/>
                    <a:pt x="1036" y="438"/>
                    <a:pt x="1075" y="438"/>
                  </a:cubicBezTo>
                  <a:cubicBezTo>
                    <a:pt x="1119" y="438"/>
                    <a:pt x="1119" y="438"/>
                    <a:pt x="1119" y="438"/>
                  </a:cubicBezTo>
                  <a:cubicBezTo>
                    <a:pt x="1152" y="438"/>
                    <a:pt x="1169" y="455"/>
                    <a:pt x="1208" y="455"/>
                  </a:cubicBezTo>
                  <a:cubicBezTo>
                    <a:pt x="1225" y="455"/>
                    <a:pt x="1230" y="449"/>
                    <a:pt x="1247" y="444"/>
                  </a:cubicBezTo>
                  <a:cubicBezTo>
                    <a:pt x="1269" y="433"/>
                    <a:pt x="1291" y="438"/>
                    <a:pt x="1313" y="438"/>
                  </a:cubicBezTo>
                  <a:lnTo>
                    <a:pt x="1313" y="438"/>
                  </a:lnTo>
                  <a:cubicBezTo>
                    <a:pt x="1319" y="427"/>
                    <a:pt x="1319" y="422"/>
                    <a:pt x="1319" y="410"/>
                  </a:cubicBezTo>
                  <a:cubicBezTo>
                    <a:pt x="1319" y="355"/>
                    <a:pt x="1274" y="333"/>
                    <a:pt x="1274" y="277"/>
                  </a:cubicBezTo>
                  <a:cubicBezTo>
                    <a:pt x="1274" y="205"/>
                    <a:pt x="1274" y="205"/>
                    <a:pt x="1274" y="205"/>
                  </a:cubicBezTo>
                  <a:cubicBezTo>
                    <a:pt x="1274" y="167"/>
                    <a:pt x="1263" y="144"/>
                    <a:pt x="1263" y="106"/>
                  </a:cubicBezTo>
                  <a:cubicBezTo>
                    <a:pt x="1263" y="100"/>
                    <a:pt x="1263" y="100"/>
                    <a:pt x="1258" y="100"/>
                  </a:cubicBezTo>
                  <a:cubicBezTo>
                    <a:pt x="1225" y="100"/>
                    <a:pt x="1225" y="100"/>
                    <a:pt x="1225" y="100"/>
                  </a:cubicBezTo>
                  <a:cubicBezTo>
                    <a:pt x="1186" y="122"/>
                    <a:pt x="1186" y="122"/>
                    <a:pt x="1186" y="122"/>
                  </a:cubicBezTo>
                  <a:cubicBezTo>
                    <a:pt x="1142" y="100"/>
                    <a:pt x="1114" y="78"/>
                    <a:pt x="1064" y="78"/>
                  </a:cubicBezTo>
                  <a:cubicBezTo>
                    <a:pt x="1042" y="78"/>
                    <a:pt x="1031" y="95"/>
                    <a:pt x="1025" y="117"/>
                  </a:cubicBezTo>
                  <a:cubicBezTo>
                    <a:pt x="1019" y="122"/>
                    <a:pt x="1019" y="122"/>
                    <a:pt x="1019" y="117"/>
                  </a:cubicBezTo>
                  <a:cubicBezTo>
                    <a:pt x="1003" y="72"/>
                    <a:pt x="970" y="61"/>
                    <a:pt x="931" y="39"/>
                  </a:cubicBezTo>
                  <a:cubicBezTo>
                    <a:pt x="903" y="28"/>
                    <a:pt x="886" y="11"/>
                    <a:pt x="870" y="0"/>
                  </a:cubicBezTo>
                  <a:lnTo>
                    <a:pt x="870" y="0"/>
                  </a:lnTo>
                  <a:cubicBezTo>
                    <a:pt x="798" y="6"/>
                    <a:pt x="753" y="17"/>
                    <a:pt x="676" y="17"/>
                  </a:cubicBezTo>
                  <a:cubicBezTo>
                    <a:pt x="648" y="17"/>
                    <a:pt x="637" y="11"/>
                    <a:pt x="610" y="11"/>
                  </a:cubicBezTo>
                  <a:cubicBezTo>
                    <a:pt x="582" y="11"/>
                    <a:pt x="582" y="45"/>
                    <a:pt x="576" y="72"/>
                  </a:cubicBezTo>
                  <a:cubicBezTo>
                    <a:pt x="571" y="89"/>
                    <a:pt x="554" y="95"/>
                    <a:pt x="538" y="111"/>
                  </a:cubicBezTo>
                  <a:cubicBezTo>
                    <a:pt x="526" y="122"/>
                    <a:pt x="515" y="133"/>
                    <a:pt x="499" y="133"/>
                  </a:cubicBezTo>
                  <a:cubicBezTo>
                    <a:pt x="449" y="133"/>
                    <a:pt x="421" y="117"/>
                    <a:pt x="388" y="89"/>
                  </a:cubicBezTo>
                  <a:cubicBezTo>
                    <a:pt x="371" y="72"/>
                    <a:pt x="366" y="50"/>
                    <a:pt x="344" y="50"/>
                  </a:cubicBezTo>
                  <a:cubicBezTo>
                    <a:pt x="305" y="50"/>
                    <a:pt x="282" y="56"/>
                    <a:pt x="255" y="78"/>
                  </a:cubicBezTo>
                  <a:cubicBezTo>
                    <a:pt x="238" y="89"/>
                    <a:pt x="233" y="100"/>
                    <a:pt x="216" y="100"/>
                  </a:cubicBezTo>
                  <a:cubicBezTo>
                    <a:pt x="211" y="100"/>
                    <a:pt x="211" y="100"/>
                    <a:pt x="205" y="100"/>
                  </a:cubicBezTo>
                  <a:lnTo>
                    <a:pt x="205" y="100"/>
                  </a:lnTo>
                  <a:cubicBezTo>
                    <a:pt x="172" y="150"/>
                    <a:pt x="149" y="178"/>
                    <a:pt x="122" y="228"/>
                  </a:cubicBezTo>
                  <a:cubicBezTo>
                    <a:pt x="88" y="289"/>
                    <a:pt x="55" y="316"/>
                    <a:pt x="28" y="383"/>
                  </a:cubicBezTo>
                  <a:cubicBezTo>
                    <a:pt x="0" y="433"/>
                    <a:pt x="6" y="471"/>
                    <a:pt x="6" y="527"/>
                  </a:cubicBezTo>
                  <a:cubicBezTo>
                    <a:pt x="6" y="582"/>
                    <a:pt x="6" y="615"/>
                    <a:pt x="16" y="671"/>
                  </a:cubicBezTo>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2" name="Freeform 31"/>
            <p:cNvSpPr>
              <a:spLocks noChangeArrowheads="1"/>
            </p:cNvSpPr>
            <p:nvPr/>
          </p:nvSpPr>
          <p:spPr bwMode="auto">
            <a:xfrm>
              <a:off x="18082036" y="2854325"/>
              <a:ext cx="763537" cy="750888"/>
            </a:xfrm>
            <a:custGeom>
              <a:avLst/>
              <a:gdLst>
                <a:gd name="T0" fmla="*/ 83 w 2123"/>
                <a:gd name="T1" fmla="*/ 1297 h 2085"/>
                <a:gd name="T2" fmla="*/ 66 w 2123"/>
                <a:gd name="T3" fmla="*/ 1319 h 2085"/>
                <a:gd name="T4" fmla="*/ 28 w 2123"/>
                <a:gd name="T5" fmla="*/ 1314 h 2085"/>
                <a:gd name="T6" fmla="*/ 50 w 2123"/>
                <a:gd name="T7" fmla="*/ 1386 h 2085"/>
                <a:gd name="T8" fmla="*/ 100 w 2123"/>
                <a:gd name="T9" fmla="*/ 1319 h 2085"/>
                <a:gd name="T10" fmla="*/ 83 w 2123"/>
                <a:gd name="T11" fmla="*/ 1297 h 2085"/>
                <a:gd name="T12" fmla="*/ 88 w 2123"/>
                <a:gd name="T13" fmla="*/ 1391 h 2085"/>
                <a:gd name="T14" fmla="*/ 105 w 2123"/>
                <a:gd name="T15" fmla="*/ 1463 h 2085"/>
                <a:gd name="T16" fmla="*/ 127 w 2123"/>
                <a:gd name="T17" fmla="*/ 1458 h 2085"/>
                <a:gd name="T18" fmla="*/ 116 w 2123"/>
                <a:gd name="T19" fmla="*/ 1424 h 2085"/>
                <a:gd name="T20" fmla="*/ 199 w 2123"/>
                <a:gd name="T21" fmla="*/ 1297 h 2085"/>
                <a:gd name="T22" fmla="*/ 227 w 2123"/>
                <a:gd name="T23" fmla="*/ 1297 h 2085"/>
                <a:gd name="T24" fmla="*/ 277 w 2123"/>
                <a:gd name="T25" fmla="*/ 1280 h 2085"/>
                <a:gd name="T26" fmla="*/ 277 w 2123"/>
                <a:gd name="T27" fmla="*/ 1303 h 2085"/>
                <a:gd name="T28" fmla="*/ 316 w 2123"/>
                <a:gd name="T29" fmla="*/ 1386 h 2085"/>
                <a:gd name="T30" fmla="*/ 277 w 2123"/>
                <a:gd name="T31" fmla="*/ 1447 h 2085"/>
                <a:gd name="T32" fmla="*/ 221 w 2123"/>
                <a:gd name="T33" fmla="*/ 1364 h 2085"/>
                <a:gd name="T34" fmla="*/ 144 w 2123"/>
                <a:gd name="T35" fmla="*/ 1380 h 2085"/>
                <a:gd name="T36" fmla="*/ 177 w 2123"/>
                <a:gd name="T37" fmla="*/ 1319 h 2085"/>
                <a:gd name="T38" fmla="*/ 277 w 2123"/>
                <a:gd name="T39" fmla="*/ 1801 h 2085"/>
                <a:gd name="T40" fmla="*/ 272 w 2123"/>
                <a:gd name="T41" fmla="*/ 1801 h 2085"/>
                <a:gd name="T42" fmla="*/ 221 w 2123"/>
                <a:gd name="T43" fmla="*/ 1879 h 2085"/>
                <a:gd name="T44" fmla="*/ 255 w 2123"/>
                <a:gd name="T45" fmla="*/ 1907 h 2085"/>
                <a:gd name="T46" fmla="*/ 404 w 2123"/>
                <a:gd name="T47" fmla="*/ 1918 h 2085"/>
                <a:gd name="T48" fmla="*/ 432 w 2123"/>
                <a:gd name="T49" fmla="*/ 1912 h 2085"/>
                <a:gd name="T50" fmla="*/ 371 w 2123"/>
                <a:gd name="T51" fmla="*/ 1884 h 2085"/>
                <a:gd name="T52" fmla="*/ 321 w 2123"/>
                <a:gd name="T53" fmla="*/ 1807 h 2085"/>
                <a:gd name="T54" fmla="*/ 166 w 2123"/>
                <a:gd name="T55" fmla="*/ 1968 h 2085"/>
                <a:gd name="T56" fmla="*/ 210 w 2123"/>
                <a:gd name="T57" fmla="*/ 1968 h 2085"/>
                <a:gd name="T58" fmla="*/ 255 w 2123"/>
                <a:gd name="T59" fmla="*/ 1968 h 2085"/>
                <a:gd name="T60" fmla="*/ 255 w 2123"/>
                <a:gd name="T61" fmla="*/ 2062 h 2085"/>
                <a:gd name="T62" fmla="*/ 194 w 2123"/>
                <a:gd name="T63" fmla="*/ 2084 h 2085"/>
                <a:gd name="T64" fmla="*/ 155 w 2123"/>
                <a:gd name="T65" fmla="*/ 2001 h 2085"/>
                <a:gd name="T66" fmla="*/ 166 w 2123"/>
                <a:gd name="T67" fmla="*/ 1968 h 2085"/>
                <a:gd name="T68" fmla="*/ 781 w 2123"/>
                <a:gd name="T69" fmla="*/ 521 h 2085"/>
                <a:gd name="T70" fmla="*/ 759 w 2123"/>
                <a:gd name="T71" fmla="*/ 488 h 2085"/>
                <a:gd name="T72" fmla="*/ 765 w 2123"/>
                <a:gd name="T73" fmla="*/ 538 h 2085"/>
                <a:gd name="T74" fmla="*/ 770 w 2123"/>
                <a:gd name="T75" fmla="*/ 599 h 2085"/>
                <a:gd name="T76" fmla="*/ 804 w 2123"/>
                <a:gd name="T77" fmla="*/ 554 h 2085"/>
                <a:gd name="T78" fmla="*/ 804 w 2123"/>
                <a:gd name="T79" fmla="*/ 521 h 2085"/>
                <a:gd name="T80" fmla="*/ 781 w 2123"/>
                <a:gd name="T81" fmla="*/ 521 h 2085"/>
                <a:gd name="T82" fmla="*/ 1003 w 2123"/>
                <a:gd name="T83" fmla="*/ 405 h 2085"/>
                <a:gd name="T84" fmla="*/ 1031 w 2123"/>
                <a:gd name="T85" fmla="*/ 421 h 2085"/>
                <a:gd name="T86" fmla="*/ 1003 w 2123"/>
                <a:gd name="T87" fmla="*/ 405 h 2085"/>
                <a:gd name="T88" fmla="*/ 2117 w 2123"/>
                <a:gd name="T89" fmla="*/ 527 h 2085"/>
                <a:gd name="T90" fmla="*/ 2078 w 2123"/>
                <a:gd name="T91" fmla="*/ 566 h 2085"/>
                <a:gd name="T92" fmla="*/ 2095 w 2123"/>
                <a:gd name="T93" fmla="*/ 588 h 2085"/>
                <a:gd name="T94" fmla="*/ 2117 w 2123"/>
                <a:gd name="T95" fmla="*/ 527 h 2085"/>
                <a:gd name="T96" fmla="*/ 1840 w 2123"/>
                <a:gd name="T97" fmla="*/ 0 h 2085"/>
                <a:gd name="T98" fmla="*/ 1751 w 2123"/>
                <a:gd name="T99" fmla="*/ 89 h 2085"/>
                <a:gd name="T100" fmla="*/ 1801 w 2123"/>
                <a:gd name="T101" fmla="*/ 211 h 2085"/>
                <a:gd name="T102" fmla="*/ 1890 w 2123"/>
                <a:gd name="T103" fmla="*/ 194 h 2085"/>
                <a:gd name="T104" fmla="*/ 1901 w 2123"/>
                <a:gd name="T105" fmla="*/ 139 h 2085"/>
                <a:gd name="T106" fmla="*/ 1895 w 2123"/>
                <a:gd name="T107" fmla="*/ 94 h 2085"/>
                <a:gd name="T108" fmla="*/ 1840 w 2123"/>
                <a:gd name="T109" fmla="*/ 0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23" h="2085">
                  <a:moveTo>
                    <a:pt x="83" y="1297"/>
                  </a:moveTo>
                  <a:lnTo>
                    <a:pt x="83" y="1297"/>
                  </a:lnTo>
                  <a:lnTo>
                    <a:pt x="83" y="1303"/>
                  </a:lnTo>
                  <a:cubicBezTo>
                    <a:pt x="83" y="1314"/>
                    <a:pt x="78" y="1319"/>
                    <a:pt x="66" y="1319"/>
                  </a:cubicBezTo>
                  <a:cubicBezTo>
                    <a:pt x="61" y="1319"/>
                    <a:pt x="61" y="1303"/>
                    <a:pt x="50" y="1303"/>
                  </a:cubicBezTo>
                  <a:cubicBezTo>
                    <a:pt x="39" y="1303"/>
                    <a:pt x="33" y="1308"/>
                    <a:pt x="28" y="1314"/>
                  </a:cubicBezTo>
                  <a:cubicBezTo>
                    <a:pt x="16" y="1330"/>
                    <a:pt x="6" y="1336"/>
                    <a:pt x="0" y="1352"/>
                  </a:cubicBezTo>
                  <a:cubicBezTo>
                    <a:pt x="22" y="1364"/>
                    <a:pt x="28" y="1386"/>
                    <a:pt x="50" y="1386"/>
                  </a:cubicBezTo>
                  <a:cubicBezTo>
                    <a:pt x="61" y="1386"/>
                    <a:pt x="66" y="1375"/>
                    <a:pt x="72" y="1364"/>
                  </a:cubicBezTo>
                  <a:cubicBezTo>
                    <a:pt x="88" y="1347"/>
                    <a:pt x="100" y="1336"/>
                    <a:pt x="100" y="1319"/>
                  </a:cubicBezTo>
                  <a:cubicBezTo>
                    <a:pt x="100" y="1297"/>
                    <a:pt x="100" y="1297"/>
                    <a:pt x="100" y="1297"/>
                  </a:cubicBezTo>
                  <a:cubicBezTo>
                    <a:pt x="88" y="1297"/>
                    <a:pt x="88" y="1297"/>
                    <a:pt x="83" y="1297"/>
                  </a:cubicBezTo>
                  <a:close/>
                  <a:moveTo>
                    <a:pt x="88" y="1391"/>
                  </a:moveTo>
                  <a:lnTo>
                    <a:pt x="88" y="1391"/>
                  </a:lnTo>
                  <a:cubicBezTo>
                    <a:pt x="88" y="1397"/>
                    <a:pt x="88" y="1402"/>
                    <a:pt x="88" y="1408"/>
                  </a:cubicBezTo>
                  <a:cubicBezTo>
                    <a:pt x="88" y="1430"/>
                    <a:pt x="105" y="1441"/>
                    <a:pt x="105" y="1463"/>
                  </a:cubicBezTo>
                  <a:cubicBezTo>
                    <a:pt x="111" y="1463"/>
                    <a:pt x="116" y="1463"/>
                    <a:pt x="122" y="1463"/>
                  </a:cubicBezTo>
                  <a:cubicBezTo>
                    <a:pt x="122" y="1463"/>
                    <a:pt x="122" y="1458"/>
                    <a:pt x="127" y="1458"/>
                  </a:cubicBezTo>
                  <a:cubicBezTo>
                    <a:pt x="139" y="1452"/>
                    <a:pt x="144" y="1447"/>
                    <a:pt x="144" y="1441"/>
                  </a:cubicBezTo>
                  <a:cubicBezTo>
                    <a:pt x="144" y="1424"/>
                    <a:pt x="127" y="1424"/>
                    <a:pt x="116" y="1424"/>
                  </a:cubicBezTo>
                  <a:cubicBezTo>
                    <a:pt x="111" y="1408"/>
                    <a:pt x="105" y="1397"/>
                    <a:pt x="88" y="1391"/>
                  </a:cubicBezTo>
                  <a:close/>
                  <a:moveTo>
                    <a:pt x="199" y="1297"/>
                  </a:moveTo>
                  <a:lnTo>
                    <a:pt x="199" y="1297"/>
                  </a:lnTo>
                  <a:cubicBezTo>
                    <a:pt x="205" y="1291"/>
                    <a:pt x="227" y="1286"/>
                    <a:pt x="227" y="1297"/>
                  </a:cubicBezTo>
                  <a:cubicBezTo>
                    <a:pt x="249" y="1297"/>
                    <a:pt x="249" y="1297"/>
                    <a:pt x="249" y="1297"/>
                  </a:cubicBezTo>
                  <a:cubicBezTo>
                    <a:pt x="260" y="1297"/>
                    <a:pt x="266" y="1280"/>
                    <a:pt x="277" y="1280"/>
                  </a:cubicBezTo>
                  <a:cubicBezTo>
                    <a:pt x="282" y="1280"/>
                    <a:pt x="282" y="1286"/>
                    <a:pt x="282" y="1286"/>
                  </a:cubicBezTo>
                  <a:cubicBezTo>
                    <a:pt x="282" y="1291"/>
                    <a:pt x="277" y="1297"/>
                    <a:pt x="277" y="1303"/>
                  </a:cubicBezTo>
                  <a:cubicBezTo>
                    <a:pt x="277" y="1325"/>
                    <a:pt x="305" y="1319"/>
                    <a:pt x="310" y="1342"/>
                  </a:cubicBezTo>
                  <a:cubicBezTo>
                    <a:pt x="316" y="1358"/>
                    <a:pt x="316" y="1369"/>
                    <a:pt x="316" y="1386"/>
                  </a:cubicBezTo>
                  <a:cubicBezTo>
                    <a:pt x="316" y="1397"/>
                    <a:pt x="305" y="1402"/>
                    <a:pt x="299" y="1413"/>
                  </a:cubicBezTo>
                  <a:cubicBezTo>
                    <a:pt x="294" y="1424"/>
                    <a:pt x="294" y="1447"/>
                    <a:pt x="277" y="1447"/>
                  </a:cubicBezTo>
                  <a:cubicBezTo>
                    <a:pt x="244" y="1447"/>
                    <a:pt x="244" y="1408"/>
                    <a:pt x="216" y="1391"/>
                  </a:cubicBezTo>
                  <a:cubicBezTo>
                    <a:pt x="227" y="1375"/>
                    <a:pt x="249" y="1364"/>
                    <a:pt x="221" y="1364"/>
                  </a:cubicBezTo>
                  <a:cubicBezTo>
                    <a:pt x="199" y="1364"/>
                    <a:pt x="188" y="1380"/>
                    <a:pt x="166" y="1380"/>
                  </a:cubicBezTo>
                  <a:cubicBezTo>
                    <a:pt x="155" y="1380"/>
                    <a:pt x="155" y="1380"/>
                    <a:pt x="144" y="1380"/>
                  </a:cubicBezTo>
                  <a:cubicBezTo>
                    <a:pt x="144" y="1364"/>
                    <a:pt x="144" y="1358"/>
                    <a:pt x="144" y="1347"/>
                  </a:cubicBezTo>
                  <a:cubicBezTo>
                    <a:pt x="144" y="1330"/>
                    <a:pt x="166" y="1325"/>
                    <a:pt x="177" y="1319"/>
                  </a:cubicBezTo>
                  <a:cubicBezTo>
                    <a:pt x="188" y="1319"/>
                    <a:pt x="188" y="1303"/>
                    <a:pt x="199" y="1297"/>
                  </a:cubicBezTo>
                  <a:close/>
                  <a:moveTo>
                    <a:pt x="277" y="1801"/>
                  </a:moveTo>
                  <a:lnTo>
                    <a:pt x="277" y="1801"/>
                  </a:lnTo>
                  <a:cubicBezTo>
                    <a:pt x="277" y="1801"/>
                    <a:pt x="277" y="1801"/>
                    <a:pt x="272" y="1801"/>
                  </a:cubicBezTo>
                  <a:cubicBezTo>
                    <a:pt x="255" y="1801"/>
                    <a:pt x="260" y="1823"/>
                    <a:pt x="249" y="1840"/>
                  </a:cubicBezTo>
                  <a:cubicBezTo>
                    <a:pt x="244" y="1857"/>
                    <a:pt x="221" y="1862"/>
                    <a:pt x="221" y="1879"/>
                  </a:cubicBezTo>
                  <a:cubicBezTo>
                    <a:pt x="221" y="1884"/>
                    <a:pt x="233" y="1884"/>
                    <a:pt x="233" y="1890"/>
                  </a:cubicBezTo>
                  <a:cubicBezTo>
                    <a:pt x="238" y="1901"/>
                    <a:pt x="244" y="1907"/>
                    <a:pt x="255" y="1907"/>
                  </a:cubicBezTo>
                  <a:cubicBezTo>
                    <a:pt x="294" y="1907"/>
                    <a:pt x="310" y="1896"/>
                    <a:pt x="349" y="1896"/>
                  </a:cubicBezTo>
                  <a:cubicBezTo>
                    <a:pt x="371" y="1896"/>
                    <a:pt x="393" y="1901"/>
                    <a:pt x="404" y="1918"/>
                  </a:cubicBezTo>
                  <a:cubicBezTo>
                    <a:pt x="410" y="1929"/>
                    <a:pt x="415" y="1940"/>
                    <a:pt x="427" y="1945"/>
                  </a:cubicBezTo>
                  <a:cubicBezTo>
                    <a:pt x="432" y="1934"/>
                    <a:pt x="432" y="1923"/>
                    <a:pt x="432" y="1912"/>
                  </a:cubicBezTo>
                  <a:cubicBezTo>
                    <a:pt x="432" y="1884"/>
                    <a:pt x="415" y="1879"/>
                    <a:pt x="399" y="1862"/>
                  </a:cubicBezTo>
                  <a:cubicBezTo>
                    <a:pt x="388" y="1873"/>
                    <a:pt x="382" y="1879"/>
                    <a:pt x="371" y="1884"/>
                  </a:cubicBezTo>
                  <a:cubicBezTo>
                    <a:pt x="360" y="1857"/>
                    <a:pt x="349" y="1846"/>
                    <a:pt x="332" y="1835"/>
                  </a:cubicBezTo>
                  <a:cubicBezTo>
                    <a:pt x="321" y="1829"/>
                    <a:pt x="327" y="1818"/>
                    <a:pt x="321" y="1807"/>
                  </a:cubicBezTo>
                  <a:cubicBezTo>
                    <a:pt x="310" y="1796"/>
                    <a:pt x="294" y="1801"/>
                    <a:pt x="277" y="1801"/>
                  </a:cubicBezTo>
                  <a:close/>
                  <a:moveTo>
                    <a:pt x="166" y="1968"/>
                  </a:moveTo>
                  <a:lnTo>
                    <a:pt x="166" y="1968"/>
                  </a:lnTo>
                  <a:cubicBezTo>
                    <a:pt x="183" y="1968"/>
                    <a:pt x="194" y="1973"/>
                    <a:pt x="210" y="1968"/>
                  </a:cubicBezTo>
                  <a:cubicBezTo>
                    <a:pt x="221" y="1962"/>
                    <a:pt x="227" y="1940"/>
                    <a:pt x="244" y="1945"/>
                  </a:cubicBezTo>
                  <a:cubicBezTo>
                    <a:pt x="249" y="1945"/>
                    <a:pt x="249" y="1956"/>
                    <a:pt x="255" y="1968"/>
                  </a:cubicBezTo>
                  <a:cubicBezTo>
                    <a:pt x="260" y="1979"/>
                    <a:pt x="282" y="1973"/>
                    <a:pt x="282" y="1990"/>
                  </a:cubicBezTo>
                  <a:cubicBezTo>
                    <a:pt x="282" y="2017"/>
                    <a:pt x="266" y="2034"/>
                    <a:pt x="255" y="2062"/>
                  </a:cubicBezTo>
                  <a:cubicBezTo>
                    <a:pt x="244" y="2056"/>
                    <a:pt x="238" y="2056"/>
                    <a:pt x="227" y="2045"/>
                  </a:cubicBezTo>
                  <a:cubicBezTo>
                    <a:pt x="210" y="2056"/>
                    <a:pt x="210" y="2073"/>
                    <a:pt x="194" y="2084"/>
                  </a:cubicBezTo>
                  <a:cubicBezTo>
                    <a:pt x="177" y="2073"/>
                    <a:pt x="183" y="2051"/>
                    <a:pt x="177" y="2023"/>
                  </a:cubicBezTo>
                  <a:cubicBezTo>
                    <a:pt x="172" y="2012"/>
                    <a:pt x="155" y="2012"/>
                    <a:pt x="155" y="2001"/>
                  </a:cubicBezTo>
                  <a:cubicBezTo>
                    <a:pt x="155" y="1990"/>
                    <a:pt x="161" y="1984"/>
                    <a:pt x="161" y="1973"/>
                  </a:cubicBezTo>
                  <a:lnTo>
                    <a:pt x="166" y="1968"/>
                  </a:lnTo>
                  <a:close/>
                  <a:moveTo>
                    <a:pt x="781" y="521"/>
                  </a:moveTo>
                  <a:lnTo>
                    <a:pt x="781" y="521"/>
                  </a:lnTo>
                  <a:cubicBezTo>
                    <a:pt x="776" y="521"/>
                    <a:pt x="776" y="510"/>
                    <a:pt x="776" y="499"/>
                  </a:cubicBezTo>
                  <a:cubicBezTo>
                    <a:pt x="776" y="493"/>
                    <a:pt x="765" y="493"/>
                    <a:pt x="759" y="488"/>
                  </a:cubicBezTo>
                  <a:cubicBezTo>
                    <a:pt x="759" y="493"/>
                    <a:pt x="753" y="493"/>
                    <a:pt x="753" y="493"/>
                  </a:cubicBezTo>
                  <a:cubicBezTo>
                    <a:pt x="753" y="516"/>
                    <a:pt x="765" y="521"/>
                    <a:pt x="765" y="538"/>
                  </a:cubicBezTo>
                  <a:cubicBezTo>
                    <a:pt x="765" y="593"/>
                    <a:pt x="765" y="593"/>
                    <a:pt x="765" y="593"/>
                  </a:cubicBezTo>
                  <a:cubicBezTo>
                    <a:pt x="770" y="599"/>
                    <a:pt x="770" y="599"/>
                    <a:pt x="770" y="599"/>
                  </a:cubicBezTo>
                  <a:cubicBezTo>
                    <a:pt x="776" y="593"/>
                    <a:pt x="776" y="582"/>
                    <a:pt x="781" y="571"/>
                  </a:cubicBezTo>
                  <a:cubicBezTo>
                    <a:pt x="787" y="560"/>
                    <a:pt x="798" y="560"/>
                    <a:pt x="804" y="554"/>
                  </a:cubicBezTo>
                  <a:cubicBezTo>
                    <a:pt x="809" y="544"/>
                    <a:pt x="809" y="538"/>
                    <a:pt x="814" y="527"/>
                  </a:cubicBezTo>
                  <a:cubicBezTo>
                    <a:pt x="804" y="521"/>
                    <a:pt x="804" y="521"/>
                    <a:pt x="804" y="521"/>
                  </a:cubicBezTo>
                  <a:cubicBezTo>
                    <a:pt x="792" y="527"/>
                    <a:pt x="792" y="527"/>
                    <a:pt x="792" y="527"/>
                  </a:cubicBezTo>
                  <a:cubicBezTo>
                    <a:pt x="787" y="527"/>
                    <a:pt x="787" y="521"/>
                    <a:pt x="781" y="521"/>
                  </a:cubicBezTo>
                  <a:close/>
                  <a:moveTo>
                    <a:pt x="1003" y="405"/>
                  </a:moveTo>
                  <a:lnTo>
                    <a:pt x="1003" y="405"/>
                  </a:lnTo>
                  <a:cubicBezTo>
                    <a:pt x="1003" y="416"/>
                    <a:pt x="1014" y="421"/>
                    <a:pt x="1025" y="427"/>
                  </a:cubicBezTo>
                  <a:cubicBezTo>
                    <a:pt x="1025" y="427"/>
                    <a:pt x="1031" y="427"/>
                    <a:pt x="1031" y="421"/>
                  </a:cubicBezTo>
                  <a:cubicBezTo>
                    <a:pt x="1031" y="405"/>
                    <a:pt x="1031" y="377"/>
                    <a:pt x="1019" y="383"/>
                  </a:cubicBezTo>
                  <a:cubicBezTo>
                    <a:pt x="1008" y="383"/>
                    <a:pt x="1003" y="394"/>
                    <a:pt x="1003" y="405"/>
                  </a:cubicBezTo>
                  <a:close/>
                  <a:moveTo>
                    <a:pt x="2117" y="527"/>
                  </a:moveTo>
                  <a:lnTo>
                    <a:pt x="2117" y="527"/>
                  </a:lnTo>
                  <a:cubicBezTo>
                    <a:pt x="2111" y="521"/>
                    <a:pt x="2111" y="516"/>
                    <a:pt x="2106" y="510"/>
                  </a:cubicBezTo>
                  <a:cubicBezTo>
                    <a:pt x="2100" y="532"/>
                    <a:pt x="2078" y="544"/>
                    <a:pt x="2078" y="566"/>
                  </a:cubicBezTo>
                  <a:cubicBezTo>
                    <a:pt x="2078" y="588"/>
                    <a:pt x="2078" y="588"/>
                    <a:pt x="2078" y="588"/>
                  </a:cubicBezTo>
                  <a:cubicBezTo>
                    <a:pt x="2083" y="588"/>
                    <a:pt x="2089" y="588"/>
                    <a:pt x="2095" y="588"/>
                  </a:cubicBezTo>
                  <a:cubicBezTo>
                    <a:pt x="2111" y="588"/>
                    <a:pt x="2122" y="571"/>
                    <a:pt x="2122" y="554"/>
                  </a:cubicBezTo>
                  <a:cubicBezTo>
                    <a:pt x="2122" y="549"/>
                    <a:pt x="2122" y="532"/>
                    <a:pt x="2117" y="527"/>
                  </a:cubicBezTo>
                  <a:close/>
                  <a:moveTo>
                    <a:pt x="1840" y="0"/>
                  </a:moveTo>
                  <a:lnTo>
                    <a:pt x="1840" y="0"/>
                  </a:lnTo>
                  <a:cubicBezTo>
                    <a:pt x="1817" y="22"/>
                    <a:pt x="1806" y="34"/>
                    <a:pt x="1784" y="50"/>
                  </a:cubicBezTo>
                  <a:cubicBezTo>
                    <a:pt x="1773" y="67"/>
                    <a:pt x="1751" y="72"/>
                    <a:pt x="1751" y="89"/>
                  </a:cubicBezTo>
                  <a:cubicBezTo>
                    <a:pt x="1751" y="189"/>
                    <a:pt x="1862" y="161"/>
                    <a:pt x="1806" y="194"/>
                  </a:cubicBezTo>
                  <a:cubicBezTo>
                    <a:pt x="1801" y="200"/>
                    <a:pt x="1806" y="205"/>
                    <a:pt x="1801" y="211"/>
                  </a:cubicBezTo>
                  <a:cubicBezTo>
                    <a:pt x="1768" y="239"/>
                    <a:pt x="1812" y="239"/>
                    <a:pt x="1851" y="239"/>
                  </a:cubicBezTo>
                  <a:cubicBezTo>
                    <a:pt x="1873" y="239"/>
                    <a:pt x="1878" y="217"/>
                    <a:pt x="1890" y="194"/>
                  </a:cubicBezTo>
                  <a:cubicBezTo>
                    <a:pt x="1895" y="189"/>
                    <a:pt x="1901" y="183"/>
                    <a:pt x="1901" y="167"/>
                  </a:cubicBezTo>
                  <a:cubicBezTo>
                    <a:pt x="1901" y="139"/>
                    <a:pt x="1901" y="139"/>
                    <a:pt x="1901" y="139"/>
                  </a:cubicBezTo>
                  <a:cubicBezTo>
                    <a:pt x="1901" y="128"/>
                    <a:pt x="1906" y="117"/>
                    <a:pt x="1906" y="106"/>
                  </a:cubicBezTo>
                  <a:cubicBezTo>
                    <a:pt x="1906" y="100"/>
                    <a:pt x="1901" y="94"/>
                    <a:pt x="1895" y="94"/>
                  </a:cubicBezTo>
                  <a:cubicBezTo>
                    <a:pt x="1878" y="84"/>
                    <a:pt x="1873" y="67"/>
                    <a:pt x="1862" y="50"/>
                  </a:cubicBezTo>
                  <a:cubicBezTo>
                    <a:pt x="1851" y="34"/>
                    <a:pt x="1856" y="12"/>
                    <a:pt x="1840" y="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3" name="Freeform 32"/>
            <p:cNvSpPr>
              <a:spLocks noChangeArrowheads="1"/>
            </p:cNvSpPr>
            <p:nvPr/>
          </p:nvSpPr>
          <p:spPr bwMode="auto">
            <a:xfrm>
              <a:off x="17504223" y="3136901"/>
              <a:ext cx="558764" cy="536575"/>
            </a:xfrm>
            <a:custGeom>
              <a:avLst/>
              <a:gdLst>
                <a:gd name="T0" fmla="*/ 631 w 1553"/>
                <a:gd name="T1" fmla="*/ 122 h 1491"/>
                <a:gd name="T2" fmla="*/ 543 w 1553"/>
                <a:gd name="T3" fmla="*/ 194 h 1491"/>
                <a:gd name="T4" fmla="*/ 637 w 1553"/>
                <a:gd name="T5" fmla="*/ 282 h 1491"/>
                <a:gd name="T6" fmla="*/ 654 w 1553"/>
                <a:gd name="T7" fmla="*/ 133 h 1491"/>
                <a:gd name="T8" fmla="*/ 848 w 1553"/>
                <a:gd name="T9" fmla="*/ 354 h 1491"/>
                <a:gd name="T10" fmla="*/ 809 w 1553"/>
                <a:gd name="T11" fmla="*/ 360 h 1491"/>
                <a:gd name="T12" fmla="*/ 992 w 1553"/>
                <a:gd name="T13" fmla="*/ 460 h 1491"/>
                <a:gd name="T14" fmla="*/ 981 w 1553"/>
                <a:gd name="T15" fmla="*/ 365 h 1491"/>
                <a:gd name="T16" fmla="*/ 892 w 1553"/>
                <a:gd name="T17" fmla="*/ 354 h 1491"/>
                <a:gd name="T18" fmla="*/ 964 w 1553"/>
                <a:gd name="T19" fmla="*/ 476 h 1491"/>
                <a:gd name="T20" fmla="*/ 942 w 1553"/>
                <a:gd name="T21" fmla="*/ 620 h 1491"/>
                <a:gd name="T22" fmla="*/ 892 w 1553"/>
                <a:gd name="T23" fmla="*/ 509 h 1491"/>
                <a:gd name="T24" fmla="*/ 892 w 1553"/>
                <a:gd name="T25" fmla="*/ 421 h 1491"/>
                <a:gd name="T26" fmla="*/ 1091 w 1553"/>
                <a:gd name="T27" fmla="*/ 537 h 1491"/>
                <a:gd name="T28" fmla="*/ 1180 w 1553"/>
                <a:gd name="T29" fmla="*/ 620 h 1491"/>
                <a:gd name="T30" fmla="*/ 1280 w 1553"/>
                <a:gd name="T31" fmla="*/ 637 h 1491"/>
                <a:gd name="T32" fmla="*/ 1153 w 1553"/>
                <a:gd name="T33" fmla="*/ 526 h 1491"/>
                <a:gd name="T34" fmla="*/ 1069 w 1553"/>
                <a:gd name="T35" fmla="*/ 598 h 1491"/>
                <a:gd name="T36" fmla="*/ 997 w 1553"/>
                <a:gd name="T37" fmla="*/ 543 h 1491"/>
                <a:gd name="T38" fmla="*/ 975 w 1553"/>
                <a:gd name="T39" fmla="*/ 637 h 1491"/>
                <a:gd name="T40" fmla="*/ 1169 w 1553"/>
                <a:gd name="T41" fmla="*/ 687 h 1491"/>
                <a:gd name="T42" fmla="*/ 1169 w 1553"/>
                <a:gd name="T43" fmla="*/ 631 h 1491"/>
                <a:gd name="T44" fmla="*/ 1069 w 1553"/>
                <a:gd name="T45" fmla="*/ 598 h 1491"/>
                <a:gd name="T46" fmla="*/ 1369 w 1553"/>
                <a:gd name="T47" fmla="*/ 659 h 1491"/>
                <a:gd name="T48" fmla="*/ 1407 w 1553"/>
                <a:gd name="T49" fmla="*/ 715 h 1491"/>
                <a:gd name="T50" fmla="*/ 1419 w 1553"/>
                <a:gd name="T51" fmla="*/ 681 h 1491"/>
                <a:gd name="T52" fmla="*/ 1380 w 1553"/>
                <a:gd name="T53" fmla="*/ 537 h 1491"/>
                <a:gd name="T54" fmla="*/ 1402 w 1553"/>
                <a:gd name="T55" fmla="*/ 598 h 1491"/>
                <a:gd name="T56" fmla="*/ 1380 w 1553"/>
                <a:gd name="T57" fmla="*/ 537 h 1491"/>
                <a:gd name="T58" fmla="*/ 160 w 1553"/>
                <a:gd name="T59" fmla="*/ 83 h 1491"/>
                <a:gd name="T60" fmla="*/ 338 w 1553"/>
                <a:gd name="T61" fmla="*/ 210 h 1491"/>
                <a:gd name="T62" fmla="*/ 338 w 1553"/>
                <a:gd name="T63" fmla="*/ 44 h 1491"/>
                <a:gd name="T64" fmla="*/ 498 w 1553"/>
                <a:gd name="T65" fmla="*/ 155 h 1491"/>
                <a:gd name="T66" fmla="*/ 715 w 1553"/>
                <a:gd name="T67" fmla="*/ 338 h 1491"/>
                <a:gd name="T68" fmla="*/ 848 w 1553"/>
                <a:gd name="T69" fmla="*/ 487 h 1491"/>
                <a:gd name="T70" fmla="*/ 903 w 1553"/>
                <a:gd name="T71" fmla="*/ 609 h 1491"/>
                <a:gd name="T72" fmla="*/ 1091 w 1553"/>
                <a:gd name="T73" fmla="*/ 698 h 1491"/>
                <a:gd name="T74" fmla="*/ 1202 w 1553"/>
                <a:gd name="T75" fmla="*/ 809 h 1491"/>
                <a:gd name="T76" fmla="*/ 1086 w 1553"/>
                <a:gd name="T77" fmla="*/ 925 h 1491"/>
                <a:gd name="T78" fmla="*/ 1141 w 1553"/>
                <a:gd name="T79" fmla="*/ 920 h 1491"/>
                <a:gd name="T80" fmla="*/ 1341 w 1553"/>
                <a:gd name="T81" fmla="*/ 770 h 1491"/>
                <a:gd name="T82" fmla="*/ 1490 w 1553"/>
                <a:gd name="T83" fmla="*/ 859 h 1491"/>
                <a:gd name="T84" fmla="*/ 1552 w 1553"/>
                <a:gd name="T85" fmla="*/ 1019 h 1491"/>
                <a:gd name="T86" fmla="*/ 1474 w 1553"/>
                <a:gd name="T87" fmla="*/ 1030 h 1491"/>
                <a:gd name="T88" fmla="*/ 1424 w 1553"/>
                <a:gd name="T89" fmla="*/ 1069 h 1491"/>
                <a:gd name="T90" fmla="*/ 1413 w 1553"/>
                <a:gd name="T91" fmla="*/ 1136 h 1491"/>
                <a:gd name="T92" fmla="*/ 1524 w 1553"/>
                <a:gd name="T93" fmla="*/ 1169 h 1491"/>
                <a:gd name="T94" fmla="*/ 1463 w 1553"/>
                <a:gd name="T95" fmla="*/ 1186 h 1491"/>
                <a:gd name="T96" fmla="*/ 1391 w 1553"/>
                <a:gd name="T97" fmla="*/ 1247 h 1491"/>
                <a:gd name="T98" fmla="*/ 1363 w 1553"/>
                <a:gd name="T99" fmla="*/ 1319 h 1491"/>
                <a:gd name="T100" fmla="*/ 1219 w 1553"/>
                <a:gd name="T101" fmla="*/ 1374 h 1491"/>
                <a:gd name="T102" fmla="*/ 1081 w 1553"/>
                <a:gd name="T103" fmla="*/ 1468 h 1491"/>
                <a:gd name="T104" fmla="*/ 887 w 1553"/>
                <a:gd name="T105" fmla="*/ 1407 h 1491"/>
                <a:gd name="T106" fmla="*/ 748 w 1553"/>
                <a:gd name="T107" fmla="*/ 1457 h 1491"/>
                <a:gd name="T108" fmla="*/ 410 w 1553"/>
                <a:gd name="T109" fmla="*/ 1219 h 1491"/>
                <a:gd name="T110" fmla="*/ 305 w 1553"/>
                <a:gd name="T111" fmla="*/ 1058 h 1491"/>
                <a:gd name="T112" fmla="*/ 266 w 1553"/>
                <a:gd name="T113" fmla="*/ 892 h 1491"/>
                <a:gd name="T114" fmla="*/ 55 w 1553"/>
                <a:gd name="T115" fmla="*/ 848 h 1491"/>
                <a:gd name="T116" fmla="*/ 22 w 1553"/>
                <a:gd name="T117" fmla="*/ 698 h 1491"/>
                <a:gd name="T118" fmla="*/ 22 w 1553"/>
                <a:gd name="T119" fmla="*/ 504 h 1491"/>
                <a:gd name="T120" fmla="*/ 133 w 1553"/>
                <a:gd name="T121" fmla="*/ 288 h 1491"/>
                <a:gd name="T122" fmla="*/ 94 w 1553"/>
                <a:gd name="T12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3" h="1491">
                  <a:moveTo>
                    <a:pt x="654" y="133"/>
                  </a:moveTo>
                  <a:lnTo>
                    <a:pt x="654" y="133"/>
                  </a:lnTo>
                  <a:cubicBezTo>
                    <a:pt x="643" y="127"/>
                    <a:pt x="637" y="122"/>
                    <a:pt x="631" y="122"/>
                  </a:cubicBezTo>
                  <a:cubicBezTo>
                    <a:pt x="615" y="122"/>
                    <a:pt x="615" y="138"/>
                    <a:pt x="604" y="138"/>
                  </a:cubicBezTo>
                  <a:cubicBezTo>
                    <a:pt x="582" y="144"/>
                    <a:pt x="571" y="144"/>
                    <a:pt x="549" y="149"/>
                  </a:cubicBezTo>
                  <a:cubicBezTo>
                    <a:pt x="532" y="149"/>
                    <a:pt x="543" y="177"/>
                    <a:pt x="543" y="194"/>
                  </a:cubicBezTo>
                  <a:cubicBezTo>
                    <a:pt x="543" y="221"/>
                    <a:pt x="537" y="243"/>
                    <a:pt x="559" y="266"/>
                  </a:cubicBezTo>
                  <a:cubicBezTo>
                    <a:pt x="571" y="282"/>
                    <a:pt x="593" y="282"/>
                    <a:pt x="615" y="282"/>
                  </a:cubicBezTo>
                  <a:cubicBezTo>
                    <a:pt x="621" y="282"/>
                    <a:pt x="626" y="282"/>
                    <a:pt x="637" y="282"/>
                  </a:cubicBezTo>
                  <a:cubicBezTo>
                    <a:pt x="665" y="282"/>
                    <a:pt x="670" y="255"/>
                    <a:pt x="670" y="227"/>
                  </a:cubicBezTo>
                  <a:cubicBezTo>
                    <a:pt x="676" y="205"/>
                    <a:pt x="687" y="194"/>
                    <a:pt x="687" y="166"/>
                  </a:cubicBezTo>
                  <a:cubicBezTo>
                    <a:pt x="687" y="155"/>
                    <a:pt x="665" y="138"/>
                    <a:pt x="654" y="133"/>
                  </a:cubicBezTo>
                  <a:close/>
                  <a:moveTo>
                    <a:pt x="892" y="354"/>
                  </a:moveTo>
                  <a:lnTo>
                    <a:pt x="892" y="354"/>
                  </a:lnTo>
                  <a:cubicBezTo>
                    <a:pt x="848" y="354"/>
                    <a:pt x="848" y="354"/>
                    <a:pt x="848" y="354"/>
                  </a:cubicBezTo>
                  <a:cubicBezTo>
                    <a:pt x="825" y="354"/>
                    <a:pt x="809" y="332"/>
                    <a:pt x="787" y="332"/>
                  </a:cubicBezTo>
                  <a:cubicBezTo>
                    <a:pt x="781" y="338"/>
                    <a:pt x="781" y="338"/>
                    <a:pt x="781" y="338"/>
                  </a:cubicBezTo>
                  <a:cubicBezTo>
                    <a:pt x="787" y="349"/>
                    <a:pt x="798" y="354"/>
                    <a:pt x="809" y="360"/>
                  </a:cubicBezTo>
                  <a:cubicBezTo>
                    <a:pt x="837" y="382"/>
                    <a:pt x="853" y="399"/>
                    <a:pt x="887" y="399"/>
                  </a:cubicBezTo>
                  <a:cubicBezTo>
                    <a:pt x="920" y="399"/>
                    <a:pt x="936" y="415"/>
                    <a:pt x="958" y="432"/>
                  </a:cubicBezTo>
                  <a:cubicBezTo>
                    <a:pt x="970" y="443"/>
                    <a:pt x="975" y="460"/>
                    <a:pt x="992" y="460"/>
                  </a:cubicBezTo>
                  <a:cubicBezTo>
                    <a:pt x="1003" y="460"/>
                    <a:pt x="1003" y="449"/>
                    <a:pt x="1003" y="437"/>
                  </a:cubicBezTo>
                  <a:cubicBezTo>
                    <a:pt x="1003" y="427"/>
                    <a:pt x="997" y="415"/>
                    <a:pt x="992" y="399"/>
                  </a:cubicBezTo>
                  <a:cubicBezTo>
                    <a:pt x="992" y="388"/>
                    <a:pt x="992" y="376"/>
                    <a:pt x="981" y="365"/>
                  </a:cubicBezTo>
                  <a:cubicBezTo>
                    <a:pt x="975" y="360"/>
                    <a:pt x="964" y="365"/>
                    <a:pt x="953" y="365"/>
                  </a:cubicBezTo>
                  <a:cubicBezTo>
                    <a:pt x="936" y="360"/>
                    <a:pt x="931" y="354"/>
                    <a:pt x="914" y="349"/>
                  </a:cubicBezTo>
                  <a:cubicBezTo>
                    <a:pt x="903" y="343"/>
                    <a:pt x="897" y="354"/>
                    <a:pt x="892" y="354"/>
                  </a:cubicBezTo>
                  <a:close/>
                  <a:moveTo>
                    <a:pt x="892" y="421"/>
                  </a:moveTo>
                  <a:lnTo>
                    <a:pt x="892" y="421"/>
                  </a:lnTo>
                  <a:cubicBezTo>
                    <a:pt x="925" y="421"/>
                    <a:pt x="942" y="449"/>
                    <a:pt x="964" y="476"/>
                  </a:cubicBezTo>
                  <a:cubicBezTo>
                    <a:pt x="970" y="482"/>
                    <a:pt x="986" y="487"/>
                    <a:pt x="986" y="498"/>
                  </a:cubicBezTo>
                  <a:cubicBezTo>
                    <a:pt x="986" y="532"/>
                    <a:pt x="981" y="548"/>
                    <a:pt x="975" y="576"/>
                  </a:cubicBezTo>
                  <a:cubicBezTo>
                    <a:pt x="975" y="598"/>
                    <a:pt x="964" y="620"/>
                    <a:pt x="942" y="620"/>
                  </a:cubicBezTo>
                  <a:cubicBezTo>
                    <a:pt x="920" y="620"/>
                    <a:pt x="914" y="593"/>
                    <a:pt x="909" y="570"/>
                  </a:cubicBezTo>
                  <a:cubicBezTo>
                    <a:pt x="903" y="554"/>
                    <a:pt x="892" y="548"/>
                    <a:pt x="892" y="532"/>
                  </a:cubicBezTo>
                  <a:cubicBezTo>
                    <a:pt x="892" y="521"/>
                    <a:pt x="892" y="515"/>
                    <a:pt x="892" y="509"/>
                  </a:cubicBezTo>
                  <a:cubicBezTo>
                    <a:pt x="892" y="482"/>
                    <a:pt x="864" y="471"/>
                    <a:pt x="864" y="449"/>
                  </a:cubicBezTo>
                  <a:cubicBezTo>
                    <a:pt x="864" y="421"/>
                    <a:pt x="864" y="421"/>
                    <a:pt x="864" y="421"/>
                  </a:cubicBezTo>
                  <a:cubicBezTo>
                    <a:pt x="892" y="421"/>
                    <a:pt x="892" y="421"/>
                    <a:pt x="892" y="421"/>
                  </a:cubicBezTo>
                  <a:close/>
                  <a:moveTo>
                    <a:pt x="1108" y="521"/>
                  </a:moveTo>
                  <a:lnTo>
                    <a:pt x="1108" y="521"/>
                  </a:lnTo>
                  <a:cubicBezTo>
                    <a:pt x="1097" y="521"/>
                    <a:pt x="1097" y="532"/>
                    <a:pt x="1091" y="537"/>
                  </a:cubicBezTo>
                  <a:cubicBezTo>
                    <a:pt x="1086" y="548"/>
                    <a:pt x="1047" y="587"/>
                    <a:pt x="1069" y="587"/>
                  </a:cubicBezTo>
                  <a:cubicBezTo>
                    <a:pt x="1086" y="587"/>
                    <a:pt x="1091" y="582"/>
                    <a:pt x="1108" y="582"/>
                  </a:cubicBezTo>
                  <a:cubicBezTo>
                    <a:pt x="1141" y="582"/>
                    <a:pt x="1163" y="593"/>
                    <a:pt x="1180" y="620"/>
                  </a:cubicBezTo>
                  <a:cubicBezTo>
                    <a:pt x="1186" y="626"/>
                    <a:pt x="1186" y="637"/>
                    <a:pt x="1191" y="637"/>
                  </a:cubicBezTo>
                  <a:cubicBezTo>
                    <a:pt x="1219" y="654"/>
                    <a:pt x="1236" y="659"/>
                    <a:pt x="1263" y="659"/>
                  </a:cubicBezTo>
                  <a:cubicBezTo>
                    <a:pt x="1274" y="659"/>
                    <a:pt x="1280" y="648"/>
                    <a:pt x="1280" y="637"/>
                  </a:cubicBezTo>
                  <a:cubicBezTo>
                    <a:pt x="1280" y="626"/>
                    <a:pt x="1269" y="620"/>
                    <a:pt x="1258" y="609"/>
                  </a:cubicBezTo>
                  <a:cubicBezTo>
                    <a:pt x="1247" y="593"/>
                    <a:pt x="1236" y="582"/>
                    <a:pt x="1219" y="576"/>
                  </a:cubicBezTo>
                  <a:cubicBezTo>
                    <a:pt x="1191" y="560"/>
                    <a:pt x="1186" y="526"/>
                    <a:pt x="1153" y="526"/>
                  </a:cubicBezTo>
                  <a:cubicBezTo>
                    <a:pt x="1147" y="526"/>
                    <a:pt x="1141" y="532"/>
                    <a:pt x="1136" y="532"/>
                  </a:cubicBezTo>
                  <a:cubicBezTo>
                    <a:pt x="1130" y="521"/>
                    <a:pt x="1119" y="521"/>
                    <a:pt x="1108" y="521"/>
                  </a:cubicBezTo>
                  <a:close/>
                  <a:moveTo>
                    <a:pt x="1069" y="598"/>
                  </a:moveTo>
                  <a:lnTo>
                    <a:pt x="1069" y="598"/>
                  </a:lnTo>
                  <a:cubicBezTo>
                    <a:pt x="1036" y="598"/>
                    <a:pt x="1042" y="543"/>
                    <a:pt x="1008" y="543"/>
                  </a:cubicBezTo>
                  <a:cubicBezTo>
                    <a:pt x="997" y="543"/>
                    <a:pt x="997" y="543"/>
                    <a:pt x="997" y="543"/>
                  </a:cubicBezTo>
                  <a:cubicBezTo>
                    <a:pt x="997" y="548"/>
                    <a:pt x="997" y="554"/>
                    <a:pt x="997" y="560"/>
                  </a:cubicBezTo>
                  <a:cubicBezTo>
                    <a:pt x="997" y="576"/>
                    <a:pt x="1008" y="582"/>
                    <a:pt x="1008" y="598"/>
                  </a:cubicBezTo>
                  <a:cubicBezTo>
                    <a:pt x="1008" y="615"/>
                    <a:pt x="975" y="620"/>
                    <a:pt x="975" y="637"/>
                  </a:cubicBezTo>
                  <a:cubicBezTo>
                    <a:pt x="975" y="665"/>
                    <a:pt x="1008" y="676"/>
                    <a:pt x="1042" y="676"/>
                  </a:cubicBezTo>
                  <a:cubicBezTo>
                    <a:pt x="1069" y="676"/>
                    <a:pt x="1086" y="670"/>
                    <a:pt x="1119" y="670"/>
                  </a:cubicBezTo>
                  <a:cubicBezTo>
                    <a:pt x="1141" y="670"/>
                    <a:pt x="1153" y="676"/>
                    <a:pt x="1169" y="687"/>
                  </a:cubicBezTo>
                  <a:cubicBezTo>
                    <a:pt x="1186" y="698"/>
                    <a:pt x="1186" y="720"/>
                    <a:pt x="1202" y="720"/>
                  </a:cubicBezTo>
                  <a:cubicBezTo>
                    <a:pt x="1219" y="720"/>
                    <a:pt x="1236" y="709"/>
                    <a:pt x="1236" y="693"/>
                  </a:cubicBezTo>
                  <a:cubicBezTo>
                    <a:pt x="1236" y="659"/>
                    <a:pt x="1191" y="659"/>
                    <a:pt x="1169" y="631"/>
                  </a:cubicBezTo>
                  <a:cubicBezTo>
                    <a:pt x="1158" y="615"/>
                    <a:pt x="1147" y="604"/>
                    <a:pt x="1125" y="598"/>
                  </a:cubicBezTo>
                  <a:cubicBezTo>
                    <a:pt x="1114" y="598"/>
                    <a:pt x="1114" y="587"/>
                    <a:pt x="1103" y="587"/>
                  </a:cubicBezTo>
                  <a:cubicBezTo>
                    <a:pt x="1091" y="587"/>
                    <a:pt x="1086" y="598"/>
                    <a:pt x="1069" y="598"/>
                  </a:cubicBezTo>
                  <a:close/>
                  <a:moveTo>
                    <a:pt x="1369" y="642"/>
                  </a:moveTo>
                  <a:lnTo>
                    <a:pt x="1369" y="642"/>
                  </a:lnTo>
                  <a:cubicBezTo>
                    <a:pt x="1369" y="648"/>
                    <a:pt x="1369" y="654"/>
                    <a:pt x="1369" y="659"/>
                  </a:cubicBezTo>
                  <a:cubicBezTo>
                    <a:pt x="1369" y="681"/>
                    <a:pt x="1369" y="693"/>
                    <a:pt x="1374" y="720"/>
                  </a:cubicBezTo>
                  <a:cubicBezTo>
                    <a:pt x="1380" y="720"/>
                    <a:pt x="1385" y="720"/>
                    <a:pt x="1391" y="720"/>
                  </a:cubicBezTo>
                  <a:cubicBezTo>
                    <a:pt x="1396" y="720"/>
                    <a:pt x="1402" y="715"/>
                    <a:pt x="1407" y="715"/>
                  </a:cubicBezTo>
                  <a:cubicBezTo>
                    <a:pt x="1419" y="715"/>
                    <a:pt x="1424" y="720"/>
                    <a:pt x="1429" y="726"/>
                  </a:cubicBezTo>
                  <a:cubicBezTo>
                    <a:pt x="1435" y="720"/>
                    <a:pt x="1435" y="715"/>
                    <a:pt x="1435" y="715"/>
                  </a:cubicBezTo>
                  <a:cubicBezTo>
                    <a:pt x="1435" y="698"/>
                    <a:pt x="1424" y="693"/>
                    <a:pt x="1419" y="681"/>
                  </a:cubicBezTo>
                  <a:cubicBezTo>
                    <a:pt x="1407" y="659"/>
                    <a:pt x="1396" y="642"/>
                    <a:pt x="1369" y="642"/>
                  </a:cubicBezTo>
                  <a:close/>
                  <a:moveTo>
                    <a:pt x="1380" y="537"/>
                  </a:moveTo>
                  <a:lnTo>
                    <a:pt x="1380" y="537"/>
                  </a:lnTo>
                  <a:cubicBezTo>
                    <a:pt x="1369" y="537"/>
                    <a:pt x="1369" y="537"/>
                    <a:pt x="1369" y="537"/>
                  </a:cubicBezTo>
                  <a:cubicBezTo>
                    <a:pt x="1363" y="554"/>
                    <a:pt x="1363" y="565"/>
                    <a:pt x="1352" y="570"/>
                  </a:cubicBezTo>
                  <a:cubicBezTo>
                    <a:pt x="1369" y="582"/>
                    <a:pt x="1385" y="587"/>
                    <a:pt x="1402" y="598"/>
                  </a:cubicBezTo>
                  <a:cubicBezTo>
                    <a:pt x="1402" y="593"/>
                    <a:pt x="1407" y="593"/>
                    <a:pt x="1407" y="587"/>
                  </a:cubicBezTo>
                  <a:cubicBezTo>
                    <a:pt x="1407" y="576"/>
                    <a:pt x="1396" y="576"/>
                    <a:pt x="1391" y="570"/>
                  </a:cubicBezTo>
                  <a:cubicBezTo>
                    <a:pt x="1385" y="560"/>
                    <a:pt x="1380" y="548"/>
                    <a:pt x="1380" y="537"/>
                  </a:cubicBezTo>
                  <a:close/>
                  <a:moveTo>
                    <a:pt x="94" y="0"/>
                  </a:moveTo>
                  <a:lnTo>
                    <a:pt x="94" y="0"/>
                  </a:lnTo>
                  <a:cubicBezTo>
                    <a:pt x="111" y="33"/>
                    <a:pt x="122" y="66"/>
                    <a:pt x="160" y="83"/>
                  </a:cubicBezTo>
                  <a:cubicBezTo>
                    <a:pt x="205" y="110"/>
                    <a:pt x="244" y="110"/>
                    <a:pt x="283" y="144"/>
                  </a:cubicBezTo>
                  <a:cubicBezTo>
                    <a:pt x="310" y="166"/>
                    <a:pt x="310" y="194"/>
                    <a:pt x="332" y="221"/>
                  </a:cubicBezTo>
                  <a:cubicBezTo>
                    <a:pt x="338" y="221"/>
                    <a:pt x="338" y="216"/>
                    <a:pt x="338" y="210"/>
                  </a:cubicBezTo>
                  <a:cubicBezTo>
                    <a:pt x="338" y="144"/>
                    <a:pt x="283" y="116"/>
                    <a:pt x="283" y="50"/>
                  </a:cubicBezTo>
                  <a:cubicBezTo>
                    <a:pt x="283" y="33"/>
                    <a:pt x="305" y="33"/>
                    <a:pt x="321" y="33"/>
                  </a:cubicBezTo>
                  <a:cubicBezTo>
                    <a:pt x="327" y="33"/>
                    <a:pt x="332" y="38"/>
                    <a:pt x="338" y="44"/>
                  </a:cubicBezTo>
                  <a:cubicBezTo>
                    <a:pt x="349" y="50"/>
                    <a:pt x="360" y="44"/>
                    <a:pt x="382" y="44"/>
                  </a:cubicBezTo>
                  <a:lnTo>
                    <a:pt x="382" y="44"/>
                  </a:lnTo>
                  <a:cubicBezTo>
                    <a:pt x="382" y="105"/>
                    <a:pt x="482" y="94"/>
                    <a:pt x="498" y="155"/>
                  </a:cubicBezTo>
                  <a:cubicBezTo>
                    <a:pt x="510" y="216"/>
                    <a:pt x="515" y="271"/>
                    <a:pt x="571" y="299"/>
                  </a:cubicBezTo>
                  <a:cubicBezTo>
                    <a:pt x="604" y="316"/>
                    <a:pt x="631" y="304"/>
                    <a:pt x="670" y="310"/>
                  </a:cubicBezTo>
                  <a:cubicBezTo>
                    <a:pt x="692" y="316"/>
                    <a:pt x="698" y="327"/>
                    <a:pt x="715" y="338"/>
                  </a:cubicBezTo>
                  <a:cubicBezTo>
                    <a:pt x="754" y="365"/>
                    <a:pt x="770" y="382"/>
                    <a:pt x="803" y="410"/>
                  </a:cubicBezTo>
                  <a:cubicBezTo>
                    <a:pt x="825" y="427"/>
                    <a:pt x="853" y="427"/>
                    <a:pt x="853" y="454"/>
                  </a:cubicBezTo>
                  <a:cubicBezTo>
                    <a:pt x="853" y="465"/>
                    <a:pt x="848" y="476"/>
                    <a:pt x="848" y="487"/>
                  </a:cubicBezTo>
                  <a:cubicBezTo>
                    <a:pt x="848" y="498"/>
                    <a:pt x="864" y="504"/>
                    <a:pt x="864" y="515"/>
                  </a:cubicBezTo>
                  <a:cubicBezTo>
                    <a:pt x="870" y="537"/>
                    <a:pt x="859" y="554"/>
                    <a:pt x="870" y="576"/>
                  </a:cubicBezTo>
                  <a:cubicBezTo>
                    <a:pt x="881" y="587"/>
                    <a:pt x="892" y="598"/>
                    <a:pt x="903" y="609"/>
                  </a:cubicBezTo>
                  <a:cubicBezTo>
                    <a:pt x="920" y="637"/>
                    <a:pt x="942" y="642"/>
                    <a:pt x="964" y="665"/>
                  </a:cubicBezTo>
                  <a:cubicBezTo>
                    <a:pt x="975" y="681"/>
                    <a:pt x="986" y="698"/>
                    <a:pt x="1008" y="698"/>
                  </a:cubicBezTo>
                  <a:cubicBezTo>
                    <a:pt x="1091" y="698"/>
                    <a:pt x="1091" y="698"/>
                    <a:pt x="1091" y="698"/>
                  </a:cubicBezTo>
                  <a:cubicBezTo>
                    <a:pt x="1114" y="698"/>
                    <a:pt x="1125" y="709"/>
                    <a:pt x="1147" y="715"/>
                  </a:cubicBezTo>
                  <a:cubicBezTo>
                    <a:pt x="1175" y="726"/>
                    <a:pt x="1219" y="742"/>
                    <a:pt x="1224" y="775"/>
                  </a:cubicBezTo>
                  <a:cubicBezTo>
                    <a:pt x="1224" y="787"/>
                    <a:pt x="1214" y="798"/>
                    <a:pt x="1202" y="809"/>
                  </a:cubicBezTo>
                  <a:cubicBezTo>
                    <a:pt x="1186" y="842"/>
                    <a:pt x="1175" y="870"/>
                    <a:pt x="1141" y="892"/>
                  </a:cubicBezTo>
                  <a:cubicBezTo>
                    <a:pt x="1119" y="903"/>
                    <a:pt x="1103" y="908"/>
                    <a:pt x="1086" y="925"/>
                  </a:cubicBezTo>
                  <a:lnTo>
                    <a:pt x="1086" y="925"/>
                  </a:lnTo>
                  <a:cubicBezTo>
                    <a:pt x="1086" y="931"/>
                    <a:pt x="1086" y="931"/>
                    <a:pt x="1091" y="931"/>
                  </a:cubicBezTo>
                  <a:cubicBezTo>
                    <a:pt x="1108" y="931"/>
                    <a:pt x="1114" y="920"/>
                    <a:pt x="1130" y="920"/>
                  </a:cubicBezTo>
                  <a:cubicBezTo>
                    <a:pt x="1141" y="920"/>
                    <a:pt x="1141" y="920"/>
                    <a:pt x="1141" y="920"/>
                  </a:cubicBezTo>
                  <a:cubicBezTo>
                    <a:pt x="1153" y="920"/>
                    <a:pt x="1153" y="914"/>
                    <a:pt x="1158" y="908"/>
                  </a:cubicBezTo>
                  <a:cubicBezTo>
                    <a:pt x="1219" y="897"/>
                    <a:pt x="1241" y="864"/>
                    <a:pt x="1274" y="826"/>
                  </a:cubicBezTo>
                  <a:cubicBezTo>
                    <a:pt x="1296" y="798"/>
                    <a:pt x="1308" y="770"/>
                    <a:pt x="1341" y="770"/>
                  </a:cubicBezTo>
                  <a:cubicBezTo>
                    <a:pt x="1352" y="770"/>
                    <a:pt x="1352" y="781"/>
                    <a:pt x="1363" y="792"/>
                  </a:cubicBezTo>
                  <a:cubicBezTo>
                    <a:pt x="1380" y="809"/>
                    <a:pt x="1391" y="814"/>
                    <a:pt x="1413" y="826"/>
                  </a:cubicBezTo>
                  <a:cubicBezTo>
                    <a:pt x="1441" y="836"/>
                    <a:pt x="1463" y="842"/>
                    <a:pt x="1490" y="859"/>
                  </a:cubicBezTo>
                  <a:cubicBezTo>
                    <a:pt x="1513" y="870"/>
                    <a:pt x="1507" y="892"/>
                    <a:pt x="1518" y="920"/>
                  </a:cubicBezTo>
                  <a:cubicBezTo>
                    <a:pt x="1529" y="953"/>
                    <a:pt x="1552" y="975"/>
                    <a:pt x="1552" y="1014"/>
                  </a:cubicBezTo>
                  <a:cubicBezTo>
                    <a:pt x="1552" y="1019"/>
                    <a:pt x="1552" y="1019"/>
                    <a:pt x="1552" y="1019"/>
                  </a:cubicBezTo>
                  <a:cubicBezTo>
                    <a:pt x="1552" y="1025"/>
                    <a:pt x="1552" y="1025"/>
                    <a:pt x="1552" y="1025"/>
                  </a:cubicBezTo>
                  <a:cubicBezTo>
                    <a:pt x="1529" y="1025"/>
                    <a:pt x="1518" y="1025"/>
                    <a:pt x="1496" y="1030"/>
                  </a:cubicBezTo>
                  <a:cubicBezTo>
                    <a:pt x="1490" y="1030"/>
                    <a:pt x="1480" y="1025"/>
                    <a:pt x="1474" y="1030"/>
                  </a:cubicBezTo>
                  <a:cubicBezTo>
                    <a:pt x="1463" y="1036"/>
                    <a:pt x="1468" y="1047"/>
                    <a:pt x="1463" y="1058"/>
                  </a:cubicBezTo>
                  <a:cubicBezTo>
                    <a:pt x="1457" y="1069"/>
                    <a:pt x="1441" y="1069"/>
                    <a:pt x="1429" y="1069"/>
                  </a:cubicBezTo>
                  <a:cubicBezTo>
                    <a:pt x="1424" y="1069"/>
                    <a:pt x="1424" y="1069"/>
                    <a:pt x="1424" y="1069"/>
                  </a:cubicBezTo>
                  <a:cubicBezTo>
                    <a:pt x="1424" y="1086"/>
                    <a:pt x="1424" y="1097"/>
                    <a:pt x="1424" y="1114"/>
                  </a:cubicBezTo>
                  <a:cubicBezTo>
                    <a:pt x="1424" y="1119"/>
                    <a:pt x="1419" y="1125"/>
                    <a:pt x="1413" y="1130"/>
                  </a:cubicBezTo>
                  <a:cubicBezTo>
                    <a:pt x="1413" y="1130"/>
                    <a:pt x="1407" y="1130"/>
                    <a:pt x="1413" y="1136"/>
                  </a:cubicBezTo>
                  <a:cubicBezTo>
                    <a:pt x="1413" y="1136"/>
                    <a:pt x="1419" y="1136"/>
                    <a:pt x="1424" y="1136"/>
                  </a:cubicBezTo>
                  <a:cubicBezTo>
                    <a:pt x="1446" y="1136"/>
                    <a:pt x="1457" y="1125"/>
                    <a:pt x="1480" y="1125"/>
                  </a:cubicBezTo>
                  <a:cubicBezTo>
                    <a:pt x="1501" y="1125"/>
                    <a:pt x="1524" y="1141"/>
                    <a:pt x="1524" y="1169"/>
                  </a:cubicBezTo>
                  <a:cubicBezTo>
                    <a:pt x="1524" y="1180"/>
                    <a:pt x="1507" y="1186"/>
                    <a:pt x="1490" y="1186"/>
                  </a:cubicBezTo>
                  <a:cubicBezTo>
                    <a:pt x="1480" y="1186"/>
                    <a:pt x="1474" y="1180"/>
                    <a:pt x="1468" y="1180"/>
                  </a:cubicBezTo>
                  <a:cubicBezTo>
                    <a:pt x="1463" y="1180"/>
                    <a:pt x="1463" y="1180"/>
                    <a:pt x="1463" y="1186"/>
                  </a:cubicBezTo>
                  <a:cubicBezTo>
                    <a:pt x="1463" y="1191"/>
                    <a:pt x="1463" y="1197"/>
                    <a:pt x="1468" y="1208"/>
                  </a:cubicBezTo>
                  <a:cubicBezTo>
                    <a:pt x="1457" y="1224"/>
                    <a:pt x="1446" y="1235"/>
                    <a:pt x="1429" y="1241"/>
                  </a:cubicBezTo>
                  <a:cubicBezTo>
                    <a:pt x="1413" y="1247"/>
                    <a:pt x="1402" y="1235"/>
                    <a:pt x="1391" y="1247"/>
                  </a:cubicBezTo>
                  <a:cubicBezTo>
                    <a:pt x="1380" y="1263"/>
                    <a:pt x="1391" y="1280"/>
                    <a:pt x="1385" y="1296"/>
                  </a:cubicBezTo>
                  <a:cubicBezTo>
                    <a:pt x="1385" y="1307"/>
                    <a:pt x="1374" y="1313"/>
                    <a:pt x="1363" y="1319"/>
                  </a:cubicBezTo>
                  <a:lnTo>
                    <a:pt x="1363" y="1319"/>
                  </a:lnTo>
                  <a:cubicBezTo>
                    <a:pt x="1385" y="1330"/>
                    <a:pt x="1402" y="1341"/>
                    <a:pt x="1413" y="1357"/>
                  </a:cubicBezTo>
                  <a:lnTo>
                    <a:pt x="1413" y="1357"/>
                  </a:lnTo>
                  <a:cubicBezTo>
                    <a:pt x="1341" y="1363"/>
                    <a:pt x="1296" y="1374"/>
                    <a:pt x="1219" y="1374"/>
                  </a:cubicBezTo>
                  <a:cubicBezTo>
                    <a:pt x="1191" y="1374"/>
                    <a:pt x="1180" y="1368"/>
                    <a:pt x="1153" y="1368"/>
                  </a:cubicBezTo>
                  <a:cubicBezTo>
                    <a:pt x="1125" y="1368"/>
                    <a:pt x="1125" y="1402"/>
                    <a:pt x="1119" y="1429"/>
                  </a:cubicBezTo>
                  <a:cubicBezTo>
                    <a:pt x="1114" y="1446"/>
                    <a:pt x="1097" y="1452"/>
                    <a:pt x="1081" y="1468"/>
                  </a:cubicBezTo>
                  <a:cubicBezTo>
                    <a:pt x="1069" y="1479"/>
                    <a:pt x="1058" y="1490"/>
                    <a:pt x="1042" y="1490"/>
                  </a:cubicBezTo>
                  <a:cubicBezTo>
                    <a:pt x="992" y="1490"/>
                    <a:pt x="964" y="1474"/>
                    <a:pt x="931" y="1446"/>
                  </a:cubicBezTo>
                  <a:cubicBezTo>
                    <a:pt x="914" y="1429"/>
                    <a:pt x="909" y="1407"/>
                    <a:pt x="887" y="1407"/>
                  </a:cubicBezTo>
                  <a:cubicBezTo>
                    <a:pt x="848" y="1407"/>
                    <a:pt x="825" y="1413"/>
                    <a:pt x="798" y="1435"/>
                  </a:cubicBezTo>
                  <a:cubicBezTo>
                    <a:pt x="781" y="1446"/>
                    <a:pt x="776" y="1457"/>
                    <a:pt x="759" y="1457"/>
                  </a:cubicBezTo>
                  <a:cubicBezTo>
                    <a:pt x="754" y="1457"/>
                    <a:pt x="754" y="1457"/>
                    <a:pt x="748" y="1457"/>
                  </a:cubicBezTo>
                  <a:lnTo>
                    <a:pt x="748" y="1457"/>
                  </a:lnTo>
                  <a:cubicBezTo>
                    <a:pt x="648" y="1424"/>
                    <a:pt x="598" y="1385"/>
                    <a:pt x="510" y="1324"/>
                  </a:cubicBezTo>
                  <a:cubicBezTo>
                    <a:pt x="465" y="1291"/>
                    <a:pt x="449" y="1258"/>
                    <a:pt x="410" y="1219"/>
                  </a:cubicBezTo>
                  <a:cubicBezTo>
                    <a:pt x="382" y="1191"/>
                    <a:pt x="365" y="1180"/>
                    <a:pt x="338" y="1152"/>
                  </a:cubicBezTo>
                  <a:cubicBezTo>
                    <a:pt x="321" y="1136"/>
                    <a:pt x="305" y="1125"/>
                    <a:pt x="305" y="1102"/>
                  </a:cubicBezTo>
                  <a:cubicBezTo>
                    <a:pt x="305" y="1058"/>
                    <a:pt x="305" y="1058"/>
                    <a:pt x="305" y="1058"/>
                  </a:cubicBezTo>
                  <a:cubicBezTo>
                    <a:pt x="305" y="1019"/>
                    <a:pt x="343" y="1003"/>
                    <a:pt x="343" y="964"/>
                  </a:cubicBezTo>
                  <a:cubicBezTo>
                    <a:pt x="343" y="942"/>
                    <a:pt x="332" y="936"/>
                    <a:pt x="316" y="925"/>
                  </a:cubicBezTo>
                  <a:cubicBezTo>
                    <a:pt x="293" y="914"/>
                    <a:pt x="283" y="903"/>
                    <a:pt x="266" y="892"/>
                  </a:cubicBezTo>
                  <a:cubicBezTo>
                    <a:pt x="227" y="870"/>
                    <a:pt x="205" y="859"/>
                    <a:pt x="160" y="859"/>
                  </a:cubicBezTo>
                  <a:cubicBezTo>
                    <a:pt x="116" y="859"/>
                    <a:pt x="116" y="859"/>
                    <a:pt x="116" y="859"/>
                  </a:cubicBezTo>
                  <a:cubicBezTo>
                    <a:pt x="94" y="859"/>
                    <a:pt x="72" y="864"/>
                    <a:pt x="55" y="848"/>
                  </a:cubicBezTo>
                  <a:cubicBezTo>
                    <a:pt x="33" y="831"/>
                    <a:pt x="44" y="803"/>
                    <a:pt x="39" y="770"/>
                  </a:cubicBezTo>
                  <a:cubicBezTo>
                    <a:pt x="33" y="742"/>
                    <a:pt x="33" y="726"/>
                    <a:pt x="22" y="698"/>
                  </a:cubicBezTo>
                  <a:lnTo>
                    <a:pt x="22" y="698"/>
                  </a:lnTo>
                  <a:cubicBezTo>
                    <a:pt x="55" y="693"/>
                    <a:pt x="83" y="659"/>
                    <a:pt x="83" y="626"/>
                  </a:cubicBezTo>
                  <a:cubicBezTo>
                    <a:pt x="83" y="593"/>
                    <a:pt x="89" y="570"/>
                    <a:pt x="72" y="543"/>
                  </a:cubicBezTo>
                  <a:cubicBezTo>
                    <a:pt x="61" y="521"/>
                    <a:pt x="44" y="515"/>
                    <a:pt x="22" y="504"/>
                  </a:cubicBezTo>
                  <a:cubicBezTo>
                    <a:pt x="17" y="498"/>
                    <a:pt x="0" y="493"/>
                    <a:pt x="0" y="487"/>
                  </a:cubicBezTo>
                  <a:cubicBezTo>
                    <a:pt x="0" y="449"/>
                    <a:pt x="39" y="443"/>
                    <a:pt x="66" y="421"/>
                  </a:cubicBezTo>
                  <a:cubicBezTo>
                    <a:pt x="105" y="382"/>
                    <a:pt x="133" y="349"/>
                    <a:pt x="133" y="288"/>
                  </a:cubicBezTo>
                  <a:cubicBezTo>
                    <a:pt x="133" y="205"/>
                    <a:pt x="77" y="161"/>
                    <a:pt x="77" y="72"/>
                  </a:cubicBezTo>
                  <a:cubicBezTo>
                    <a:pt x="77" y="50"/>
                    <a:pt x="89" y="33"/>
                    <a:pt x="89" y="11"/>
                  </a:cubicBezTo>
                  <a:cubicBezTo>
                    <a:pt x="89" y="5"/>
                    <a:pt x="94" y="0"/>
                    <a:pt x="94" y="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4" name="Freeform 127"/>
            <p:cNvSpPr>
              <a:spLocks noChangeArrowheads="1"/>
            </p:cNvSpPr>
            <p:nvPr/>
          </p:nvSpPr>
          <p:spPr bwMode="auto">
            <a:xfrm>
              <a:off x="17264525" y="3371851"/>
              <a:ext cx="509555" cy="639763"/>
            </a:xfrm>
            <a:custGeom>
              <a:avLst/>
              <a:gdLst>
                <a:gd name="T0" fmla="*/ 33 w 1414"/>
                <a:gd name="T1" fmla="*/ 775 h 1778"/>
                <a:gd name="T2" fmla="*/ 0 w 1414"/>
                <a:gd name="T3" fmla="*/ 875 h 1778"/>
                <a:gd name="T4" fmla="*/ 55 w 1414"/>
                <a:gd name="T5" fmla="*/ 964 h 1778"/>
                <a:gd name="T6" fmla="*/ 116 w 1414"/>
                <a:gd name="T7" fmla="*/ 1075 h 1778"/>
                <a:gd name="T8" fmla="*/ 249 w 1414"/>
                <a:gd name="T9" fmla="*/ 1136 h 1778"/>
                <a:gd name="T10" fmla="*/ 271 w 1414"/>
                <a:gd name="T11" fmla="*/ 1091 h 1778"/>
                <a:gd name="T12" fmla="*/ 271 w 1414"/>
                <a:gd name="T13" fmla="*/ 1064 h 1778"/>
                <a:gd name="T14" fmla="*/ 305 w 1414"/>
                <a:gd name="T15" fmla="*/ 1075 h 1778"/>
                <a:gd name="T16" fmla="*/ 249 w 1414"/>
                <a:gd name="T17" fmla="*/ 1008 h 1778"/>
                <a:gd name="T18" fmla="*/ 205 w 1414"/>
                <a:gd name="T19" fmla="*/ 931 h 1778"/>
                <a:gd name="T20" fmla="*/ 155 w 1414"/>
                <a:gd name="T21" fmla="*/ 820 h 1778"/>
                <a:gd name="T22" fmla="*/ 144 w 1414"/>
                <a:gd name="T23" fmla="*/ 770 h 1778"/>
                <a:gd name="T24" fmla="*/ 33 w 1414"/>
                <a:gd name="T25" fmla="*/ 775 h 1778"/>
                <a:gd name="T26" fmla="*/ 604 w 1414"/>
                <a:gd name="T27" fmla="*/ 1434 h 1778"/>
                <a:gd name="T28" fmla="*/ 582 w 1414"/>
                <a:gd name="T29" fmla="*/ 1429 h 1778"/>
                <a:gd name="T30" fmla="*/ 604 w 1414"/>
                <a:gd name="T31" fmla="*/ 1495 h 1778"/>
                <a:gd name="T32" fmla="*/ 615 w 1414"/>
                <a:gd name="T33" fmla="*/ 1583 h 1778"/>
                <a:gd name="T34" fmla="*/ 687 w 1414"/>
                <a:gd name="T35" fmla="*/ 1517 h 1778"/>
                <a:gd name="T36" fmla="*/ 626 w 1414"/>
                <a:gd name="T37" fmla="*/ 1462 h 1778"/>
                <a:gd name="T38" fmla="*/ 704 w 1414"/>
                <a:gd name="T39" fmla="*/ 1550 h 1778"/>
                <a:gd name="T40" fmla="*/ 759 w 1414"/>
                <a:gd name="T41" fmla="*/ 1611 h 1778"/>
                <a:gd name="T42" fmla="*/ 803 w 1414"/>
                <a:gd name="T43" fmla="*/ 1694 h 1778"/>
                <a:gd name="T44" fmla="*/ 776 w 1414"/>
                <a:gd name="T45" fmla="*/ 1705 h 1778"/>
                <a:gd name="T46" fmla="*/ 798 w 1414"/>
                <a:gd name="T47" fmla="*/ 1772 h 1778"/>
                <a:gd name="T48" fmla="*/ 731 w 1414"/>
                <a:gd name="T49" fmla="*/ 1678 h 1778"/>
                <a:gd name="T50" fmla="*/ 692 w 1414"/>
                <a:gd name="T51" fmla="*/ 1639 h 1778"/>
                <a:gd name="T52" fmla="*/ 687 w 1414"/>
                <a:gd name="T53" fmla="*/ 1606 h 1778"/>
                <a:gd name="T54" fmla="*/ 704 w 1414"/>
                <a:gd name="T55" fmla="*/ 1550 h 1778"/>
                <a:gd name="T56" fmla="*/ 687 w 1414"/>
                <a:gd name="T57" fmla="*/ 44 h 1778"/>
                <a:gd name="T58" fmla="*/ 720 w 1414"/>
                <a:gd name="T59" fmla="*/ 194 h 1778"/>
                <a:gd name="T60" fmla="*/ 825 w 1414"/>
                <a:gd name="T61" fmla="*/ 205 h 1778"/>
                <a:gd name="T62" fmla="*/ 981 w 1414"/>
                <a:gd name="T63" fmla="*/ 271 h 1778"/>
                <a:gd name="T64" fmla="*/ 970 w 1414"/>
                <a:gd name="T65" fmla="*/ 404 h 1778"/>
                <a:gd name="T66" fmla="*/ 1003 w 1414"/>
                <a:gd name="T67" fmla="*/ 498 h 1778"/>
                <a:gd name="T68" fmla="*/ 1175 w 1414"/>
                <a:gd name="T69" fmla="*/ 670 h 1778"/>
                <a:gd name="T70" fmla="*/ 1413 w 1414"/>
                <a:gd name="T71" fmla="*/ 803 h 1778"/>
                <a:gd name="T72" fmla="*/ 1236 w 1414"/>
                <a:gd name="T73" fmla="*/ 1086 h 1778"/>
                <a:gd name="T74" fmla="*/ 1224 w 1414"/>
                <a:gd name="T75" fmla="*/ 1374 h 1778"/>
                <a:gd name="T76" fmla="*/ 1125 w 1414"/>
                <a:gd name="T77" fmla="*/ 1407 h 1778"/>
                <a:gd name="T78" fmla="*/ 1053 w 1414"/>
                <a:gd name="T79" fmla="*/ 1473 h 1778"/>
                <a:gd name="T80" fmla="*/ 1025 w 1414"/>
                <a:gd name="T81" fmla="*/ 1285 h 1778"/>
                <a:gd name="T82" fmla="*/ 964 w 1414"/>
                <a:gd name="T83" fmla="*/ 1163 h 1778"/>
                <a:gd name="T84" fmla="*/ 892 w 1414"/>
                <a:gd name="T85" fmla="*/ 1080 h 1778"/>
                <a:gd name="T86" fmla="*/ 875 w 1414"/>
                <a:gd name="T87" fmla="*/ 1041 h 1778"/>
                <a:gd name="T88" fmla="*/ 848 w 1414"/>
                <a:gd name="T89" fmla="*/ 980 h 1778"/>
                <a:gd name="T90" fmla="*/ 848 w 1414"/>
                <a:gd name="T91" fmla="*/ 947 h 1778"/>
                <a:gd name="T92" fmla="*/ 792 w 1414"/>
                <a:gd name="T93" fmla="*/ 908 h 1778"/>
                <a:gd name="T94" fmla="*/ 781 w 1414"/>
                <a:gd name="T95" fmla="*/ 881 h 1778"/>
                <a:gd name="T96" fmla="*/ 764 w 1414"/>
                <a:gd name="T97" fmla="*/ 859 h 1778"/>
                <a:gd name="T98" fmla="*/ 764 w 1414"/>
                <a:gd name="T99" fmla="*/ 814 h 1778"/>
                <a:gd name="T100" fmla="*/ 687 w 1414"/>
                <a:gd name="T101" fmla="*/ 665 h 1778"/>
                <a:gd name="T102" fmla="*/ 609 w 1414"/>
                <a:gd name="T103" fmla="*/ 581 h 1778"/>
                <a:gd name="T104" fmla="*/ 549 w 1414"/>
                <a:gd name="T105" fmla="*/ 515 h 1778"/>
                <a:gd name="T106" fmla="*/ 521 w 1414"/>
                <a:gd name="T107" fmla="*/ 493 h 1778"/>
                <a:gd name="T108" fmla="*/ 510 w 1414"/>
                <a:gd name="T109" fmla="*/ 454 h 1778"/>
                <a:gd name="T110" fmla="*/ 454 w 1414"/>
                <a:gd name="T111" fmla="*/ 404 h 1778"/>
                <a:gd name="T112" fmla="*/ 299 w 1414"/>
                <a:gd name="T113" fmla="*/ 260 h 1778"/>
                <a:gd name="T114" fmla="*/ 283 w 1414"/>
                <a:gd name="T115" fmla="*/ 249 h 1778"/>
                <a:gd name="T116" fmla="*/ 510 w 1414"/>
                <a:gd name="T117" fmla="*/ 188 h 1778"/>
                <a:gd name="T118" fmla="*/ 571 w 1414"/>
                <a:gd name="T119" fmla="*/ 149 h 1778"/>
                <a:gd name="T120" fmla="*/ 526 w 1414"/>
                <a:gd name="T121" fmla="*/ 0 h 1778"/>
                <a:gd name="T122" fmla="*/ 687 w 1414"/>
                <a:gd name="T123" fmla="*/ 44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4" h="1778">
                  <a:moveTo>
                    <a:pt x="33" y="775"/>
                  </a:moveTo>
                  <a:lnTo>
                    <a:pt x="33" y="775"/>
                  </a:lnTo>
                  <a:cubicBezTo>
                    <a:pt x="27" y="803"/>
                    <a:pt x="33" y="825"/>
                    <a:pt x="17" y="847"/>
                  </a:cubicBezTo>
                  <a:cubicBezTo>
                    <a:pt x="11" y="859"/>
                    <a:pt x="5" y="864"/>
                    <a:pt x="0" y="875"/>
                  </a:cubicBezTo>
                  <a:cubicBezTo>
                    <a:pt x="17" y="886"/>
                    <a:pt x="17" y="897"/>
                    <a:pt x="22" y="908"/>
                  </a:cubicBezTo>
                  <a:cubicBezTo>
                    <a:pt x="33" y="936"/>
                    <a:pt x="44" y="942"/>
                    <a:pt x="55" y="964"/>
                  </a:cubicBezTo>
                  <a:cubicBezTo>
                    <a:pt x="66" y="1003"/>
                    <a:pt x="89" y="1014"/>
                    <a:pt x="105" y="1047"/>
                  </a:cubicBezTo>
                  <a:cubicBezTo>
                    <a:pt x="111" y="1058"/>
                    <a:pt x="111" y="1069"/>
                    <a:pt x="116" y="1075"/>
                  </a:cubicBezTo>
                  <a:cubicBezTo>
                    <a:pt x="133" y="1097"/>
                    <a:pt x="155" y="1097"/>
                    <a:pt x="177" y="1108"/>
                  </a:cubicBezTo>
                  <a:cubicBezTo>
                    <a:pt x="205" y="1119"/>
                    <a:pt x="222" y="1136"/>
                    <a:pt x="249" y="1136"/>
                  </a:cubicBezTo>
                  <a:cubicBezTo>
                    <a:pt x="260" y="1136"/>
                    <a:pt x="260" y="1130"/>
                    <a:pt x="271" y="1130"/>
                  </a:cubicBezTo>
                  <a:cubicBezTo>
                    <a:pt x="271" y="1091"/>
                    <a:pt x="271" y="1091"/>
                    <a:pt x="271" y="1091"/>
                  </a:cubicBezTo>
                  <a:cubicBezTo>
                    <a:pt x="266" y="1069"/>
                    <a:pt x="266" y="1069"/>
                    <a:pt x="266" y="1069"/>
                  </a:cubicBezTo>
                  <a:cubicBezTo>
                    <a:pt x="271" y="1064"/>
                    <a:pt x="271" y="1064"/>
                    <a:pt x="271" y="1064"/>
                  </a:cubicBezTo>
                  <a:cubicBezTo>
                    <a:pt x="283" y="1069"/>
                    <a:pt x="288" y="1080"/>
                    <a:pt x="299" y="1080"/>
                  </a:cubicBezTo>
                  <a:lnTo>
                    <a:pt x="305" y="1075"/>
                  </a:lnTo>
                  <a:cubicBezTo>
                    <a:pt x="305" y="1052"/>
                    <a:pt x="293" y="1041"/>
                    <a:pt x="277" y="1030"/>
                  </a:cubicBezTo>
                  <a:cubicBezTo>
                    <a:pt x="271" y="1019"/>
                    <a:pt x="255" y="1019"/>
                    <a:pt x="249" y="1008"/>
                  </a:cubicBezTo>
                  <a:cubicBezTo>
                    <a:pt x="244" y="997"/>
                    <a:pt x="244" y="992"/>
                    <a:pt x="238" y="986"/>
                  </a:cubicBezTo>
                  <a:cubicBezTo>
                    <a:pt x="227" y="969"/>
                    <a:pt x="210" y="964"/>
                    <a:pt x="205" y="931"/>
                  </a:cubicBezTo>
                  <a:cubicBezTo>
                    <a:pt x="205" y="914"/>
                    <a:pt x="205" y="903"/>
                    <a:pt x="199" y="886"/>
                  </a:cubicBezTo>
                  <a:cubicBezTo>
                    <a:pt x="183" y="859"/>
                    <a:pt x="172" y="847"/>
                    <a:pt x="155" y="820"/>
                  </a:cubicBezTo>
                  <a:cubicBezTo>
                    <a:pt x="150" y="814"/>
                    <a:pt x="144" y="814"/>
                    <a:pt x="144" y="809"/>
                  </a:cubicBezTo>
                  <a:cubicBezTo>
                    <a:pt x="144" y="770"/>
                    <a:pt x="144" y="770"/>
                    <a:pt x="144" y="770"/>
                  </a:cubicBezTo>
                  <a:cubicBezTo>
                    <a:pt x="144" y="764"/>
                    <a:pt x="138" y="759"/>
                    <a:pt x="127" y="759"/>
                  </a:cubicBezTo>
                  <a:cubicBezTo>
                    <a:pt x="89" y="759"/>
                    <a:pt x="72" y="775"/>
                    <a:pt x="33" y="775"/>
                  </a:cubicBezTo>
                  <a:close/>
                  <a:moveTo>
                    <a:pt x="604" y="1434"/>
                  </a:moveTo>
                  <a:lnTo>
                    <a:pt x="604" y="1434"/>
                  </a:lnTo>
                  <a:cubicBezTo>
                    <a:pt x="598" y="1434"/>
                    <a:pt x="598" y="1429"/>
                    <a:pt x="598" y="1429"/>
                  </a:cubicBezTo>
                  <a:cubicBezTo>
                    <a:pt x="582" y="1429"/>
                    <a:pt x="582" y="1429"/>
                    <a:pt x="582" y="1429"/>
                  </a:cubicBezTo>
                  <a:cubicBezTo>
                    <a:pt x="582" y="1434"/>
                    <a:pt x="582" y="1439"/>
                    <a:pt x="582" y="1445"/>
                  </a:cubicBezTo>
                  <a:cubicBezTo>
                    <a:pt x="582" y="1467"/>
                    <a:pt x="604" y="1473"/>
                    <a:pt x="604" y="1495"/>
                  </a:cubicBezTo>
                  <a:cubicBezTo>
                    <a:pt x="604" y="1572"/>
                    <a:pt x="604" y="1572"/>
                    <a:pt x="604" y="1572"/>
                  </a:cubicBezTo>
                  <a:cubicBezTo>
                    <a:pt x="604" y="1578"/>
                    <a:pt x="609" y="1583"/>
                    <a:pt x="615" y="1583"/>
                  </a:cubicBezTo>
                  <a:cubicBezTo>
                    <a:pt x="631" y="1583"/>
                    <a:pt x="637" y="1561"/>
                    <a:pt x="654" y="1556"/>
                  </a:cubicBezTo>
                  <a:cubicBezTo>
                    <a:pt x="670" y="1545"/>
                    <a:pt x="687" y="1539"/>
                    <a:pt x="687" y="1517"/>
                  </a:cubicBezTo>
                  <a:cubicBezTo>
                    <a:pt x="687" y="1495"/>
                    <a:pt x="665" y="1489"/>
                    <a:pt x="648" y="1478"/>
                  </a:cubicBezTo>
                  <a:cubicBezTo>
                    <a:pt x="637" y="1473"/>
                    <a:pt x="631" y="1467"/>
                    <a:pt x="626" y="1462"/>
                  </a:cubicBezTo>
                  <a:cubicBezTo>
                    <a:pt x="615" y="1450"/>
                    <a:pt x="615" y="1434"/>
                    <a:pt x="604" y="1434"/>
                  </a:cubicBezTo>
                  <a:close/>
                  <a:moveTo>
                    <a:pt x="704" y="1550"/>
                  </a:moveTo>
                  <a:lnTo>
                    <a:pt x="704" y="1550"/>
                  </a:lnTo>
                  <a:cubicBezTo>
                    <a:pt x="731" y="1550"/>
                    <a:pt x="742" y="1583"/>
                    <a:pt x="759" y="1611"/>
                  </a:cubicBezTo>
                  <a:cubicBezTo>
                    <a:pt x="776" y="1639"/>
                    <a:pt x="803" y="1644"/>
                    <a:pt x="803" y="1678"/>
                  </a:cubicBezTo>
                  <a:cubicBezTo>
                    <a:pt x="803" y="1683"/>
                    <a:pt x="803" y="1689"/>
                    <a:pt x="803" y="1694"/>
                  </a:cubicBezTo>
                  <a:cubicBezTo>
                    <a:pt x="792" y="1694"/>
                    <a:pt x="787" y="1694"/>
                    <a:pt x="776" y="1694"/>
                  </a:cubicBezTo>
                  <a:cubicBezTo>
                    <a:pt x="776" y="1705"/>
                    <a:pt x="776" y="1705"/>
                    <a:pt x="776" y="1705"/>
                  </a:cubicBezTo>
                  <a:cubicBezTo>
                    <a:pt x="792" y="1733"/>
                    <a:pt x="803" y="1744"/>
                    <a:pt x="803" y="1777"/>
                  </a:cubicBezTo>
                  <a:cubicBezTo>
                    <a:pt x="798" y="1772"/>
                    <a:pt x="798" y="1772"/>
                    <a:pt x="798" y="1772"/>
                  </a:cubicBezTo>
                  <a:cubicBezTo>
                    <a:pt x="770" y="1750"/>
                    <a:pt x="754" y="1733"/>
                    <a:pt x="742" y="1700"/>
                  </a:cubicBezTo>
                  <a:cubicBezTo>
                    <a:pt x="737" y="1689"/>
                    <a:pt x="737" y="1683"/>
                    <a:pt x="731" y="1678"/>
                  </a:cubicBezTo>
                  <a:cubicBezTo>
                    <a:pt x="726" y="1672"/>
                    <a:pt x="715" y="1678"/>
                    <a:pt x="709" y="1667"/>
                  </a:cubicBezTo>
                  <a:cubicBezTo>
                    <a:pt x="704" y="1661"/>
                    <a:pt x="704" y="1650"/>
                    <a:pt x="692" y="1639"/>
                  </a:cubicBezTo>
                  <a:cubicBezTo>
                    <a:pt x="692" y="1633"/>
                    <a:pt x="687" y="1633"/>
                    <a:pt x="687" y="1622"/>
                  </a:cubicBezTo>
                  <a:cubicBezTo>
                    <a:pt x="687" y="1617"/>
                    <a:pt x="687" y="1611"/>
                    <a:pt x="687" y="1606"/>
                  </a:cubicBezTo>
                  <a:cubicBezTo>
                    <a:pt x="687" y="1583"/>
                    <a:pt x="687" y="1572"/>
                    <a:pt x="687" y="1556"/>
                  </a:cubicBezTo>
                  <a:cubicBezTo>
                    <a:pt x="692" y="1556"/>
                    <a:pt x="698" y="1550"/>
                    <a:pt x="704" y="1550"/>
                  </a:cubicBezTo>
                  <a:close/>
                  <a:moveTo>
                    <a:pt x="687" y="44"/>
                  </a:moveTo>
                  <a:lnTo>
                    <a:pt x="687" y="44"/>
                  </a:lnTo>
                  <a:cubicBezTo>
                    <a:pt x="698" y="72"/>
                    <a:pt x="698" y="88"/>
                    <a:pt x="704" y="116"/>
                  </a:cubicBezTo>
                  <a:cubicBezTo>
                    <a:pt x="709" y="149"/>
                    <a:pt x="698" y="177"/>
                    <a:pt x="720" y="194"/>
                  </a:cubicBezTo>
                  <a:cubicBezTo>
                    <a:pt x="737" y="210"/>
                    <a:pt x="759" y="205"/>
                    <a:pt x="781" y="205"/>
                  </a:cubicBezTo>
                  <a:cubicBezTo>
                    <a:pt x="825" y="205"/>
                    <a:pt x="825" y="205"/>
                    <a:pt x="825" y="205"/>
                  </a:cubicBezTo>
                  <a:cubicBezTo>
                    <a:pt x="870" y="205"/>
                    <a:pt x="892" y="216"/>
                    <a:pt x="931" y="238"/>
                  </a:cubicBezTo>
                  <a:cubicBezTo>
                    <a:pt x="948" y="249"/>
                    <a:pt x="958" y="260"/>
                    <a:pt x="981" y="271"/>
                  </a:cubicBezTo>
                  <a:cubicBezTo>
                    <a:pt x="997" y="282"/>
                    <a:pt x="1008" y="288"/>
                    <a:pt x="1008" y="310"/>
                  </a:cubicBezTo>
                  <a:cubicBezTo>
                    <a:pt x="1008" y="349"/>
                    <a:pt x="970" y="365"/>
                    <a:pt x="970" y="404"/>
                  </a:cubicBezTo>
                  <a:cubicBezTo>
                    <a:pt x="970" y="448"/>
                    <a:pt x="970" y="448"/>
                    <a:pt x="970" y="448"/>
                  </a:cubicBezTo>
                  <a:cubicBezTo>
                    <a:pt x="970" y="471"/>
                    <a:pt x="986" y="482"/>
                    <a:pt x="1003" y="498"/>
                  </a:cubicBezTo>
                  <a:cubicBezTo>
                    <a:pt x="1030" y="526"/>
                    <a:pt x="1047" y="537"/>
                    <a:pt x="1075" y="565"/>
                  </a:cubicBezTo>
                  <a:cubicBezTo>
                    <a:pt x="1114" y="604"/>
                    <a:pt x="1130" y="637"/>
                    <a:pt x="1175" y="670"/>
                  </a:cubicBezTo>
                  <a:cubicBezTo>
                    <a:pt x="1263" y="731"/>
                    <a:pt x="1313" y="770"/>
                    <a:pt x="1413" y="803"/>
                  </a:cubicBezTo>
                  <a:lnTo>
                    <a:pt x="1413" y="803"/>
                  </a:lnTo>
                  <a:cubicBezTo>
                    <a:pt x="1380" y="853"/>
                    <a:pt x="1357" y="881"/>
                    <a:pt x="1330" y="931"/>
                  </a:cubicBezTo>
                  <a:cubicBezTo>
                    <a:pt x="1296" y="992"/>
                    <a:pt x="1263" y="1019"/>
                    <a:pt x="1236" y="1086"/>
                  </a:cubicBezTo>
                  <a:cubicBezTo>
                    <a:pt x="1208" y="1136"/>
                    <a:pt x="1214" y="1174"/>
                    <a:pt x="1214" y="1230"/>
                  </a:cubicBezTo>
                  <a:cubicBezTo>
                    <a:pt x="1214" y="1285"/>
                    <a:pt x="1214" y="1318"/>
                    <a:pt x="1224" y="1374"/>
                  </a:cubicBezTo>
                  <a:lnTo>
                    <a:pt x="1224" y="1374"/>
                  </a:lnTo>
                  <a:cubicBezTo>
                    <a:pt x="1186" y="1391"/>
                    <a:pt x="1163" y="1396"/>
                    <a:pt x="1125" y="1407"/>
                  </a:cubicBezTo>
                  <a:cubicBezTo>
                    <a:pt x="1086" y="1418"/>
                    <a:pt x="1058" y="1429"/>
                    <a:pt x="1053" y="1473"/>
                  </a:cubicBezTo>
                  <a:lnTo>
                    <a:pt x="1053" y="1473"/>
                  </a:lnTo>
                  <a:cubicBezTo>
                    <a:pt x="1036" y="1450"/>
                    <a:pt x="1025" y="1434"/>
                    <a:pt x="1025" y="1407"/>
                  </a:cubicBezTo>
                  <a:cubicBezTo>
                    <a:pt x="1025" y="1285"/>
                    <a:pt x="1025" y="1285"/>
                    <a:pt x="1025" y="1285"/>
                  </a:cubicBezTo>
                  <a:cubicBezTo>
                    <a:pt x="1025" y="1257"/>
                    <a:pt x="1014" y="1246"/>
                    <a:pt x="1003" y="1224"/>
                  </a:cubicBezTo>
                  <a:cubicBezTo>
                    <a:pt x="992" y="1202"/>
                    <a:pt x="992" y="1174"/>
                    <a:pt x="964" y="1163"/>
                  </a:cubicBezTo>
                  <a:cubicBezTo>
                    <a:pt x="948" y="1141"/>
                    <a:pt x="931" y="1136"/>
                    <a:pt x="914" y="1108"/>
                  </a:cubicBezTo>
                  <a:cubicBezTo>
                    <a:pt x="909" y="1097"/>
                    <a:pt x="903" y="1086"/>
                    <a:pt x="892" y="1080"/>
                  </a:cubicBezTo>
                  <a:cubicBezTo>
                    <a:pt x="887" y="1075"/>
                    <a:pt x="875" y="1069"/>
                    <a:pt x="875" y="1058"/>
                  </a:cubicBezTo>
                  <a:cubicBezTo>
                    <a:pt x="875" y="1041"/>
                    <a:pt x="875" y="1041"/>
                    <a:pt x="875" y="1041"/>
                  </a:cubicBezTo>
                  <a:cubicBezTo>
                    <a:pt x="875" y="1025"/>
                    <a:pt x="870" y="1019"/>
                    <a:pt x="864" y="1003"/>
                  </a:cubicBezTo>
                  <a:cubicBezTo>
                    <a:pt x="859" y="997"/>
                    <a:pt x="853" y="986"/>
                    <a:pt x="848" y="980"/>
                  </a:cubicBezTo>
                  <a:cubicBezTo>
                    <a:pt x="842" y="980"/>
                    <a:pt x="848" y="975"/>
                    <a:pt x="848" y="975"/>
                  </a:cubicBezTo>
                  <a:cubicBezTo>
                    <a:pt x="848" y="947"/>
                    <a:pt x="848" y="947"/>
                    <a:pt x="848" y="947"/>
                  </a:cubicBezTo>
                  <a:cubicBezTo>
                    <a:pt x="848" y="936"/>
                    <a:pt x="831" y="931"/>
                    <a:pt x="825" y="925"/>
                  </a:cubicBezTo>
                  <a:cubicBezTo>
                    <a:pt x="815" y="919"/>
                    <a:pt x="809" y="908"/>
                    <a:pt x="792" y="908"/>
                  </a:cubicBezTo>
                  <a:cubicBezTo>
                    <a:pt x="787" y="908"/>
                    <a:pt x="787" y="908"/>
                    <a:pt x="787" y="908"/>
                  </a:cubicBezTo>
                  <a:cubicBezTo>
                    <a:pt x="781" y="908"/>
                    <a:pt x="781" y="886"/>
                    <a:pt x="781" y="881"/>
                  </a:cubicBezTo>
                  <a:cubicBezTo>
                    <a:pt x="781" y="875"/>
                    <a:pt x="781" y="870"/>
                    <a:pt x="776" y="864"/>
                  </a:cubicBezTo>
                  <a:cubicBezTo>
                    <a:pt x="776" y="859"/>
                    <a:pt x="770" y="859"/>
                    <a:pt x="764" y="859"/>
                  </a:cubicBezTo>
                  <a:cubicBezTo>
                    <a:pt x="759" y="864"/>
                    <a:pt x="759" y="842"/>
                    <a:pt x="759" y="836"/>
                  </a:cubicBezTo>
                  <a:cubicBezTo>
                    <a:pt x="759" y="825"/>
                    <a:pt x="764" y="825"/>
                    <a:pt x="764" y="814"/>
                  </a:cubicBezTo>
                  <a:cubicBezTo>
                    <a:pt x="764" y="798"/>
                    <a:pt x="759" y="786"/>
                    <a:pt x="748" y="770"/>
                  </a:cubicBezTo>
                  <a:cubicBezTo>
                    <a:pt x="731" y="725"/>
                    <a:pt x="720" y="698"/>
                    <a:pt x="687" y="665"/>
                  </a:cubicBezTo>
                  <a:cubicBezTo>
                    <a:pt x="665" y="637"/>
                    <a:pt x="648" y="620"/>
                    <a:pt x="626" y="593"/>
                  </a:cubicBezTo>
                  <a:cubicBezTo>
                    <a:pt x="621" y="587"/>
                    <a:pt x="615" y="587"/>
                    <a:pt x="609" y="581"/>
                  </a:cubicBezTo>
                  <a:cubicBezTo>
                    <a:pt x="598" y="565"/>
                    <a:pt x="587" y="554"/>
                    <a:pt x="571" y="543"/>
                  </a:cubicBezTo>
                  <a:cubicBezTo>
                    <a:pt x="559" y="532"/>
                    <a:pt x="559" y="520"/>
                    <a:pt x="549" y="515"/>
                  </a:cubicBezTo>
                  <a:cubicBezTo>
                    <a:pt x="543" y="509"/>
                    <a:pt x="537" y="504"/>
                    <a:pt x="532" y="498"/>
                  </a:cubicBezTo>
                  <a:cubicBezTo>
                    <a:pt x="526" y="493"/>
                    <a:pt x="521" y="498"/>
                    <a:pt x="521" y="493"/>
                  </a:cubicBezTo>
                  <a:cubicBezTo>
                    <a:pt x="521" y="471"/>
                    <a:pt x="521" y="471"/>
                    <a:pt x="521" y="471"/>
                  </a:cubicBezTo>
                  <a:cubicBezTo>
                    <a:pt x="521" y="460"/>
                    <a:pt x="515" y="460"/>
                    <a:pt x="510" y="454"/>
                  </a:cubicBezTo>
                  <a:cubicBezTo>
                    <a:pt x="488" y="432"/>
                    <a:pt x="488" y="432"/>
                    <a:pt x="488" y="432"/>
                  </a:cubicBezTo>
                  <a:cubicBezTo>
                    <a:pt x="476" y="421"/>
                    <a:pt x="471" y="415"/>
                    <a:pt x="454" y="404"/>
                  </a:cubicBezTo>
                  <a:cubicBezTo>
                    <a:pt x="421" y="376"/>
                    <a:pt x="399" y="365"/>
                    <a:pt x="371" y="332"/>
                  </a:cubicBezTo>
                  <a:cubicBezTo>
                    <a:pt x="343" y="304"/>
                    <a:pt x="327" y="288"/>
                    <a:pt x="299" y="260"/>
                  </a:cubicBezTo>
                  <a:cubicBezTo>
                    <a:pt x="293" y="254"/>
                    <a:pt x="288" y="254"/>
                    <a:pt x="283" y="249"/>
                  </a:cubicBezTo>
                  <a:lnTo>
                    <a:pt x="283" y="249"/>
                  </a:lnTo>
                  <a:cubicBezTo>
                    <a:pt x="338" y="221"/>
                    <a:pt x="355" y="177"/>
                    <a:pt x="416" y="177"/>
                  </a:cubicBezTo>
                  <a:cubicBezTo>
                    <a:pt x="449" y="177"/>
                    <a:pt x="471" y="188"/>
                    <a:pt x="510" y="188"/>
                  </a:cubicBezTo>
                  <a:cubicBezTo>
                    <a:pt x="532" y="188"/>
                    <a:pt x="549" y="182"/>
                    <a:pt x="571" y="182"/>
                  </a:cubicBezTo>
                  <a:cubicBezTo>
                    <a:pt x="571" y="172"/>
                    <a:pt x="571" y="166"/>
                    <a:pt x="571" y="149"/>
                  </a:cubicBezTo>
                  <a:cubicBezTo>
                    <a:pt x="571" y="99"/>
                    <a:pt x="526" y="77"/>
                    <a:pt x="526" y="27"/>
                  </a:cubicBezTo>
                  <a:cubicBezTo>
                    <a:pt x="526" y="0"/>
                    <a:pt x="526" y="0"/>
                    <a:pt x="526" y="0"/>
                  </a:cubicBezTo>
                  <a:cubicBezTo>
                    <a:pt x="559" y="22"/>
                    <a:pt x="576" y="55"/>
                    <a:pt x="615" y="55"/>
                  </a:cubicBezTo>
                  <a:cubicBezTo>
                    <a:pt x="643" y="55"/>
                    <a:pt x="659" y="39"/>
                    <a:pt x="687" y="44"/>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5" name="Freeform 128"/>
            <p:cNvSpPr>
              <a:spLocks noChangeArrowheads="1"/>
            </p:cNvSpPr>
            <p:nvPr/>
          </p:nvSpPr>
          <p:spPr bwMode="auto">
            <a:xfrm>
              <a:off x="17032766" y="2862264"/>
              <a:ext cx="519079" cy="706437"/>
            </a:xfrm>
            <a:custGeom>
              <a:avLst/>
              <a:gdLst>
                <a:gd name="T0" fmla="*/ 582 w 1442"/>
                <a:gd name="T1" fmla="*/ 1835 h 1963"/>
                <a:gd name="T2" fmla="*/ 571 w 1442"/>
                <a:gd name="T3" fmla="*/ 1851 h 1963"/>
                <a:gd name="T4" fmla="*/ 549 w 1442"/>
                <a:gd name="T5" fmla="*/ 1940 h 1963"/>
                <a:gd name="T6" fmla="*/ 593 w 1442"/>
                <a:gd name="T7" fmla="*/ 1940 h 1963"/>
                <a:gd name="T8" fmla="*/ 626 w 1442"/>
                <a:gd name="T9" fmla="*/ 1912 h 1963"/>
                <a:gd name="T10" fmla="*/ 582 w 1442"/>
                <a:gd name="T11" fmla="*/ 1835 h 1963"/>
                <a:gd name="T12" fmla="*/ 44 w 1442"/>
                <a:gd name="T13" fmla="*/ 1170 h 1963"/>
                <a:gd name="T14" fmla="*/ 33 w 1442"/>
                <a:gd name="T15" fmla="*/ 1197 h 1963"/>
                <a:gd name="T16" fmla="*/ 61 w 1442"/>
                <a:gd name="T17" fmla="*/ 1236 h 1963"/>
                <a:gd name="T18" fmla="*/ 116 w 1442"/>
                <a:gd name="T19" fmla="*/ 1342 h 1963"/>
                <a:gd name="T20" fmla="*/ 150 w 1442"/>
                <a:gd name="T21" fmla="*/ 1375 h 1963"/>
                <a:gd name="T22" fmla="*/ 255 w 1442"/>
                <a:gd name="T23" fmla="*/ 1453 h 1963"/>
                <a:gd name="T24" fmla="*/ 294 w 1442"/>
                <a:gd name="T25" fmla="*/ 1535 h 1963"/>
                <a:gd name="T26" fmla="*/ 333 w 1442"/>
                <a:gd name="T27" fmla="*/ 1508 h 1963"/>
                <a:gd name="T28" fmla="*/ 360 w 1442"/>
                <a:gd name="T29" fmla="*/ 1369 h 1963"/>
                <a:gd name="T30" fmla="*/ 321 w 1442"/>
                <a:gd name="T31" fmla="*/ 1325 h 1963"/>
                <a:gd name="T32" fmla="*/ 249 w 1442"/>
                <a:gd name="T33" fmla="*/ 1258 h 1963"/>
                <a:gd name="T34" fmla="*/ 166 w 1442"/>
                <a:gd name="T35" fmla="*/ 1164 h 1963"/>
                <a:gd name="T36" fmla="*/ 128 w 1442"/>
                <a:gd name="T37" fmla="*/ 1148 h 1963"/>
                <a:gd name="T38" fmla="*/ 1402 w 1442"/>
                <a:gd name="T39" fmla="*/ 760 h 1963"/>
                <a:gd name="T40" fmla="*/ 1397 w 1442"/>
                <a:gd name="T41" fmla="*/ 771 h 1963"/>
                <a:gd name="T42" fmla="*/ 1441 w 1442"/>
                <a:gd name="T43" fmla="*/ 1048 h 1963"/>
                <a:gd name="T44" fmla="*/ 1308 w 1442"/>
                <a:gd name="T45" fmla="*/ 1247 h 1963"/>
                <a:gd name="T46" fmla="*/ 1380 w 1442"/>
                <a:gd name="T47" fmla="*/ 1303 h 1963"/>
                <a:gd name="T48" fmla="*/ 1330 w 1442"/>
                <a:gd name="T49" fmla="*/ 1458 h 1963"/>
                <a:gd name="T50" fmla="*/ 1258 w 1442"/>
                <a:gd name="T51" fmla="*/ 1469 h 1963"/>
                <a:gd name="T52" fmla="*/ 1169 w 1442"/>
                <a:gd name="T53" fmla="*/ 1441 h 1963"/>
                <a:gd name="T54" fmla="*/ 1214 w 1442"/>
                <a:gd name="T55" fmla="*/ 1596 h 1963"/>
                <a:gd name="T56" fmla="*/ 1059 w 1442"/>
                <a:gd name="T57" fmla="*/ 1591 h 1963"/>
                <a:gd name="T58" fmla="*/ 926 w 1442"/>
                <a:gd name="T59" fmla="*/ 1663 h 1963"/>
                <a:gd name="T60" fmla="*/ 865 w 1442"/>
                <a:gd name="T61" fmla="*/ 1619 h 1963"/>
                <a:gd name="T62" fmla="*/ 859 w 1442"/>
                <a:gd name="T63" fmla="*/ 1563 h 1963"/>
                <a:gd name="T64" fmla="*/ 837 w 1442"/>
                <a:gd name="T65" fmla="*/ 1513 h 1963"/>
                <a:gd name="T66" fmla="*/ 803 w 1442"/>
                <a:gd name="T67" fmla="*/ 1419 h 1963"/>
                <a:gd name="T68" fmla="*/ 787 w 1442"/>
                <a:gd name="T69" fmla="*/ 1347 h 1963"/>
                <a:gd name="T70" fmla="*/ 748 w 1442"/>
                <a:gd name="T71" fmla="*/ 1192 h 1963"/>
                <a:gd name="T72" fmla="*/ 709 w 1442"/>
                <a:gd name="T73" fmla="*/ 1131 h 1963"/>
                <a:gd name="T74" fmla="*/ 632 w 1442"/>
                <a:gd name="T75" fmla="*/ 965 h 1963"/>
                <a:gd name="T76" fmla="*/ 554 w 1442"/>
                <a:gd name="T77" fmla="*/ 926 h 1963"/>
                <a:gd name="T78" fmla="*/ 510 w 1442"/>
                <a:gd name="T79" fmla="*/ 909 h 1963"/>
                <a:gd name="T80" fmla="*/ 476 w 1442"/>
                <a:gd name="T81" fmla="*/ 876 h 1963"/>
                <a:gd name="T82" fmla="*/ 410 w 1442"/>
                <a:gd name="T83" fmla="*/ 832 h 1963"/>
                <a:gd name="T84" fmla="*/ 421 w 1442"/>
                <a:gd name="T85" fmla="*/ 804 h 1963"/>
                <a:gd name="T86" fmla="*/ 443 w 1442"/>
                <a:gd name="T87" fmla="*/ 660 h 1963"/>
                <a:gd name="T88" fmla="*/ 432 w 1442"/>
                <a:gd name="T89" fmla="*/ 488 h 1963"/>
                <a:gd name="T90" fmla="*/ 427 w 1442"/>
                <a:gd name="T91" fmla="*/ 133 h 1963"/>
                <a:gd name="T92" fmla="*/ 510 w 1442"/>
                <a:gd name="T93" fmla="*/ 0 h 1963"/>
                <a:gd name="T94" fmla="*/ 543 w 1442"/>
                <a:gd name="T95" fmla="*/ 45 h 1963"/>
                <a:gd name="T96" fmla="*/ 609 w 1442"/>
                <a:gd name="T97" fmla="*/ 72 h 1963"/>
                <a:gd name="T98" fmla="*/ 687 w 1442"/>
                <a:gd name="T99" fmla="*/ 111 h 1963"/>
                <a:gd name="T100" fmla="*/ 942 w 1442"/>
                <a:gd name="T101" fmla="*/ 294 h 1963"/>
                <a:gd name="T102" fmla="*/ 1014 w 1442"/>
                <a:gd name="T103" fmla="*/ 344 h 1963"/>
                <a:gd name="T104" fmla="*/ 1119 w 1442"/>
                <a:gd name="T105" fmla="*/ 427 h 1963"/>
                <a:gd name="T106" fmla="*/ 1241 w 1442"/>
                <a:gd name="T107" fmla="*/ 560 h 1963"/>
                <a:gd name="T108" fmla="*/ 1241 w 1442"/>
                <a:gd name="T109" fmla="*/ 649 h 1963"/>
                <a:gd name="T110" fmla="*/ 1269 w 1442"/>
                <a:gd name="T111" fmla="*/ 621 h 1963"/>
                <a:gd name="T112" fmla="*/ 1274 w 1442"/>
                <a:gd name="T113" fmla="*/ 627 h 1963"/>
                <a:gd name="T114" fmla="*/ 1280 w 1442"/>
                <a:gd name="T115" fmla="*/ 682 h 1963"/>
                <a:gd name="T116" fmla="*/ 1325 w 1442"/>
                <a:gd name="T117" fmla="*/ 616 h 1963"/>
                <a:gd name="T118" fmla="*/ 1358 w 1442"/>
                <a:gd name="T119" fmla="*/ 655 h 1963"/>
                <a:gd name="T120" fmla="*/ 1402 w 1442"/>
                <a:gd name="T121" fmla="*/ 76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2" h="1963">
                  <a:moveTo>
                    <a:pt x="582" y="1835"/>
                  </a:moveTo>
                  <a:lnTo>
                    <a:pt x="582" y="1835"/>
                  </a:lnTo>
                  <a:cubicBezTo>
                    <a:pt x="571" y="1835"/>
                    <a:pt x="571" y="1835"/>
                    <a:pt x="571" y="1835"/>
                  </a:cubicBezTo>
                  <a:cubicBezTo>
                    <a:pt x="571" y="1851"/>
                    <a:pt x="571" y="1851"/>
                    <a:pt x="571" y="1851"/>
                  </a:cubicBezTo>
                  <a:cubicBezTo>
                    <a:pt x="587" y="1896"/>
                    <a:pt x="587" y="1896"/>
                    <a:pt x="587" y="1896"/>
                  </a:cubicBezTo>
                  <a:cubicBezTo>
                    <a:pt x="571" y="1912"/>
                    <a:pt x="549" y="1918"/>
                    <a:pt x="549" y="1940"/>
                  </a:cubicBezTo>
                  <a:cubicBezTo>
                    <a:pt x="549" y="1951"/>
                    <a:pt x="560" y="1962"/>
                    <a:pt x="571" y="1962"/>
                  </a:cubicBezTo>
                  <a:cubicBezTo>
                    <a:pt x="587" y="1962"/>
                    <a:pt x="582" y="1946"/>
                    <a:pt x="593" y="1940"/>
                  </a:cubicBezTo>
                  <a:cubicBezTo>
                    <a:pt x="604" y="1934"/>
                    <a:pt x="615" y="1946"/>
                    <a:pt x="621" y="1934"/>
                  </a:cubicBezTo>
                  <a:cubicBezTo>
                    <a:pt x="632" y="1929"/>
                    <a:pt x="626" y="1923"/>
                    <a:pt x="626" y="1912"/>
                  </a:cubicBezTo>
                  <a:cubicBezTo>
                    <a:pt x="626" y="1890"/>
                    <a:pt x="615" y="1879"/>
                    <a:pt x="609" y="1862"/>
                  </a:cubicBezTo>
                  <a:cubicBezTo>
                    <a:pt x="599" y="1851"/>
                    <a:pt x="593" y="1840"/>
                    <a:pt x="582" y="1835"/>
                  </a:cubicBezTo>
                  <a:close/>
                  <a:moveTo>
                    <a:pt x="44" y="1170"/>
                  </a:moveTo>
                  <a:lnTo>
                    <a:pt x="44" y="1170"/>
                  </a:lnTo>
                  <a:cubicBezTo>
                    <a:pt x="28" y="1170"/>
                    <a:pt x="0" y="1159"/>
                    <a:pt x="0" y="1175"/>
                  </a:cubicBezTo>
                  <a:cubicBezTo>
                    <a:pt x="0" y="1192"/>
                    <a:pt x="22" y="1187"/>
                    <a:pt x="33" y="1197"/>
                  </a:cubicBezTo>
                  <a:cubicBezTo>
                    <a:pt x="39" y="1209"/>
                    <a:pt x="39" y="1220"/>
                    <a:pt x="44" y="1231"/>
                  </a:cubicBezTo>
                  <a:cubicBezTo>
                    <a:pt x="50" y="1231"/>
                    <a:pt x="55" y="1231"/>
                    <a:pt x="61" y="1236"/>
                  </a:cubicBezTo>
                  <a:cubicBezTo>
                    <a:pt x="77" y="1242"/>
                    <a:pt x="77" y="1253"/>
                    <a:pt x="89" y="1269"/>
                  </a:cubicBezTo>
                  <a:cubicBezTo>
                    <a:pt x="100" y="1297"/>
                    <a:pt x="105" y="1314"/>
                    <a:pt x="116" y="1342"/>
                  </a:cubicBezTo>
                  <a:cubicBezTo>
                    <a:pt x="122" y="1358"/>
                    <a:pt x="133" y="1364"/>
                    <a:pt x="133" y="1380"/>
                  </a:cubicBezTo>
                  <a:cubicBezTo>
                    <a:pt x="138" y="1380"/>
                    <a:pt x="144" y="1375"/>
                    <a:pt x="150" y="1375"/>
                  </a:cubicBezTo>
                  <a:cubicBezTo>
                    <a:pt x="172" y="1375"/>
                    <a:pt x="183" y="1391"/>
                    <a:pt x="200" y="1402"/>
                  </a:cubicBezTo>
                  <a:cubicBezTo>
                    <a:pt x="222" y="1419"/>
                    <a:pt x="244" y="1425"/>
                    <a:pt x="255" y="1453"/>
                  </a:cubicBezTo>
                  <a:cubicBezTo>
                    <a:pt x="261" y="1480"/>
                    <a:pt x="244" y="1508"/>
                    <a:pt x="266" y="1530"/>
                  </a:cubicBezTo>
                  <a:cubicBezTo>
                    <a:pt x="271" y="1541"/>
                    <a:pt x="283" y="1535"/>
                    <a:pt x="294" y="1535"/>
                  </a:cubicBezTo>
                  <a:cubicBezTo>
                    <a:pt x="305" y="1535"/>
                    <a:pt x="310" y="1541"/>
                    <a:pt x="316" y="1541"/>
                  </a:cubicBezTo>
                  <a:cubicBezTo>
                    <a:pt x="327" y="1541"/>
                    <a:pt x="327" y="1524"/>
                    <a:pt x="333" y="1508"/>
                  </a:cubicBezTo>
                  <a:cubicBezTo>
                    <a:pt x="338" y="1491"/>
                    <a:pt x="343" y="1475"/>
                    <a:pt x="349" y="1458"/>
                  </a:cubicBezTo>
                  <a:cubicBezTo>
                    <a:pt x="355" y="1425"/>
                    <a:pt x="360" y="1402"/>
                    <a:pt x="360" y="1369"/>
                  </a:cubicBezTo>
                  <a:cubicBezTo>
                    <a:pt x="360" y="1358"/>
                    <a:pt x="360" y="1347"/>
                    <a:pt x="355" y="1336"/>
                  </a:cubicBezTo>
                  <a:cubicBezTo>
                    <a:pt x="343" y="1325"/>
                    <a:pt x="327" y="1336"/>
                    <a:pt x="321" y="1325"/>
                  </a:cubicBezTo>
                  <a:cubicBezTo>
                    <a:pt x="305" y="1314"/>
                    <a:pt x="305" y="1292"/>
                    <a:pt x="288" y="1281"/>
                  </a:cubicBezTo>
                  <a:cubicBezTo>
                    <a:pt x="271" y="1269"/>
                    <a:pt x="261" y="1269"/>
                    <a:pt x="249" y="1258"/>
                  </a:cubicBezTo>
                  <a:cubicBezTo>
                    <a:pt x="227" y="1236"/>
                    <a:pt x="216" y="1220"/>
                    <a:pt x="200" y="1192"/>
                  </a:cubicBezTo>
                  <a:cubicBezTo>
                    <a:pt x="194" y="1175"/>
                    <a:pt x="177" y="1175"/>
                    <a:pt x="166" y="1164"/>
                  </a:cubicBezTo>
                  <a:cubicBezTo>
                    <a:pt x="161" y="1153"/>
                    <a:pt x="155" y="1136"/>
                    <a:pt x="138" y="1136"/>
                  </a:cubicBezTo>
                  <a:cubicBezTo>
                    <a:pt x="133" y="1136"/>
                    <a:pt x="133" y="1142"/>
                    <a:pt x="128" y="1148"/>
                  </a:cubicBezTo>
                  <a:cubicBezTo>
                    <a:pt x="100" y="1159"/>
                    <a:pt x="83" y="1170"/>
                    <a:pt x="44" y="1170"/>
                  </a:cubicBezTo>
                  <a:close/>
                  <a:moveTo>
                    <a:pt x="1402" y="760"/>
                  </a:moveTo>
                  <a:lnTo>
                    <a:pt x="1402" y="760"/>
                  </a:lnTo>
                  <a:cubicBezTo>
                    <a:pt x="1402" y="760"/>
                    <a:pt x="1397" y="765"/>
                    <a:pt x="1397" y="771"/>
                  </a:cubicBezTo>
                  <a:cubicBezTo>
                    <a:pt x="1397" y="793"/>
                    <a:pt x="1385" y="810"/>
                    <a:pt x="1385" y="832"/>
                  </a:cubicBezTo>
                  <a:cubicBezTo>
                    <a:pt x="1385" y="921"/>
                    <a:pt x="1441" y="965"/>
                    <a:pt x="1441" y="1048"/>
                  </a:cubicBezTo>
                  <a:cubicBezTo>
                    <a:pt x="1441" y="1109"/>
                    <a:pt x="1413" y="1142"/>
                    <a:pt x="1374" y="1181"/>
                  </a:cubicBezTo>
                  <a:cubicBezTo>
                    <a:pt x="1347" y="1203"/>
                    <a:pt x="1308" y="1209"/>
                    <a:pt x="1308" y="1247"/>
                  </a:cubicBezTo>
                  <a:cubicBezTo>
                    <a:pt x="1308" y="1253"/>
                    <a:pt x="1325" y="1258"/>
                    <a:pt x="1330" y="1264"/>
                  </a:cubicBezTo>
                  <a:cubicBezTo>
                    <a:pt x="1352" y="1275"/>
                    <a:pt x="1369" y="1281"/>
                    <a:pt x="1380" y="1303"/>
                  </a:cubicBezTo>
                  <a:cubicBezTo>
                    <a:pt x="1397" y="1330"/>
                    <a:pt x="1391" y="1353"/>
                    <a:pt x="1391" y="1386"/>
                  </a:cubicBezTo>
                  <a:cubicBezTo>
                    <a:pt x="1391" y="1419"/>
                    <a:pt x="1363" y="1453"/>
                    <a:pt x="1330" y="1458"/>
                  </a:cubicBezTo>
                  <a:lnTo>
                    <a:pt x="1330" y="1458"/>
                  </a:lnTo>
                  <a:cubicBezTo>
                    <a:pt x="1302" y="1453"/>
                    <a:pt x="1286" y="1469"/>
                    <a:pt x="1258" y="1469"/>
                  </a:cubicBezTo>
                  <a:cubicBezTo>
                    <a:pt x="1219" y="1469"/>
                    <a:pt x="1202" y="1436"/>
                    <a:pt x="1169" y="1414"/>
                  </a:cubicBezTo>
                  <a:cubicBezTo>
                    <a:pt x="1169" y="1441"/>
                    <a:pt x="1169" y="1441"/>
                    <a:pt x="1169" y="1441"/>
                  </a:cubicBezTo>
                  <a:cubicBezTo>
                    <a:pt x="1169" y="1491"/>
                    <a:pt x="1214" y="1513"/>
                    <a:pt x="1214" y="1563"/>
                  </a:cubicBezTo>
                  <a:cubicBezTo>
                    <a:pt x="1214" y="1580"/>
                    <a:pt x="1214" y="1586"/>
                    <a:pt x="1214" y="1596"/>
                  </a:cubicBezTo>
                  <a:cubicBezTo>
                    <a:pt x="1192" y="1596"/>
                    <a:pt x="1175" y="1602"/>
                    <a:pt x="1153" y="1602"/>
                  </a:cubicBezTo>
                  <a:cubicBezTo>
                    <a:pt x="1114" y="1602"/>
                    <a:pt x="1092" y="1591"/>
                    <a:pt x="1059" y="1591"/>
                  </a:cubicBezTo>
                  <a:cubicBezTo>
                    <a:pt x="998" y="1591"/>
                    <a:pt x="981" y="1635"/>
                    <a:pt x="926" y="1663"/>
                  </a:cubicBezTo>
                  <a:lnTo>
                    <a:pt x="926" y="1663"/>
                  </a:lnTo>
                  <a:cubicBezTo>
                    <a:pt x="914" y="1657"/>
                    <a:pt x="903" y="1652"/>
                    <a:pt x="887" y="1641"/>
                  </a:cubicBezTo>
                  <a:cubicBezTo>
                    <a:pt x="881" y="1635"/>
                    <a:pt x="865" y="1630"/>
                    <a:pt x="865" y="1619"/>
                  </a:cubicBezTo>
                  <a:cubicBezTo>
                    <a:pt x="865" y="1613"/>
                    <a:pt x="870" y="1608"/>
                    <a:pt x="870" y="1602"/>
                  </a:cubicBezTo>
                  <a:cubicBezTo>
                    <a:pt x="870" y="1586"/>
                    <a:pt x="859" y="1580"/>
                    <a:pt x="859" y="1563"/>
                  </a:cubicBezTo>
                  <a:cubicBezTo>
                    <a:pt x="859" y="1530"/>
                    <a:pt x="859" y="1530"/>
                    <a:pt x="859" y="1530"/>
                  </a:cubicBezTo>
                  <a:cubicBezTo>
                    <a:pt x="859" y="1519"/>
                    <a:pt x="848" y="1513"/>
                    <a:pt x="837" y="1513"/>
                  </a:cubicBezTo>
                  <a:cubicBezTo>
                    <a:pt x="831" y="1513"/>
                    <a:pt x="837" y="1480"/>
                    <a:pt x="837" y="1475"/>
                  </a:cubicBezTo>
                  <a:cubicBezTo>
                    <a:pt x="837" y="1447"/>
                    <a:pt x="826" y="1430"/>
                    <a:pt x="803" y="1419"/>
                  </a:cubicBezTo>
                  <a:cubicBezTo>
                    <a:pt x="803" y="1397"/>
                    <a:pt x="803" y="1397"/>
                    <a:pt x="803" y="1397"/>
                  </a:cubicBezTo>
                  <a:cubicBezTo>
                    <a:pt x="803" y="1375"/>
                    <a:pt x="793" y="1364"/>
                    <a:pt x="787" y="1347"/>
                  </a:cubicBezTo>
                  <a:cubicBezTo>
                    <a:pt x="776" y="1308"/>
                    <a:pt x="776" y="1292"/>
                    <a:pt x="759" y="1253"/>
                  </a:cubicBezTo>
                  <a:cubicBezTo>
                    <a:pt x="754" y="1231"/>
                    <a:pt x="754" y="1214"/>
                    <a:pt x="748" y="1192"/>
                  </a:cubicBezTo>
                  <a:cubicBezTo>
                    <a:pt x="737" y="1175"/>
                    <a:pt x="726" y="1170"/>
                    <a:pt x="720" y="1159"/>
                  </a:cubicBezTo>
                  <a:cubicBezTo>
                    <a:pt x="715" y="1148"/>
                    <a:pt x="715" y="1142"/>
                    <a:pt x="709" y="1131"/>
                  </a:cubicBezTo>
                  <a:cubicBezTo>
                    <a:pt x="704" y="1103"/>
                    <a:pt x="704" y="1081"/>
                    <a:pt x="682" y="1059"/>
                  </a:cubicBezTo>
                  <a:cubicBezTo>
                    <a:pt x="654" y="1026"/>
                    <a:pt x="660" y="998"/>
                    <a:pt x="632" y="965"/>
                  </a:cubicBezTo>
                  <a:cubicBezTo>
                    <a:pt x="621" y="948"/>
                    <a:pt x="609" y="943"/>
                    <a:pt x="587" y="937"/>
                  </a:cubicBezTo>
                  <a:cubicBezTo>
                    <a:pt x="576" y="931"/>
                    <a:pt x="565" y="926"/>
                    <a:pt x="554" y="926"/>
                  </a:cubicBezTo>
                  <a:cubicBezTo>
                    <a:pt x="549" y="926"/>
                    <a:pt x="537" y="926"/>
                    <a:pt x="537" y="921"/>
                  </a:cubicBezTo>
                  <a:cubicBezTo>
                    <a:pt x="537" y="904"/>
                    <a:pt x="526" y="909"/>
                    <a:pt x="510" y="909"/>
                  </a:cubicBezTo>
                  <a:cubicBezTo>
                    <a:pt x="499" y="909"/>
                    <a:pt x="499" y="898"/>
                    <a:pt x="493" y="887"/>
                  </a:cubicBezTo>
                  <a:cubicBezTo>
                    <a:pt x="488" y="882"/>
                    <a:pt x="482" y="882"/>
                    <a:pt x="476" y="876"/>
                  </a:cubicBezTo>
                  <a:cubicBezTo>
                    <a:pt x="466" y="865"/>
                    <a:pt x="460" y="859"/>
                    <a:pt x="449" y="854"/>
                  </a:cubicBezTo>
                  <a:cubicBezTo>
                    <a:pt x="432" y="843"/>
                    <a:pt x="421" y="837"/>
                    <a:pt x="410" y="832"/>
                  </a:cubicBezTo>
                  <a:lnTo>
                    <a:pt x="410" y="832"/>
                  </a:lnTo>
                  <a:cubicBezTo>
                    <a:pt x="410" y="821"/>
                    <a:pt x="415" y="815"/>
                    <a:pt x="421" y="804"/>
                  </a:cubicBezTo>
                  <a:cubicBezTo>
                    <a:pt x="427" y="776"/>
                    <a:pt x="421" y="754"/>
                    <a:pt x="432" y="726"/>
                  </a:cubicBezTo>
                  <a:cubicBezTo>
                    <a:pt x="438" y="704"/>
                    <a:pt x="443" y="688"/>
                    <a:pt x="443" y="660"/>
                  </a:cubicBezTo>
                  <a:cubicBezTo>
                    <a:pt x="443" y="610"/>
                    <a:pt x="438" y="577"/>
                    <a:pt x="432" y="527"/>
                  </a:cubicBezTo>
                  <a:cubicBezTo>
                    <a:pt x="432" y="488"/>
                    <a:pt x="432" y="488"/>
                    <a:pt x="432" y="488"/>
                  </a:cubicBezTo>
                  <a:cubicBezTo>
                    <a:pt x="355" y="261"/>
                    <a:pt x="355" y="261"/>
                    <a:pt x="355" y="261"/>
                  </a:cubicBezTo>
                  <a:cubicBezTo>
                    <a:pt x="360" y="205"/>
                    <a:pt x="399" y="183"/>
                    <a:pt x="427" y="133"/>
                  </a:cubicBezTo>
                  <a:cubicBezTo>
                    <a:pt x="449" y="78"/>
                    <a:pt x="454" y="28"/>
                    <a:pt x="510" y="0"/>
                  </a:cubicBezTo>
                  <a:lnTo>
                    <a:pt x="510" y="0"/>
                  </a:lnTo>
                  <a:cubicBezTo>
                    <a:pt x="515" y="12"/>
                    <a:pt x="515" y="28"/>
                    <a:pt x="521" y="34"/>
                  </a:cubicBezTo>
                  <a:cubicBezTo>
                    <a:pt x="532" y="39"/>
                    <a:pt x="537" y="39"/>
                    <a:pt x="543" y="45"/>
                  </a:cubicBezTo>
                  <a:cubicBezTo>
                    <a:pt x="593" y="45"/>
                    <a:pt x="593" y="45"/>
                    <a:pt x="593" y="45"/>
                  </a:cubicBezTo>
                  <a:cubicBezTo>
                    <a:pt x="599" y="50"/>
                    <a:pt x="599" y="62"/>
                    <a:pt x="609" y="72"/>
                  </a:cubicBezTo>
                  <a:cubicBezTo>
                    <a:pt x="615" y="78"/>
                    <a:pt x="626" y="78"/>
                    <a:pt x="637" y="84"/>
                  </a:cubicBezTo>
                  <a:cubicBezTo>
                    <a:pt x="643" y="84"/>
                    <a:pt x="687" y="111"/>
                    <a:pt x="687" y="111"/>
                  </a:cubicBezTo>
                  <a:cubicBezTo>
                    <a:pt x="698" y="172"/>
                    <a:pt x="748" y="195"/>
                    <a:pt x="809" y="217"/>
                  </a:cubicBezTo>
                  <a:cubicBezTo>
                    <a:pt x="865" y="239"/>
                    <a:pt x="892" y="256"/>
                    <a:pt x="942" y="294"/>
                  </a:cubicBezTo>
                  <a:cubicBezTo>
                    <a:pt x="953" y="300"/>
                    <a:pt x="959" y="316"/>
                    <a:pt x="970" y="322"/>
                  </a:cubicBezTo>
                  <a:cubicBezTo>
                    <a:pt x="986" y="333"/>
                    <a:pt x="1003" y="333"/>
                    <a:pt x="1014" y="344"/>
                  </a:cubicBezTo>
                  <a:cubicBezTo>
                    <a:pt x="1036" y="361"/>
                    <a:pt x="1031" y="383"/>
                    <a:pt x="1053" y="394"/>
                  </a:cubicBezTo>
                  <a:cubicBezTo>
                    <a:pt x="1075" y="405"/>
                    <a:pt x="1097" y="411"/>
                    <a:pt x="1119" y="427"/>
                  </a:cubicBezTo>
                  <a:cubicBezTo>
                    <a:pt x="1147" y="444"/>
                    <a:pt x="1158" y="461"/>
                    <a:pt x="1180" y="477"/>
                  </a:cubicBezTo>
                  <a:cubicBezTo>
                    <a:pt x="1208" y="505"/>
                    <a:pt x="1241" y="516"/>
                    <a:pt x="1241" y="560"/>
                  </a:cubicBezTo>
                  <a:cubicBezTo>
                    <a:pt x="1241" y="582"/>
                    <a:pt x="1230" y="599"/>
                    <a:pt x="1230" y="627"/>
                  </a:cubicBezTo>
                  <a:cubicBezTo>
                    <a:pt x="1230" y="632"/>
                    <a:pt x="1236" y="643"/>
                    <a:pt x="1241" y="649"/>
                  </a:cubicBezTo>
                  <a:lnTo>
                    <a:pt x="1241" y="649"/>
                  </a:lnTo>
                  <a:cubicBezTo>
                    <a:pt x="1252" y="638"/>
                    <a:pt x="1258" y="627"/>
                    <a:pt x="1269" y="621"/>
                  </a:cubicBezTo>
                  <a:cubicBezTo>
                    <a:pt x="1274" y="621"/>
                    <a:pt x="1274" y="621"/>
                    <a:pt x="1274" y="621"/>
                  </a:cubicBezTo>
                  <a:cubicBezTo>
                    <a:pt x="1274" y="627"/>
                    <a:pt x="1274" y="627"/>
                    <a:pt x="1274" y="627"/>
                  </a:cubicBezTo>
                  <a:cubicBezTo>
                    <a:pt x="1274" y="671"/>
                    <a:pt x="1274" y="671"/>
                    <a:pt x="1274" y="671"/>
                  </a:cubicBezTo>
                  <a:cubicBezTo>
                    <a:pt x="1274" y="677"/>
                    <a:pt x="1280" y="677"/>
                    <a:pt x="1280" y="682"/>
                  </a:cubicBezTo>
                  <a:cubicBezTo>
                    <a:pt x="1280" y="688"/>
                    <a:pt x="1280" y="688"/>
                    <a:pt x="1280" y="682"/>
                  </a:cubicBezTo>
                  <a:cubicBezTo>
                    <a:pt x="1308" y="665"/>
                    <a:pt x="1302" y="632"/>
                    <a:pt x="1325" y="616"/>
                  </a:cubicBezTo>
                  <a:cubicBezTo>
                    <a:pt x="1330" y="616"/>
                    <a:pt x="1330" y="616"/>
                    <a:pt x="1330" y="616"/>
                  </a:cubicBezTo>
                  <a:cubicBezTo>
                    <a:pt x="1335" y="632"/>
                    <a:pt x="1347" y="638"/>
                    <a:pt x="1358" y="655"/>
                  </a:cubicBezTo>
                  <a:cubicBezTo>
                    <a:pt x="1374" y="677"/>
                    <a:pt x="1374" y="693"/>
                    <a:pt x="1385" y="726"/>
                  </a:cubicBezTo>
                  <a:cubicBezTo>
                    <a:pt x="1391" y="737"/>
                    <a:pt x="1397" y="749"/>
                    <a:pt x="1402" y="760"/>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sp>
          <p:nvSpPr>
            <p:cNvPr id="36" name="Freeform 129"/>
            <p:cNvSpPr>
              <a:spLocks noChangeArrowheads="1"/>
            </p:cNvSpPr>
            <p:nvPr/>
          </p:nvSpPr>
          <p:spPr bwMode="auto">
            <a:xfrm>
              <a:off x="16723224" y="2595564"/>
              <a:ext cx="493680" cy="592137"/>
            </a:xfrm>
            <a:custGeom>
              <a:avLst/>
              <a:gdLst>
                <a:gd name="T0" fmla="*/ 305 w 1370"/>
                <a:gd name="T1" fmla="*/ 1280 h 1647"/>
                <a:gd name="T2" fmla="*/ 305 w 1370"/>
                <a:gd name="T3" fmla="*/ 1358 h 1647"/>
                <a:gd name="T4" fmla="*/ 366 w 1370"/>
                <a:gd name="T5" fmla="*/ 1407 h 1647"/>
                <a:gd name="T6" fmla="*/ 543 w 1370"/>
                <a:gd name="T7" fmla="*/ 1513 h 1647"/>
                <a:gd name="T8" fmla="*/ 571 w 1370"/>
                <a:gd name="T9" fmla="*/ 1452 h 1647"/>
                <a:gd name="T10" fmla="*/ 504 w 1370"/>
                <a:gd name="T11" fmla="*/ 1419 h 1647"/>
                <a:gd name="T12" fmla="*/ 449 w 1370"/>
                <a:gd name="T13" fmla="*/ 1346 h 1647"/>
                <a:gd name="T14" fmla="*/ 377 w 1370"/>
                <a:gd name="T15" fmla="*/ 1319 h 1647"/>
                <a:gd name="T16" fmla="*/ 881 w 1370"/>
                <a:gd name="T17" fmla="*/ 1574 h 1647"/>
                <a:gd name="T18" fmla="*/ 959 w 1370"/>
                <a:gd name="T19" fmla="*/ 1640 h 1647"/>
                <a:gd name="T20" fmla="*/ 953 w 1370"/>
                <a:gd name="T21" fmla="*/ 1568 h 1647"/>
                <a:gd name="T22" fmla="*/ 881 w 1370"/>
                <a:gd name="T23" fmla="*/ 1574 h 1647"/>
                <a:gd name="T24" fmla="*/ 111 w 1370"/>
                <a:gd name="T25" fmla="*/ 61 h 1647"/>
                <a:gd name="T26" fmla="*/ 128 w 1370"/>
                <a:gd name="T27" fmla="*/ 16 h 1647"/>
                <a:gd name="T28" fmla="*/ 5 w 1370"/>
                <a:gd name="T29" fmla="*/ 77 h 1647"/>
                <a:gd name="T30" fmla="*/ 50 w 1370"/>
                <a:gd name="T31" fmla="*/ 122 h 1647"/>
                <a:gd name="T32" fmla="*/ 1369 w 1370"/>
                <a:gd name="T33" fmla="*/ 742 h 1647"/>
                <a:gd name="T34" fmla="*/ 1214 w 1370"/>
                <a:gd name="T35" fmla="*/ 1003 h 1647"/>
                <a:gd name="T36" fmla="*/ 1302 w 1370"/>
                <a:gd name="T37" fmla="*/ 1402 h 1647"/>
                <a:gd name="T38" fmla="*/ 1269 w 1370"/>
                <a:gd name="T39" fmla="*/ 1574 h 1647"/>
                <a:gd name="T40" fmla="*/ 1225 w 1370"/>
                <a:gd name="T41" fmla="*/ 1552 h 1647"/>
                <a:gd name="T42" fmla="*/ 1142 w 1370"/>
                <a:gd name="T43" fmla="*/ 1552 h 1647"/>
                <a:gd name="T44" fmla="*/ 1103 w 1370"/>
                <a:gd name="T45" fmla="*/ 1468 h 1647"/>
                <a:gd name="T46" fmla="*/ 1092 w 1370"/>
                <a:gd name="T47" fmla="*/ 1346 h 1647"/>
                <a:gd name="T48" fmla="*/ 942 w 1370"/>
                <a:gd name="T49" fmla="*/ 1169 h 1647"/>
                <a:gd name="T50" fmla="*/ 864 w 1370"/>
                <a:gd name="T51" fmla="*/ 1080 h 1647"/>
                <a:gd name="T52" fmla="*/ 793 w 1370"/>
                <a:gd name="T53" fmla="*/ 986 h 1647"/>
                <a:gd name="T54" fmla="*/ 737 w 1370"/>
                <a:gd name="T55" fmla="*/ 925 h 1647"/>
                <a:gd name="T56" fmla="*/ 648 w 1370"/>
                <a:gd name="T57" fmla="*/ 920 h 1647"/>
                <a:gd name="T58" fmla="*/ 482 w 1370"/>
                <a:gd name="T59" fmla="*/ 754 h 1647"/>
                <a:gd name="T60" fmla="*/ 432 w 1370"/>
                <a:gd name="T61" fmla="*/ 742 h 1647"/>
                <a:gd name="T62" fmla="*/ 310 w 1370"/>
                <a:gd name="T63" fmla="*/ 621 h 1647"/>
                <a:gd name="T64" fmla="*/ 233 w 1370"/>
                <a:gd name="T65" fmla="*/ 548 h 1647"/>
                <a:gd name="T66" fmla="*/ 194 w 1370"/>
                <a:gd name="T67" fmla="*/ 521 h 1647"/>
                <a:gd name="T68" fmla="*/ 138 w 1370"/>
                <a:gd name="T69" fmla="*/ 432 h 1647"/>
                <a:gd name="T70" fmla="*/ 61 w 1370"/>
                <a:gd name="T71" fmla="*/ 249 h 1647"/>
                <a:gd name="T72" fmla="*/ 50 w 1370"/>
                <a:gd name="T73" fmla="*/ 161 h 1647"/>
                <a:gd name="T74" fmla="*/ 144 w 1370"/>
                <a:gd name="T75" fmla="*/ 105 h 1647"/>
                <a:gd name="T76" fmla="*/ 322 w 1370"/>
                <a:gd name="T77" fmla="*/ 149 h 1647"/>
                <a:gd name="T78" fmla="*/ 432 w 1370"/>
                <a:gd name="T79" fmla="*/ 255 h 1647"/>
                <a:gd name="T80" fmla="*/ 576 w 1370"/>
                <a:gd name="T81" fmla="*/ 294 h 1647"/>
                <a:gd name="T82" fmla="*/ 748 w 1370"/>
                <a:gd name="T83" fmla="*/ 272 h 1647"/>
                <a:gd name="T84" fmla="*/ 909 w 1370"/>
                <a:gd name="T85" fmla="*/ 327 h 1647"/>
                <a:gd name="T86" fmla="*/ 1031 w 1370"/>
                <a:gd name="T87" fmla="*/ 277 h 1647"/>
                <a:gd name="T88" fmla="*/ 1164 w 1370"/>
                <a:gd name="T89" fmla="*/ 399 h 1647"/>
                <a:gd name="T90" fmla="*/ 1253 w 1370"/>
                <a:gd name="T91" fmla="*/ 532 h 1647"/>
                <a:gd name="T92" fmla="*/ 1358 w 1370"/>
                <a:gd name="T93" fmla="*/ 687 h 1647"/>
                <a:gd name="T94" fmla="*/ 1358 w 1370"/>
                <a:gd name="T95" fmla="*/ 737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0" h="1647">
                  <a:moveTo>
                    <a:pt x="322" y="1269"/>
                  </a:moveTo>
                  <a:lnTo>
                    <a:pt x="322" y="1269"/>
                  </a:lnTo>
                  <a:cubicBezTo>
                    <a:pt x="316" y="1274"/>
                    <a:pt x="305" y="1269"/>
                    <a:pt x="305" y="1280"/>
                  </a:cubicBezTo>
                  <a:cubicBezTo>
                    <a:pt x="294" y="1286"/>
                    <a:pt x="299" y="1297"/>
                    <a:pt x="294" y="1308"/>
                  </a:cubicBezTo>
                  <a:cubicBezTo>
                    <a:pt x="288" y="1319"/>
                    <a:pt x="271" y="1313"/>
                    <a:pt x="266" y="1319"/>
                  </a:cubicBezTo>
                  <a:cubicBezTo>
                    <a:pt x="277" y="1335"/>
                    <a:pt x="288" y="1341"/>
                    <a:pt x="305" y="1358"/>
                  </a:cubicBezTo>
                  <a:cubicBezTo>
                    <a:pt x="310" y="1369"/>
                    <a:pt x="299" y="1397"/>
                    <a:pt x="316" y="1397"/>
                  </a:cubicBezTo>
                  <a:cubicBezTo>
                    <a:pt x="322" y="1397"/>
                    <a:pt x="327" y="1391"/>
                    <a:pt x="332" y="1391"/>
                  </a:cubicBezTo>
                  <a:cubicBezTo>
                    <a:pt x="349" y="1391"/>
                    <a:pt x="355" y="1407"/>
                    <a:pt x="366" y="1407"/>
                  </a:cubicBezTo>
                  <a:cubicBezTo>
                    <a:pt x="394" y="1413"/>
                    <a:pt x="404" y="1413"/>
                    <a:pt x="427" y="1424"/>
                  </a:cubicBezTo>
                  <a:cubicBezTo>
                    <a:pt x="465" y="1435"/>
                    <a:pt x="477" y="1463"/>
                    <a:pt x="515" y="1479"/>
                  </a:cubicBezTo>
                  <a:cubicBezTo>
                    <a:pt x="527" y="1491"/>
                    <a:pt x="532" y="1502"/>
                    <a:pt x="543" y="1513"/>
                  </a:cubicBezTo>
                  <a:cubicBezTo>
                    <a:pt x="554" y="1524"/>
                    <a:pt x="565" y="1518"/>
                    <a:pt x="576" y="1518"/>
                  </a:cubicBezTo>
                  <a:cubicBezTo>
                    <a:pt x="593" y="1518"/>
                    <a:pt x="610" y="1513"/>
                    <a:pt x="610" y="1496"/>
                  </a:cubicBezTo>
                  <a:cubicBezTo>
                    <a:pt x="610" y="1474"/>
                    <a:pt x="593" y="1452"/>
                    <a:pt x="571" y="1452"/>
                  </a:cubicBezTo>
                  <a:cubicBezTo>
                    <a:pt x="571" y="1452"/>
                    <a:pt x="565" y="1457"/>
                    <a:pt x="560" y="1457"/>
                  </a:cubicBezTo>
                  <a:cubicBezTo>
                    <a:pt x="549" y="1457"/>
                    <a:pt x="549" y="1435"/>
                    <a:pt x="537" y="1430"/>
                  </a:cubicBezTo>
                  <a:cubicBezTo>
                    <a:pt x="527" y="1419"/>
                    <a:pt x="515" y="1424"/>
                    <a:pt x="504" y="1419"/>
                  </a:cubicBezTo>
                  <a:cubicBezTo>
                    <a:pt x="488" y="1413"/>
                    <a:pt x="488" y="1402"/>
                    <a:pt x="471" y="1397"/>
                  </a:cubicBezTo>
                  <a:cubicBezTo>
                    <a:pt x="460" y="1385"/>
                    <a:pt x="443" y="1385"/>
                    <a:pt x="443" y="1369"/>
                  </a:cubicBezTo>
                  <a:cubicBezTo>
                    <a:pt x="443" y="1363"/>
                    <a:pt x="449" y="1358"/>
                    <a:pt x="449" y="1346"/>
                  </a:cubicBezTo>
                  <a:cubicBezTo>
                    <a:pt x="438" y="1346"/>
                    <a:pt x="432" y="1335"/>
                    <a:pt x="421" y="1335"/>
                  </a:cubicBezTo>
                  <a:cubicBezTo>
                    <a:pt x="421" y="1335"/>
                    <a:pt x="416" y="1341"/>
                    <a:pt x="410" y="1341"/>
                  </a:cubicBezTo>
                  <a:cubicBezTo>
                    <a:pt x="394" y="1341"/>
                    <a:pt x="388" y="1330"/>
                    <a:pt x="377" y="1319"/>
                  </a:cubicBezTo>
                  <a:cubicBezTo>
                    <a:pt x="366" y="1308"/>
                    <a:pt x="349" y="1297"/>
                    <a:pt x="349" y="1280"/>
                  </a:cubicBezTo>
                  <a:cubicBezTo>
                    <a:pt x="338" y="1274"/>
                    <a:pt x="332" y="1274"/>
                    <a:pt x="322" y="1269"/>
                  </a:cubicBezTo>
                  <a:close/>
                  <a:moveTo>
                    <a:pt x="881" y="1574"/>
                  </a:moveTo>
                  <a:lnTo>
                    <a:pt x="881" y="1574"/>
                  </a:lnTo>
                  <a:cubicBezTo>
                    <a:pt x="892" y="1585"/>
                    <a:pt x="903" y="1585"/>
                    <a:pt x="914" y="1596"/>
                  </a:cubicBezTo>
                  <a:cubicBezTo>
                    <a:pt x="936" y="1607"/>
                    <a:pt x="942" y="1624"/>
                    <a:pt x="959" y="1640"/>
                  </a:cubicBezTo>
                  <a:cubicBezTo>
                    <a:pt x="964" y="1646"/>
                    <a:pt x="964" y="1646"/>
                    <a:pt x="964" y="1640"/>
                  </a:cubicBezTo>
                  <a:cubicBezTo>
                    <a:pt x="964" y="1629"/>
                    <a:pt x="964" y="1624"/>
                    <a:pt x="964" y="1612"/>
                  </a:cubicBezTo>
                  <a:cubicBezTo>
                    <a:pt x="964" y="1596"/>
                    <a:pt x="970" y="1579"/>
                    <a:pt x="953" y="1568"/>
                  </a:cubicBezTo>
                  <a:cubicBezTo>
                    <a:pt x="948" y="1563"/>
                    <a:pt x="936" y="1568"/>
                    <a:pt x="926" y="1568"/>
                  </a:cubicBezTo>
                  <a:cubicBezTo>
                    <a:pt x="909" y="1568"/>
                    <a:pt x="898" y="1568"/>
                    <a:pt x="887" y="1568"/>
                  </a:cubicBezTo>
                  <a:cubicBezTo>
                    <a:pt x="876" y="1568"/>
                    <a:pt x="876" y="1568"/>
                    <a:pt x="881" y="1574"/>
                  </a:cubicBezTo>
                  <a:close/>
                  <a:moveTo>
                    <a:pt x="94" y="50"/>
                  </a:moveTo>
                  <a:lnTo>
                    <a:pt x="94" y="50"/>
                  </a:lnTo>
                  <a:cubicBezTo>
                    <a:pt x="100" y="55"/>
                    <a:pt x="105" y="61"/>
                    <a:pt x="111" y="61"/>
                  </a:cubicBezTo>
                  <a:cubicBezTo>
                    <a:pt x="128" y="61"/>
                    <a:pt x="128" y="61"/>
                    <a:pt x="128" y="61"/>
                  </a:cubicBezTo>
                  <a:cubicBezTo>
                    <a:pt x="128" y="39"/>
                    <a:pt x="128" y="39"/>
                    <a:pt x="128" y="39"/>
                  </a:cubicBezTo>
                  <a:cubicBezTo>
                    <a:pt x="128" y="33"/>
                    <a:pt x="133" y="22"/>
                    <a:pt x="128" y="16"/>
                  </a:cubicBezTo>
                  <a:cubicBezTo>
                    <a:pt x="122" y="6"/>
                    <a:pt x="116" y="22"/>
                    <a:pt x="105" y="22"/>
                  </a:cubicBezTo>
                  <a:cubicBezTo>
                    <a:pt x="89" y="28"/>
                    <a:pt x="39" y="0"/>
                    <a:pt x="94" y="50"/>
                  </a:cubicBezTo>
                  <a:close/>
                  <a:moveTo>
                    <a:pt x="5" y="77"/>
                  </a:moveTo>
                  <a:lnTo>
                    <a:pt x="5" y="77"/>
                  </a:lnTo>
                  <a:cubicBezTo>
                    <a:pt x="5" y="83"/>
                    <a:pt x="5" y="89"/>
                    <a:pt x="0" y="94"/>
                  </a:cubicBezTo>
                  <a:cubicBezTo>
                    <a:pt x="22" y="100"/>
                    <a:pt x="33" y="111"/>
                    <a:pt x="50" y="122"/>
                  </a:cubicBezTo>
                  <a:cubicBezTo>
                    <a:pt x="50" y="116"/>
                    <a:pt x="56" y="111"/>
                    <a:pt x="56" y="111"/>
                  </a:cubicBezTo>
                  <a:cubicBezTo>
                    <a:pt x="56" y="89"/>
                    <a:pt x="28" y="83"/>
                    <a:pt x="5" y="77"/>
                  </a:cubicBezTo>
                  <a:close/>
                  <a:moveTo>
                    <a:pt x="1369" y="742"/>
                  </a:moveTo>
                  <a:lnTo>
                    <a:pt x="1369" y="742"/>
                  </a:lnTo>
                  <a:cubicBezTo>
                    <a:pt x="1313" y="770"/>
                    <a:pt x="1308" y="820"/>
                    <a:pt x="1286" y="875"/>
                  </a:cubicBezTo>
                  <a:cubicBezTo>
                    <a:pt x="1258" y="925"/>
                    <a:pt x="1219" y="947"/>
                    <a:pt x="1214" y="1003"/>
                  </a:cubicBezTo>
                  <a:cubicBezTo>
                    <a:pt x="1291" y="1230"/>
                    <a:pt x="1291" y="1230"/>
                    <a:pt x="1291" y="1230"/>
                  </a:cubicBezTo>
                  <a:cubicBezTo>
                    <a:pt x="1291" y="1269"/>
                    <a:pt x="1291" y="1269"/>
                    <a:pt x="1291" y="1269"/>
                  </a:cubicBezTo>
                  <a:cubicBezTo>
                    <a:pt x="1297" y="1319"/>
                    <a:pt x="1302" y="1352"/>
                    <a:pt x="1302" y="1402"/>
                  </a:cubicBezTo>
                  <a:cubicBezTo>
                    <a:pt x="1302" y="1430"/>
                    <a:pt x="1297" y="1446"/>
                    <a:pt x="1291" y="1468"/>
                  </a:cubicBezTo>
                  <a:cubicBezTo>
                    <a:pt x="1280" y="1496"/>
                    <a:pt x="1286" y="1518"/>
                    <a:pt x="1280" y="1546"/>
                  </a:cubicBezTo>
                  <a:cubicBezTo>
                    <a:pt x="1274" y="1557"/>
                    <a:pt x="1269" y="1563"/>
                    <a:pt x="1269" y="1574"/>
                  </a:cubicBezTo>
                  <a:lnTo>
                    <a:pt x="1269" y="1574"/>
                  </a:lnTo>
                  <a:cubicBezTo>
                    <a:pt x="1263" y="1574"/>
                    <a:pt x="1263" y="1568"/>
                    <a:pt x="1258" y="1568"/>
                  </a:cubicBezTo>
                  <a:cubicBezTo>
                    <a:pt x="1247" y="1563"/>
                    <a:pt x="1241" y="1552"/>
                    <a:pt x="1225" y="1552"/>
                  </a:cubicBezTo>
                  <a:cubicBezTo>
                    <a:pt x="1214" y="1552"/>
                    <a:pt x="1208" y="1563"/>
                    <a:pt x="1197" y="1563"/>
                  </a:cubicBezTo>
                  <a:cubicBezTo>
                    <a:pt x="1186" y="1563"/>
                    <a:pt x="1180" y="1557"/>
                    <a:pt x="1169" y="1557"/>
                  </a:cubicBezTo>
                  <a:cubicBezTo>
                    <a:pt x="1158" y="1552"/>
                    <a:pt x="1147" y="1557"/>
                    <a:pt x="1142" y="1552"/>
                  </a:cubicBezTo>
                  <a:cubicBezTo>
                    <a:pt x="1125" y="1540"/>
                    <a:pt x="1125" y="1530"/>
                    <a:pt x="1120" y="1518"/>
                  </a:cubicBezTo>
                  <a:cubicBezTo>
                    <a:pt x="1108" y="1507"/>
                    <a:pt x="1103" y="1502"/>
                    <a:pt x="1103" y="1491"/>
                  </a:cubicBezTo>
                  <a:cubicBezTo>
                    <a:pt x="1103" y="1468"/>
                    <a:pt x="1103" y="1468"/>
                    <a:pt x="1103" y="1468"/>
                  </a:cubicBezTo>
                  <a:cubicBezTo>
                    <a:pt x="1103" y="1441"/>
                    <a:pt x="1108" y="1430"/>
                    <a:pt x="1108" y="1402"/>
                  </a:cubicBezTo>
                  <a:cubicBezTo>
                    <a:pt x="1108" y="1385"/>
                    <a:pt x="1108" y="1374"/>
                    <a:pt x="1103" y="1363"/>
                  </a:cubicBezTo>
                  <a:cubicBezTo>
                    <a:pt x="1097" y="1352"/>
                    <a:pt x="1092" y="1352"/>
                    <a:pt x="1092" y="1346"/>
                  </a:cubicBezTo>
                  <a:cubicBezTo>
                    <a:pt x="1081" y="1330"/>
                    <a:pt x="1075" y="1319"/>
                    <a:pt x="1059" y="1313"/>
                  </a:cubicBezTo>
                  <a:cubicBezTo>
                    <a:pt x="1031" y="1297"/>
                    <a:pt x="1014" y="1291"/>
                    <a:pt x="987" y="1269"/>
                  </a:cubicBezTo>
                  <a:cubicBezTo>
                    <a:pt x="970" y="1230"/>
                    <a:pt x="959" y="1208"/>
                    <a:pt x="942" y="1169"/>
                  </a:cubicBezTo>
                  <a:cubicBezTo>
                    <a:pt x="936" y="1153"/>
                    <a:pt x="936" y="1141"/>
                    <a:pt x="920" y="1136"/>
                  </a:cubicBezTo>
                  <a:cubicBezTo>
                    <a:pt x="909" y="1125"/>
                    <a:pt x="898" y="1131"/>
                    <a:pt x="887" y="1119"/>
                  </a:cubicBezTo>
                  <a:cubicBezTo>
                    <a:pt x="870" y="1108"/>
                    <a:pt x="870" y="1097"/>
                    <a:pt x="864" y="1080"/>
                  </a:cubicBezTo>
                  <a:cubicBezTo>
                    <a:pt x="854" y="1053"/>
                    <a:pt x="854" y="1036"/>
                    <a:pt x="842" y="1014"/>
                  </a:cubicBezTo>
                  <a:cubicBezTo>
                    <a:pt x="837" y="1003"/>
                    <a:pt x="826" y="1003"/>
                    <a:pt x="815" y="998"/>
                  </a:cubicBezTo>
                  <a:cubicBezTo>
                    <a:pt x="809" y="992"/>
                    <a:pt x="803" y="986"/>
                    <a:pt x="793" y="986"/>
                  </a:cubicBezTo>
                  <a:cubicBezTo>
                    <a:pt x="787" y="981"/>
                    <a:pt x="776" y="981"/>
                    <a:pt x="776" y="975"/>
                  </a:cubicBezTo>
                  <a:cubicBezTo>
                    <a:pt x="770" y="964"/>
                    <a:pt x="770" y="953"/>
                    <a:pt x="765" y="942"/>
                  </a:cubicBezTo>
                  <a:cubicBezTo>
                    <a:pt x="759" y="931"/>
                    <a:pt x="748" y="931"/>
                    <a:pt x="737" y="925"/>
                  </a:cubicBezTo>
                  <a:cubicBezTo>
                    <a:pt x="726" y="920"/>
                    <a:pt x="721" y="920"/>
                    <a:pt x="709" y="920"/>
                  </a:cubicBezTo>
                  <a:cubicBezTo>
                    <a:pt x="693" y="920"/>
                    <a:pt x="693" y="920"/>
                    <a:pt x="693" y="920"/>
                  </a:cubicBezTo>
                  <a:cubicBezTo>
                    <a:pt x="676" y="920"/>
                    <a:pt x="665" y="920"/>
                    <a:pt x="648" y="920"/>
                  </a:cubicBezTo>
                  <a:cubicBezTo>
                    <a:pt x="598" y="920"/>
                    <a:pt x="576" y="892"/>
                    <a:pt x="549" y="853"/>
                  </a:cubicBezTo>
                  <a:cubicBezTo>
                    <a:pt x="532" y="831"/>
                    <a:pt x="521" y="820"/>
                    <a:pt x="504" y="792"/>
                  </a:cubicBezTo>
                  <a:cubicBezTo>
                    <a:pt x="493" y="781"/>
                    <a:pt x="493" y="770"/>
                    <a:pt x="482" y="754"/>
                  </a:cubicBezTo>
                  <a:cubicBezTo>
                    <a:pt x="477" y="754"/>
                    <a:pt x="471" y="754"/>
                    <a:pt x="460" y="754"/>
                  </a:cubicBezTo>
                  <a:cubicBezTo>
                    <a:pt x="455" y="754"/>
                    <a:pt x="443" y="759"/>
                    <a:pt x="438" y="754"/>
                  </a:cubicBezTo>
                  <a:cubicBezTo>
                    <a:pt x="438" y="748"/>
                    <a:pt x="438" y="748"/>
                    <a:pt x="432" y="742"/>
                  </a:cubicBezTo>
                  <a:cubicBezTo>
                    <a:pt x="432" y="737"/>
                    <a:pt x="427" y="732"/>
                    <a:pt x="421" y="726"/>
                  </a:cubicBezTo>
                  <a:cubicBezTo>
                    <a:pt x="399" y="709"/>
                    <a:pt x="377" y="709"/>
                    <a:pt x="366" y="687"/>
                  </a:cubicBezTo>
                  <a:cubicBezTo>
                    <a:pt x="349" y="654"/>
                    <a:pt x="338" y="643"/>
                    <a:pt x="310" y="621"/>
                  </a:cubicBezTo>
                  <a:cubicBezTo>
                    <a:pt x="294" y="609"/>
                    <a:pt x="294" y="599"/>
                    <a:pt x="277" y="587"/>
                  </a:cubicBezTo>
                  <a:cubicBezTo>
                    <a:pt x="271" y="582"/>
                    <a:pt x="266" y="576"/>
                    <a:pt x="255" y="565"/>
                  </a:cubicBezTo>
                  <a:cubicBezTo>
                    <a:pt x="249" y="560"/>
                    <a:pt x="244" y="554"/>
                    <a:pt x="233" y="548"/>
                  </a:cubicBezTo>
                  <a:cubicBezTo>
                    <a:pt x="227" y="548"/>
                    <a:pt x="222" y="548"/>
                    <a:pt x="216" y="548"/>
                  </a:cubicBezTo>
                  <a:cubicBezTo>
                    <a:pt x="216" y="548"/>
                    <a:pt x="216" y="543"/>
                    <a:pt x="211" y="538"/>
                  </a:cubicBezTo>
                  <a:cubicBezTo>
                    <a:pt x="211" y="532"/>
                    <a:pt x="199" y="526"/>
                    <a:pt x="194" y="521"/>
                  </a:cubicBezTo>
                  <a:cubicBezTo>
                    <a:pt x="183" y="515"/>
                    <a:pt x="189" y="504"/>
                    <a:pt x="177" y="493"/>
                  </a:cubicBezTo>
                  <a:cubicBezTo>
                    <a:pt x="172" y="482"/>
                    <a:pt x="161" y="476"/>
                    <a:pt x="150" y="466"/>
                  </a:cubicBezTo>
                  <a:cubicBezTo>
                    <a:pt x="144" y="454"/>
                    <a:pt x="144" y="443"/>
                    <a:pt x="138" y="432"/>
                  </a:cubicBezTo>
                  <a:cubicBezTo>
                    <a:pt x="133" y="405"/>
                    <a:pt x="116" y="393"/>
                    <a:pt x="100" y="371"/>
                  </a:cubicBezTo>
                  <a:cubicBezTo>
                    <a:pt x="89" y="349"/>
                    <a:pt x="83" y="333"/>
                    <a:pt x="77" y="305"/>
                  </a:cubicBezTo>
                  <a:cubicBezTo>
                    <a:pt x="72" y="282"/>
                    <a:pt x="66" y="272"/>
                    <a:pt x="61" y="249"/>
                  </a:cubicBezTo>
                  <a:cubicBezTo>
                    <a:pt x="61" y="244"/>
                    <a:pt x="56" y="244"/>
                    <a:pt x="56" y="233"/>
                  </a:cubicBezTo>
                  <a:cubicBezTo>
                    <a:pt x="56" y="216"/>
                    <a:pt x="56" y="216"/>
                    <a:pt x="56" y="216"/>
                  </a:cubicBezTo>
                  <a:cubicBezTo>
                    <a:pt x="56" y="194"/>
                    <a:pt x="50" y="183"/>
                    <a:pt x="50" y="161"/>
                  </a:cubicBezTo>
                  <a:cubicBezTo>
                    <a:pt x="50" y="149"/>
                    <a:pt x="61" y="149"/>
                    <a:pt x="72" y="144"/>
                  </a:cubicBezTo>
                  <a:cubicBezTo>
                    <a:pt x="77" y="144"/>
                    <a:pt x="89" y="144"/>
                    <a:pt x="94" y="139"/>
                  </a:cubicBezTo>
                  <a:cubicBezTo>
                    <a:pt x="116" y="133"/>
                    <a:pt x="128" y="122"/>
                    <a:pt x="144" y="105"/>
                  </a:cubicBezTo>
                  <a:cubicBezTo>
                    <a:pt x="172" y="111"/>
                    <a:pt x="183" y="122"/>
                    <a:pt x="205" y="122"/>
                  </a:cubicBezTo>
                  <a:cubicBezTo>
                    <a:pt x="255" y="122"/>
                    <a:pt x="255" y="122"/>
                    <a:pt x="255" y="122"/>
                  </a:cubicBezTo>
                  <a:cubicBezTo>
                    <a:pt x="283" y="122"/>
                    <a:pt x="299" y="133"/>
                    <a:pt x="322" y="149"/>
                  </a:cubicBezTo>
                  <a:cubicBezTo>
                    <a:pt x="332" y="161"/>
                    <a:pt x="344" y="161"/>
                    <a:pt x="355" y="166"/>
                  </a:cubicBezTo>
                  <a:cubicBezTo>
                    <a:pt x="366" y="183"/>
                    <a:pt x="366" y="194"/>
                    <a:pt x="377" y="205"/>
                  </a:cubicBezTo>
                  <a:cubicBezTo>
                    <a:pt x="394" y="233"/>
                    <a:pt x="410" y="238"/>
                    <a:pt x="432" y="255"/>
                  </a:cubicBezTo>
                  <a:cubicBezTo>
                    <a:pt x="449" y="266"/>
                    <a:pt x="460" y="282"/>
                    <a:pt x="477" y="282"/>
                  </a:cubicBezTo>
                  <a:cubicBezTo>
                    <a:pt x="488" y="282"/>
                    <a:pt x="493" y="272"/>
                    <a:pt x="510" y="272"/>
                  </a:cubicBezTo>
                  <a:cubicBezTo>
                    <a:pt x="537" y="272"/>
                    <a:pt x="549" y="294"/>
                    <a:pt x="576" y="294"/>
                  </a:cubicBezTo>
                  <a:cubicBezTo>
                    <a:pt x="588" y="294"/>
                    <a:pt x="593" y="294"/>
                    <a:pt x="598" y="294"/>
                  </a:cubicBezTo>
                  <a:cubicBezTo>
                    <a:pt x="615" y="294"/>
                    <a:pt x="626" y="299"/>
                    <a:pt x="648" y="299"/>
                  </a:cubicBezTo>
                  <a:cubicBezTo>
                    <a:pt x="687" y="299"/>
                    <a:pt x="709" y="272"/>
                    <a:pt x="748" y="272"/>
                  </a:cubicBezTo>
                  <a:cubicBezTo>
                    <a:pt x="765" y="272"/>
                    <a:pt x="770" y="277"/>
                    <a:pt x="787" y="277"/>
                  </a:cubicBezTo>
                  <a:cubicBezTo>
                    <a:pt x="837" y="277"/>
                    <a:pt x="837" y="277"/>
                    <a:pt x="837" y="277"/>
                  </a:cubicBezTo>
                  <a:cubicBezTo>
                    <a:pt x="870" y="277"/>
                    <a:pt x="876" y="327"/>
                    <a:pt x="909" y="327"/>
                  </a:cubicBezTo>
                  <a:cubicBezTo>
                    <a:pt x="931" y="327"/>
                    <a:pt x="936" y="305"/>
                    <a:pt x="959" y="305"/>
                  </a:cubicBezTo>
                  <a:cubicBezTo>
                    <a:pt x="981" y="299"/>
                    <a:pt x="992" y="299"/>
                    <a:pt x="1014" y="288"/>
                  </a:cubicBezTo>
                  <a:cubicBezTo>
                    <a:pt x="1020" y="288"/>
                    <a:pt x="1025" y="277"/>
                    <a:pt x="1031" y="277"/>
                  </a:cubicBezTo>
                  <a:cubicBezTo>
                    <a:pt x="1042" y="277"/>
                    <a:pt x="1047" y="288"/>
                    <a:pt x="1053" y="294"/>
                  </a:cubicBezTo>
                  <a:cubicBezTo>
                    <a:pt x="1069" y="310"/>
                    <a:pt x="1075" y="321"/>
                    <a:pt x="1092" y="338"/>
                  </a:cubicBezTo>
                  <a:cubicBezTo>
                    <a:pt x="1114" y="366"/>
                    <a:pt x="1136" y="371"/>
                    <a:pt x="1164" y="399"/>
                  </a:cubicBezTo>
                  <a:cubicBezTo>
                    <a:pt x="1180" y="410"/>
                    <a:pt x="1186" y="421"/>
                    <a:pt x="1202" y="427"/>
                  </a:cubicBezTo>
                  <a:cubicBezTo>
                    <a:pt x="1214" y="438"/>
                    <a:pt x="1230" y="438"/>
                    <a:pt x="1236" y="449"/>
                  </a:cubicBezTo>
                  <a:cubicBezTo>
                    <a:pt x="1258" y="476"/>
                    <a:pt x="1241" y="504"/>
                    <a:pt x="1253" y="532"/>
                  </a:cubicBezTo>
                  <a:cubicBezTo>
                    <a:pt x="1269" y="565"/>
                    <a:pt x="1291" y="576"/>
                    <a:pt x="1319" y="593"/>
                  </a:cubicBezTo>
                  <a:cubicBezTo>
                    <a:pt x="1347" y="609"/>
                    <a:pt x="1369" y="621"/>
                    <a:pt x="1369" y="654"/>
                  </a:cubicBezTo>
                  <a:cubicBezTo>
                    <a:pt x="1369" y="665"/>
                    <a:pt x="1358" y="671"/>
                    <a:pt x="1358" y="687"/>
                  </a:cubicBezTo>
                  <a:cubicBezTo>
                    <a:pt x="1358" y="720"/>
                    <a:pt x="1358" y="720"/>
                    <a:pt x="1358" y="720"/>
                  </a:cubicBezTo>
                  <a:cubicBezTo>
                    <a:pt x="1358" y="726"/>
                    <a:pt x="1358" y="732"/>
                    <a:pt x="1358" y="732"/>
                  </a:cubicBezTo>
                  <a:cubicBezTo>
                    <a:pt x="1352" y="737"/>
                    <a:pt x="1352" y="737"/>
                    <a:pt x="1358" y="737"/>
                  </a:cubicBezTo>
                  <a:cubicBezTo>
                    <a:pt x="1363" y="737"/>
                    <a:pt x="1363" y="742"/>
                    <a:pt x="1369" y="742"/>
                  </a:cubicBezTo>
                  <a:close/>
                </a:path>
              </a:pathLst>
            </a:custGeom>
            <a:grpFill/>
            <a:ln w="28575" cap="flat" cmpd="sng">
              <a:solidFill>
                <a:schemeClr val="bg1"/>
              </a:solidFill>
              <a:bevel/>
              <a:headEnd/>
              <a:tailEnd/>
            </a:ln>
            <a:effectLst/>
            <a:extLst/>
          </p:spPr>
          <p:txBody>
            <a:bodyPr wrap="none" anchor="ctr"/>
            <a:lstStyle/>
            <a:p>
              <a:pPr defTabSz="1371714">
                <a:defRPr/>
              </a:pPr>
              <a:endParaRPr lang="en-US" sz="2701" dirty="0">
                <a:latin typeface="Arial"/>
              </a:endParaRPr>
            </a:p>
          </p:txBody>
        </p:sp>
      </p:grpSp>
      <p:sp>
        <p:nvSpPr>
          <p:cNvPr id="37" name="TextBox 36"/>
          <p:cNvSpPr txBox="1"/>
          <p:nvPr/>
        </p:nvSpPr>
        <p:spPr>
          <a:xfrm>
            <a:off x="3753931" y="9952278"/>
            <a:ext cx="8321477" cy="2146228"/>
          </a:xfrm>
          <a:prstGeom prst="rect">
            <a:avLst/>
          </a:prstGeom>
          <a:noFill/>
        </p:spPr>
        <p:txBody>
          <a:bodyPr wrap="square" rtlCol="0">
            <a:spAutoFit/>
          </a:bodyPr>
          <a:lstStyle/>
          <a:p>
            <a:pPr>
              <a:lnSpc>
                <a:spcPct val="120000"/>
              </a:lnSpc>
            </a:pPr>
            <a:r>
              <a:rPr lang="en-US" sz="2800" dirty="0" smtClean="0">
                <a:solidFill>
                  <a:srgbClr val="FFFFFF"/>
                </a:solidFill>
                <a:latin typeface="Arial"/>
                <a:ea typeface="Arial"/>
                <a:cs typeface="Arial"/>
              </a:rPr>
              <a:t>Climate change </a:t>
            </a:r>
            <a:r>
              <a:rPr lang="en-US" sz="2800" dirty="0">
                <a:solidFill>
                  <a:srgbClr val="FFFFFF"/>
                </a:solidFill>
                <a:latin typeface="Arial"/>
                <a:ea typeface="Arial"/>
                <a:cs typeface="Arial"/>
              </a:rPr>
              <a:t>is resulting in more extreme weather events such as floods, </a:t>
            </a:r>
            <a:r>
              <a:rPr lang="en-US" sz="2800" dirty="0" err="1">
                <a:solidFill>
                  <a:srgbClr val="FFFFFF"/>
                </a:solidFill>
                <a:latin typeface="Arial"/>
                <a:ea typeface="Arial"/>
                <a:cs typeface="Arial"/>
              </a:rPr>
              <a:t>heatwaves</a:t>
            </a:r>
            <a:r>
              <a:rPr lang="en-US" sz="2800" dirty="0">
                <a:solidFill>
                  <a:srgbClr val="FFFFFF"/>
                </a:solidFill>
                <a:latin typeface="Arial"/>
                <a:ea typeface="Arial"/>
                <a:cs typeface="Arial"/>
              </a:rPr>
              <a:t>, bushfires, increasing periods of drought, and more frequent and intense storms</a:t>
            </a:r>
            <a:r>
              <a:rPr lang="is-IS" sz="2800" dirty="0">
                <a:solidFill>
                  <a:srgbClr val="FFFFFF"/>
                </a:solidFill>
                <a:latin typeface="Arial"/>
                <a:ea typeface="Arial"/>
                <a:cs typeface="Arial"/>
              </a:rPr>
              <a:t>…</a:t>
            </a:r>
            <a:endParaRPr lang="en-US" sz="2800" dirty="0">
              <a:solidFill>
                <a:srgbClr val="FFFFFF"/>
              </a:solidFill>
              <a:latin typeface="Arial"/>
              <a:ea typeface="Arial"/>
              <a:cs typeface="Arial"/>
            </a:endParaRPr>
          </a:p>
        </p:txBody>
      </p:sp>
      <p:sp>
        <p:nvSpPr>
          <p:cNvPr id="38" name="TextBox 37"/>
          <p:cNvSpPr txBox="1"/>
          <p:nvPr/>
        </p:nvSpPr>
        <p:spPr>
          <a:xfrm>
            <a:off x="1368887" y="9888151"/>
            <a:ext cx="2294218" cy="1339149"/>
          </a:xfrm>
          <a:prstGeom prst="rect">
            <a:avLst/>
          </a:prstGeom>
          <a:noFill/>
        </p:spPr>
        <p:txBody>
          <a:bodyPr wrap="none" rtlCol="0">
            <a:spAutoFit/>
          </a:bodyPr>
          <a:lstStyle/>
          <a:p>
            <a:r>
              <a:rPr lang="id-ID" sz="8102" b="1" dirty="0">
                <a:solidFill>
                  <a:srgbClr val="FFFFFF"/>
                </a:solidFill>
                <a:latin typeface="Arial"/>
                <a:ea typeface="Arial"/>
                <a:cs typeface="Arial"/>
              </a:rPr>
              <a:t>15%</a:t>
            </a:r>
          </a:p>
        </p:txBody>
      </p:sp>
      <p:sp>
        <p:nvSpPr>
          <p:cNvPr id="39" name="TextBox 38"/>
          <p:cNvSpPr txBox="1"/>
          <p:nvPr/>
        </p:nvSpPr>
        <p:spPr>
          <a:xfrm>
            <a:off x="1549784" y="2476127"/>
            <a:ext cx="14640565" cy="1107996"/>
          </a:xfrm>
          <a:prstGeom prst="rect">
            <a:avLst/>
          </a:prstGeom>
          <a:noFill/>
        </p:spPr>
        <p:txBody>
          <a:bodyPr wrap="square" rtlCol="0">
            <a:spAutoFit/>
          </a:bodyPr>
          <a:lstStyle/>
          <a:p>
            <a:pPr algn="ctr"/>
            <a:r>
              <a:rPr lang="en-US" sz="6600" b="1" dirty="0" smtClean="0">
                <a:solidFill>
                  <a:srgbClr val="FFFFFF"/>
                </a:solidFill>
                <a:latin typeface="Arial"/>
                <a:ea typeface="Arial"/>
                <a:cs typeface="Arial"/>
              </a:rPr>
              <a:t>Indonesia editable map</a:t>
            </a:r>
            <a:endParaRPr lang="en-US" sz="6600" b="1" dirty="0">
              <a:solidFill>
                <a:srgbClr val="FFFFFF"/>
              </a:solidFill>
              <a:latin typeface="Arial"/>
              <a:ea typeface="Arial"/>
              <a:cs typeface="Arial"/>
            </a:endParaRPr>
          </a:p>
        </p:txBody>
      </p:sp>
    </p:spTree>
    <p:extLst>
      <p:ext uri="{BB962C8B-B14F-4D97-AF65-F5344CB8AC3E}">
        <p14:creationId xmlns:p14="http://schemas.microsoft.com/office/powerpoint/2010/main" val="4055631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Melbourne_city.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333" r="4333"/>
          <a:stretch>
            <a:fillRect/>
          </a:stretch>
        </p:blipFill>
        <p:spPr/>
      </p:pic>
      <p:sp>
        <p:nvSpPr>
          <p:cNvPr id="13" name="Rectangle 12"/>
          <p:cNvSpPr/>
          <p:nvPr/>
        </p:nvSpPr>
        <p:spPr>
          <a:xfrm>
            <a:off x="-28582" y="3"/>
            <a:ext cx="18316582" cy="13773158"/>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1" dirty="0">
              <a:latin typeface="Arial"/>
            </a:endParaRPr>
          </a:p>
        </p:txBody>
      </p:sp>
      <p:pic>
        <p:nvPicPr>
          <p:cNvPr id="11" name="Picture 10" descr="CRCWSC_BrandingSlideWhit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
        <p:nvSpPr>
          <p:cNvPr id="23" name="TextBox 22"/>
          <p:cNvSpPr txBox="1"/>
          <p:nvPr/>
        </p:nvSpPr>
        <p:spPr>
          <a:xfrm>
            <a:off x="3466906" y="3291954"/>
            <a:ext cx="11335748" cy="1107996"/>
          </a:xfrm>
          <a:prstGeom prst="rect">
            <a:avLst/>
          </a:prstGeom>
          <a:noFill/>
        </p:spPr>
        <p:txBody>
          <a:bodyPr wrap="square" rtlCol="0">
            <a:spAutoFit/>
          </a:bodyPr>
          <a:lstStyle/>
          <a:p>
            <a:pPr algn="ctr"/>
            <a:r>
              <a:rPr lang="en-US" sz="6600" b="1" dirty="0" smtClean="0">
                <a:solidFill>
                  <a:srgbClr val="FFFFFF"/>
                </a:solidFill>
                <a:latin typeface="Arial"/>
                <a:ea typeface="Arial Black"/>
                <a:cs typeface="Arial"/>
              </a:rPr>
              <a:t>Contact us</a:t>
            </a:r>
            <a:endParaRPr lang="en-US" sz="6600" b="1" dirty="0">
              <a:solidFill>
                <a:srgbClr val="FFFFFF"/>
              </a:solidFill>
              <a:latin typeface="Arial"/>
              <a:ea typeface="Arial Black"/>
              <a:cs typeface="Arial"/>
            </a:endParaRPr>
          </a:p>
        </p:txBody>
      </p:sp>
      <p:sp>
        <p:nvSpPr>
          <p:cNvPr id="4" name="TextBox 3"/>
          <p:cNvSpPr txBox="1"/>
          <p:nvPr/>
        </p:nvSpPr>
        <p:spPr>
          <a:xfrm>
            <a:off x="5227066" y="5199655"/>
            <a:ext cx="7776704" cy="1995418"/>
          </a:xfrm>
          <a:prstGeom prst="rect">
            <a:avLst/>
          </a:prstGeom>
          <a:noFill/>
        </p:spPr>
        <p:txBody>
          <a:bodyPr wrap="square" rtlCol="0">
            <a:spAutoFit/>
          </a:bodyPr>
          <a:lstStyle/>
          <a:p>
            <a:pPr algn="ctr">
              <a:lnSpc>
                <a:spcPct val="150000"/>
              </a:lnSpc>
            </a:pPr>
            <a:r>
              <a:rPr lang="en-US" sz="2800" dirty="0">
                <a:solidFill>
                  <a:srgbClr val="FFFFFF"/>
                </a:solidFill>
                <a:latin typeface="Arial"/>
                <a:ea typeface="Arial"/>
                <a:cs typeface="Arial"/>
              </a:rPr>
              <a:t>CRC for Water Sensitive Cities </a:t>
            </a:r>
            <a:endParaRPr lang="en-US" sz="2800" dirty="0" smtClean="0">
              <a:solidFill>
                <a:srgbClr val="FFFFFF"/>
              </a:solidFill>
              <a:latin typeface="Arial"/>
              <a:ea typeface="Arial"/>
              <a:cs typeface="Arial"/>
            </a:endParaRPr>
          </a:p>
          <a:p>
            <a:pPr algn="ctr">
              <a:lnSpc>
                <a:spcPct val="150000"/>
              </a:lnSpc>
            </a:pPr>
            <a:r>
              <a:rPr lang="en-US" sz="2800" dirty="0" smtClean="0">
                <a:solidFill>
                  <a:srgbClr val="FFFFFF"/>
                </a:solidFill>
                <a:latin typeface="Arial"/>
                <a:ea typeface="Arial"/>
                <a:cs typeface="Arial"/>
              </a:rPr>
              <a:t>8 </a:t>
            </a:r>
            <a:r>
              <a:rPr lang="en-US" sz="2800" dirty="0">
                <a:solidFill>
                  <a:srgbClr val="FFFFFF"/>
                </a:solidFill>
                <a:latin typeface="Arial"/>
                <a:ea typeface="Arial"/>
                <a:cs typeface="Arial"/>
              </a:rPr>
              <a:t>Scenic Boulevard, Level 1, Building 74 Monash University Clayton, VIC 3800, </a:t>
            </a:r>
            <a:r>
              <a:rPr lang="en-US" sz="2800" dirty="0" smtClean="0">
                <a:solidFill>
                  <a:srgbClr val="FFFFFF"/>
                </a:solidFill>
                <a:latin typeface="Arial"/>
                <a:ea typeface="Arial"/>
                <a:cs typeface="Arial"/>
              </a:rPr>
              <a:t>Australia</a:t>
            </a:r>
            <a:endParaRPr lang="en-US" sz="2800" spc="225" dirty="0">
              <a:solidFill>
                <a:srgbClr val="FFFFFF"/>
              </a:solidFill>
              <a:latin typeface="Arial"/>
              <a:ea typeface="Arial"/>
              <a:cs typeface="Arial"/>
            </a:endParaRPr>
          </a:p>
        </p:txBody>
      </p:sp>
      <p:sp>
        <p:nvSpPr>
          <p:cNvPr id="5" name="TextBox 4"/>
          <p:cNvSpPr txBox="1"/>
          <p:nvPr/>
        </p:nvSpPr>
        <p:spPr>
          <a:xfrm>
            <a:off x="3250837" y="9131614"/>
            <a:ext cx="3043384" cy="461819"/>
          </a:xfrm>
          <a:prstGeom prst="rect">
            <a:avLst/>
          </a:prstGeom>
          <a:noFill/>
        </p:spPr>
        <p:txBody>
          <a:bodyPr wrap="none" rtlCol="0">
            <a:spAutoFit/>
          </a:bodyPr>
          <a:lstStyle/>
          <a:p>
            <a:pPr algn="ctr"/>
            <a:r>
              <a:rPr lang="fi-FI" sz="2401" b="1" spc="300" dirty="0">
                <a:solidFill>
                  <a:srgbClr val="FFFFFF"/>
                </a:solidFill>
                <a:latin typeface="Arial"/>
                <a:ea typeface="Arial"/>
                <a:cs typeface="Arial"/>
              </a:rPr>
              <a:t>+61 3 9902 4985</a:t>
            </a:r>
            <a:endParaRPr lang="en-US" sz="2401" b="1" spc="300" dirty="0">
              <a:solidFill>
                <a:srgbClr val="FFFFFF"/>
              </a:solidFill>
              <a:latin typeface="Arial"/>
              <a:ea typeface="Arial"/>
              <a:cs typeface="Arial"/>
            </a:endParaRPr>
          </a:p>
        </p:txBody>
      </p:sp>
      <p:sp>
        <p:nvSpPr>
          <p:cNvPr id="6" name="TextBox 5"/>
          <p:cNvSpPr txBox="1"/>
          <p:nvPr/>
        </p:nvSpPr>
        <p:spPr>
          <a:xfrm>
            <a:off x="3130734" y="9606388"/>
            <a:ext cx="3283564" cy="1629164"/>
          </a:xfrm>
          <a:prstGeom prst="rect">
            <a:avLst/>
          </a:prstGeom>
          <a:noFill/>
        </p:spPr>
        <p:txBody>
          <a:bodyPr wrap="square" rtlCol="0">
            <a:spAutoFit/>
          </a:bodyPr>
          <a:lstStyle/>
          <a:p>
            <a:pPr algn="ctr">
              <a:lnSpc>
                <a:spcPct val="120000"/>
              </a:lnSpc>
            </a:pPr>
            <a:r>
              <a:rPr lang="en-US" sz="2800" dirty="0">
                <a:solidFill>
                  <a:srgbClr val="FFFFFF"/>
                </a:solidFill>
                <a:latin typeface="Arial"/>
                <a:ea typeface="Arial"/>
                <a:cs typeface="Arial"/>
              </a:rPr>
              <a:t>For enquiries please </a:t>
            </a:r>
            <a:r>
              <a:rPr lang="en-US" sz="2800" dirty="0" smtClean="0">
                <a:solidFill>
                  <a:srgbClr val="FFFFFF"/>
                </a:solidFill>
                <a:latin typeface="Arial"/>
                <a:ea typeface="Arial"/>
                <a:cs typeface="Arial"/>
              </a:rPr>
              <a:t>contact Ebony Henderson.</a:t>
            </a:r>
            <a:endParaRPr lang="en-US" sz="2800" dirty="0">
              <a:solidFill>
                <a:srgbClr val="FFFFFF"/>
              </a:solidFill>
              <a:latin typeface="Arial"/>
              <a:ea typeface="Arial"/>
              <a:cs typeface="Arial"/>
            </a:endParaRPr>
          </a:p>
        </p:txBody>
      </p:sp>
      <p:sp>
        <p:nvSpPr>
          <p:cNvPr id="7" name="TextBox 6"/>
          <p:cNvSpPr txBox="1"/>
          <p:nvPr/>
        </p:nvSpPr>
        <p:spPr>
          <a:xfrm>
            <a:off x="8123861" y="9093145"/>
            <a:ext cx="2101156" cy="461819"/>
          </a:xfrm>
          <a:prstGeom prst="rect">
            <a:avLst/>
          </a:prstGeom>
          <a:noFill/>
        </p:spPr>
        <p:txBody>
          <a:bodyPr wrap="none" rtlCol="0">
            <a:spAutoFit/>
          </a:bodyPr>
          <a:lstStyle/>
          <a:p>
            <a:pPr algn="ctr"/>
            <a:r>
              <a:rPr lang="en-US" sz="2401" b="1" spc="300" dirty="0" smtClean="0">
                <a:solidFill>
                  <a:srgbClr val="FFFFFF"/>
                </a:solidFill>
                <a:latin typeface="Arial"/>
                <a:ea typeface="Arial"/>
                <a:cs typeface="Arial"/>
              </a:rPr>
              <a:t>@CRCWSC</a:t>
            </a:r>
            <a:endParaRPr lang="en-US" sz="2401" b="1" spc="300" dirty="0">
              <a:solidFill>
                <a:srgbClr val="FFFFFF"/>
              </a:solidFill>
              <a:latin typeface="Arial"/>
              <a:ea typeface="Arial"/>
              <a:cs typeface="Arial"/>
            </a:endParaRPr>
          </a:p>
        </p:txBody>
      </p:sp>
      <p:sp>
        <p:nvSpPr>
          <p:cNvPr id="8" name="TextBox 7"/>
          <p:cNvSpPr txBox="1"/>
          <p:nvPr/>
        </p:nvSpPr>
        <p:spPr>
          <a:xfrm>
            <a:off x="7532644" y="9606388"/>
            <a:ext cx="3283564" cy="1112099"/>
          </a:xfrm>
          <a:prstGeom prst="rect">
            <a:avLst/>
          </a:prstGeom>
          <a:noFill/>
        </p:spPr>
        <p:txBody>
          <a:bodyPr wrap="square" rtlCol="0">
            <a:spAutoFit/>
          </a:bodyPr>
          <a:lstStyle/>
          <a:p>
            <a:pPr algn="ctr">
              <a:lnSpc>
                <a:spcPct val="120000"/>
              </a:lnSpc>
            </a:pPr>
            <a:r>
              <a:rPr lang="en-US" sz="2800" dirty="0" smtClean="0">
                <a:solidFill>
                  <a:srgbClr val="FFFFFF"/>
                </a:solidFill>
                <a:latin typeface="Arial"/>
                <a:ea typeface="Arial"/>
                <a:cs typeface="Arial"/>
              </a:rPr>
              <a:t>Follow us </a:t>
            </a:r>
            <a:br>
              <a:rPr lang="en-US" sz="2800" dirty="0" smtClean="0">
                <a:solidFill>
                  <a:srgbClr val="FFFFFF"/>
                </a:solidFill>
                <a:latin typeface="Arial"/>
                <a:ea typeface="Arial"/>
                <a:cs typeface="Arial"/>
              </a:rPr>
            </a:br>
            <a:r>
              <a:rPr lang="en-US" sz="2800" dirty="0" smtClean="0">
                <a:solidFill>
                  <a:srgbClr val="FFFFFF"/>
                </a:solidFill>
                <a:latin typeface="Arial"/>
                <a:ea typeface="Arial"/>
                <a:cs typeface="Arial"/>
              </a:rPr>
              <a:t>on Twitter.</a:t>
            </a:r>
            <a:endParaRPr lang="en-US" sz="2800" dirty="0">
              <a:solidFill>
                <a:srgbClr val="FFFFFF"/>
              </a:solidFill>
              <a:latin typeface="Arial"/>
              <a:ea typeface="Arial"/>
              <a:cs typeface="Arial"/>
            </a:endParaRPr>
          </a:p>
        </p:txBody>
      </p:sp>
      <p:sp>
        <p:nvSpPr>
          <p:cNvPr id="9" name="TextBox 8"/>
          <p:cNvSpPr txBox="1"/>
          <p:nvPr/>
        </p:nvSpPr>
        <p:spPr>
          <a:xfrm>
            <a:off x="11152942" y="9114669"/>
            <a:ext cx="5120946" cy="461819"/>
          </a:xfrm>
          <a:prstGeom prst="rect">
            <a:avLst/>
          </a:prstGeom>
          <a:noFill/>
        </p:spPr>
        <p:txBody>
          <a:bodyPr wrap="none" rtlCol="0">
            <a:spAutoFit/>
          </a:bodyPr>
          <a:lstStyle/>
          <a:p>
            <a:pPr algn="ctr"/>
            <a:r>
              <a:rPr lang="en-US" sz="2401" b="1" spc="300" dirty="0" err="1">
                <a:solidFill>
                  <a:srgbClr val="FFFFFF"/>
                </a:solidFill>
                <a:latin typeface="Arial"/>
                <a:ea typeface="Arial"/>
                <a:cs typeface="Arial"/>
              </a:rPr>
              <a:t>w</a:t>
            </a:r>
            <a:r>
              <a:rPr lang="en-US" sz="2401" b="1" spc="300" dirty="0" err="1" smtClean="0">
                <a:solidFill>
                  <a:srgbClr val="FFFFFF"/>
                </a:solidFill>
                <a:latin typeface="Arial"/>
                <a:ea typeface="Arial"/>
                <a:cs typeface="Arial"/>
              </a:rPr>
              <a:t>atersensitivecities.org.au</a:t>
            </a:r>
            <a:endParaRPr lang="en-US" sz="2401" b="1" spc="300" dirty="0">
              <a:solidFill>
                <a:srgbClr val="FFFFFF"/>
              </a:solidFill>
              <a:latin typeface="Arial"/>
              <a:ea typeface="Arial"/>
              <a:cs typeface="Arial"/>
            </a:endParaRPr>
          </a:p>
        </p:txBody>
      </p:sp>
      <p:sp>
        <p:nvSpPr>
          <p:cNvPr id="10" name="TextBox 9"/>
          <p:cNvSpPr txBox="1"/>
          <p:nvPr/>
        </p:nvSpPr>
        <p:spPr>
          <a:xfrm>
            <a:off x="12071618" y="9606388"/>
            <a:ext cx="3283564" cy="2146228"/>
          </a:xfrm>
          <a:prstGeom prst="rect">
            <a:avLst/>
          </a:prstGeom>
          <a:noFill/>
        </p:spPr>
        <p:txBody>
          <a:bodyPr wrap="square" rtlCol="0">
            <a:spAutoFit/>
          </a:bodyPr>
          <a:lstStyle/>
          <a:p>
            <a:pPr algn="ctr">
              <a:lnSpc>
                <a:spcPct val="120000"/>
              </a:lnSpc>
            </a:pPr>
            <a:r>
              <a:rPr lang="en-US" sz="2800" dirty="0" smtClean="0">
                <a:solidFill>
                  <a:srgbClr val="FFFFFF"/>
                </a:solidFill>
                <a:latin typeface="Arial"/>
                <a:ea typeface="Arial"/>
                <a:cs typeface="Arial"/>
              </a:rPr>
              <a:t>Find out more about us or download our research.</a:t>
            </a:r>
            <a:endParaRPr lang="en-US" sz="2800" dirty="0">
              <a:solidFill>
                <a:srgbClr val="FFFFFF"/>
              </a:solidFill>
              <a:latin typeface="Arial"/>
              <a:ea typeface="Arial"/>
              <a:cs typeface="Arial"/>
            </a:endParaRPr>
          </a:p>
        </p:txBody>
      </p:sp>
      <p:sp>
        <p:nvSpPr>
          <p:cNvPr id="14" name="Shape 2643"/>
          <p:cNvSpPr/>
          <p:nvPr/>
        </p:nvSpPr>
        <p:spPr>
          <a:xfrm>
            <a:off x="4582545" y="8244075"/>
            <a:ext cx="379942" cy="69655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FFFFFF"/>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000000"/>
              </a:solidFill>
            </a:endParaRPr>
          </a:p>
        </p:txBody>
      </p:sp>
      <p:sp>
        <p:nvSpPr>
          <p:cNvPr id="15" name="Shape 2944"/>
          <p:cNvSpPr/>
          <p:nvPr/>
        </p:nvSpPr>
        <p:spPr>
          <a:xfrm>
            <a:off x="13461280" y="8345323"/>
            <a:ext cx="579846" cy="5798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FFFFFF"/>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solidFill>
                <a:srgbClr val="000000"/>
              </a:solidFill>
            </a:endParaRPr>
          </a:p>
        </p:txBody>
      </p:sp>
      <p:sp>
        <p:nvSpPr>
          <p:cNvPr id="17" name="Shape 2872"/>
          <p:cNvSpPr/>
          <p:nvPr/>
        </p:nvSpPr>
        <p:spPr>
          <a:xfrm>
            <a:off x="8821437" y="8192223"/>
            <a:ext cx="732944" cy="732944"/>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FFFFFF"/>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ln>
                <a:solidFill>
                  <a:srgbClr val="000000"/>
                </a:solidFill>
              </a:ln>
              <a:solidFill>
                <a:srgbClr val="000000"/>
              </a:solidFill>
            </a:endParaRPr>
          </a:p>
        </p:txBody>
      </p:sp>
    </p:spTree>
    <p:extLst>
      <p:ext uri="{BB962C8B-B14F-4D97-AF65-F5344CB8AC3E}">
        <p14:creationId xmlns:p14="http://schemas.microsoft.com/office/powerpoint/2010/main" val="21056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626454"/>
            <a:ext cx="18288000" cy="5089546"/>
          </a:xfrm>
          <a:prstGeom prst="rect">
            <a:avLst/>
          </a:prstGeom>
          <a:solidFill>
            <a:srgbClr val="006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latin typeface="Arial"/>
            </a:endParaRPr>
          </a:p>
        </p:txBody>
      </p:sp>
      <p:pic>
        <p:nvPicPr>
          <p:cNvPr id="2" name="Picture 1" descr="CRCWSC_BrandingSlideWhite.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8288000" cy="13716000"/>
          </a:xfrm>
          <a:prstGeom prst="rect">
            <a:avLst/>
          </a:prstGeom>
        </p:spPr>
      </p:pic>
      <p:sp>
        <p:nvSpPr>
          <p:cNvPr id="11" name="TextBox 10"/>
          <p:cNvSpPr txBox="1"/>
          <p:nvPr/>
        </p:nvSpPr>
        <p:spPr>
          <a:xfrm>
            <a:off x="3885449" y="3846810"/>
            <a:ext cx="3598041" cy="702756"/>
          </a:xfrm>
          <a:prstGeom prst="rect">
            <a:avLst/>
          </a:prstGeom>
          <a:noFill/>
        </p:spPr>
        <p:txBody>
          <a:bodyPr wrap="square" rtlCol="0">
            <a:spAutoFit/>
          </a:bodyPr>
          <a:lstStyle/>
          <a:p>
            <a:pPr>
              <a:lnSpc>
                <a:spcPct val="150000"/>
              </a:lnSpc>
            </a:pPr>
            <a:r>
              <a:rPr lang="en-US" sz="2800" dirty="0" smtClean="0">
                <a:solidFill>
                  <a:srgbClr val="000000"/>
                </a:solidFill>
                <a:latin typeface="Arial"/>
                <a:ea typeface="Arial"/>
                <a:cs typeface="Arial"/>
              </a:rPr>
              <a:t>@CRCWSC</a:t>
            </a:r>
            <a:endParaRPr lang="en-US" sz="2800" dirty="0">
              <a:solidFill>
                <a:srgbClr val="000000"/>
              </a:solidFill>
              <a:latin typeface="Arial"/>
              <a:ea typeface="Arial"/>
              <a:cs typeface="Arial"/>
            </a:endParaRPr>
          </a:p>
        </p:txBody>
      </p:sp>
      <p:sp>
        <p:nvSpPr>
          <p:cNvPr id="14" name="TextBox 13"/>
          <p:cNvSpPr txBox="1"/>
          <p:nvPr/>
        </p:nvSpPr>
        <p:spPr>
          <a:xfrm>
            <a:off x="3790173" y="3297471"/>
            <a:ext cx="3634328" cy="523220"/>
          </a:xfrm>
          <a:prstGeom prst="rect">
            <a:avLst/>
          </a:prstGeom>
          <a:noFill/>
        </p:spPr>
        <p:txBody>
          <a:bodyPr wrap="none" rtlCol="0">
            <a:spAutoFit/>
          </a:bodyPr>
          <a:lstStyle/>
          <a:p>
            <a:r>
              <a:rPr lang="en-US" sz="2800" b="1" dirty="0" smtClean="0">
                <a:solidFill>
                  <a:schemeClr val="tx2"/>
                </a:solidFill>
                <a:latin typeface="Arial"/>
                <a:ea typeface="Arial"/>
                <a:cs typeface="Arial"/>
              </a:rPr>
              <a:t>Follow us on Twitter</a:t>
            </a:r>
            <a:endParaRPr lang="en-US" sz="2800" b="1" dirty="0">
              <a:solidFill>
                <a:schemeClr val="tx2"/>
              </a:solidFill>
              <a:latin typeface="Arial"/>
              <a:ea typeface="Arial"/>
              <a:cs typeface="Arial"/>
            </a:endParaRPr>
          </a:p>
        </p:txBody>
      </p:sp>
      <p:sp>
        <p:nvSpPr>
          <p:cNvPr id="22" name="TextBox 21"/>
          <p:cNvSpPr txBox="1"/>
          <p:nvPr/>
        </p:nvSpPr>
        <p:spPr>
          <a:xfrm>
            <a:off x="3885449" y="6235539"/>
            <a:ext cx="3598041" cy="702756"/>
          </a:xfrm>
          <a:prstGeom prst="rect">
            <a:avLst/>
          </a:prstGeom>
          <a:noFill/>
        </p:spPr>
        <p:txBody>
          <a:bodyPr wrap="square" rtlCol="0">
            <a:spAutoFit/>
          </a:bodyPr>
          <a:lstStyle/>
          <a:p>
            <a:pPr>
              <a:lnSpc>
                <a:spcPct val="150000"/>
              </a:lnSpc>
            </a:pPr>
            <a:r>
              <a:rPr lang="en-US" sz="2800" dirty="0" smtClean="0">
                <a:solidFill>
                  <a:srgbClr val="000000"/>
                </a:solidFill>
                <a:latin typeface="Arial"/>
                <a:ea typeface="Arial"/>
                <a:cs typeface="Arial"/>
              </a:rPr>
              <a:t>/</a:t>
            </a:r>
            <a:r>
              <a:rPr lang="en-US" sz="2800" dirty="0" err="1" smtClean="0">
                <a:solidFill>
                  <a:srgbClr val="000000"/>
                </a:solidFill>
                <a:latin typeface="Arial"/>
                <a:ea typeface="Arial"/>
                <a:cs typeface="Arial"/>
              </a:rPr>
              <a:t>WaterSensitiveCities</a:t>
            </a:r>
            <a:endParaRPr lang="en-US" sz="2800" dirty="0">
              <a:solidFill>
                <a:srgbClr val="000000"/>
              </a:solidFill>
              <a:latin typeface="Arial"/>
              <a:ea typeface="Arial"/>
              <a:cs typeface="Arial"/>
            </a:endParaRPr>
          </a:p>
        </p:txBody>
      </p:sp>
      <p:sp>
        <p:nvSpPr>
          <p:cNvPr id="23" name="TextBox 22"/>
          <p:cNvSpPr txBox="1"/>
          <p:nvPr/>
        </p:nvSpPr>
        <p:spPr>
          <a:xfrm>
            <a:off x="3790173" y="5686200"/>
            <a:ext cx="3954578" cy="523220"/>
          </a:xfrm>
          <a:prstGeom prst="rect">
            <a:avLst/>
          </a:prstGeom>
          <a:noFill/>
        </p:spPr>
        <p:txBody>
          <a:bodyPr wrap="none" rtlCol="0">
            <a:spAutoFit/>
          </a:bodyPr>
          <a:lstStyle/>
          <a:p>
            <a:r>
              <a:rPr lang="en-US" sz="2800" b="1" dirty="0" smtClean="0">
                <a:solidFill>
                  <a:schemeClr val="tx2"/>
                </a:solidFill>
                <a:latin typeface="Arial"/>
                <a:ea typeface="Arial"/>
                <a:cs typeface="Arial"/>
              </a:rPr>
              <a:t>Follow us on YouTube</a:t>
            </a:r>
            <a:endParaRPr lang="en-US" sz="2800" b="1" dirty="0">
              <a:solidFill>
                <a:schemeClr val="tx2"/>
              </a:solidFill>
              <a:latin typeface="Arial"/>
              <a:ea typeface="Arial"/>
              <a:cs typeface="Arial"/>
            </a:endParaRPr>
          </a:p>
        </p:txBody>
      </p:sp>
      <p:sp>
        <p:nvSpPr>
          <p:cNvPr id="20" name="TextBox 19"/>
          <p:cNvSpPr txBox="1"/>
          <p:nvPr/>
        </p:nvSpPr>
        <p:spPr>
          <a:xfrm>
            <a:off x="3790173" y="10242629"/>
            <a:ext cx="10707652" cy="1107996"/>
          </a:xfrm>
          <a:prstGeom prst="rect">
            <a:avLst/>
          </a:prstGeom>
          <a:noFill/>
        </p:spPr>
        <p:txBody>
          <a:bodyPr wrap="square" rtlCol="0">
            <a:spAutoFit/>
          </a:bodyPr>
          <a:lstStyle/>
          <a:p>
            <a:pPr algn="ctr"/>
            <a:r>
              <a:rPr lang="en-US" sz="6600" b="1" dirty="0" smtClean="0">
                <a:solidFill>
                  <a:schemeClr val="bg1"/>
                </a:solidFill>
                <a:latin typeface="Arial"/>
                <a:ea typeface="Arial"/>
                <a:cs typeface="Arial"/>
              </a:rPr>
              <a:t>Thank you.</a:t>
            </a:r>
            <a:endParaRPr lang="en-US" sz="6600" b="1" dirty="0">
              <a:solidFill>
                <a:schemeClr val="bg1"/>
              </a:solidFill>
              <a:latin typeface="Arial"/>
              <a:ea typeface="Arial"/>
              <a:cs typeface="Arial"/>
            </a:endParaRPr>
          </a:p>
        </p:txBody>
      </p:sp>
      <p:sp>
        <p:nvSpPr>
          <p:cNvPr id="19" name="Shape 2874"/>
          <p:cNvSpPr/>
          <p:nvPr/>
        </p:nvSpPr>
        <p:spPr>
          <a:xfrm>
            <a:off x="2426099" y="5831699"/>
            <a:ext cx="1130550" cy="1130550"/>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00677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29" name="Shape 2872"/>
          <p:cNvSpPr/>
          <p:nvPr/>
        </p:nvSpPr>
        <p:spPr>
          <a:xfrm>
            <a:off x="2426099" y="3335350"/>
            <a:ext cx="1130550" cy="113055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006772"/>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ln>
                <a:solidFill>
                  <a:srgbClr val="000000"/>
                </a:solidFill>
              </a:ln>
              <a:solidFill>
                <a:srgbClr val="000000"/>
              </a:solidFill>
            </a:endParaRPr>
          </a:p>
        </p:txBody>
      </p:sp>
    </p:spTree>
    <p:extLst>
      <p:ext uri="{BB962C8B-B14F-4D97-AF65-F5344CB8AC3E}">
        <p14:creationId xmlns:p14="http://schemas.microsoft.com/office/powerpoint/2010/main" val="368046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43652" y="1915116"/>
            <a:ext cx="6026797" cy="3139321"/>
          </a:xfrm>
          <a:prstGeom prst="rect">
            <a:avLst/>
          </a:prstGeom>
          <a:noFill/>
        </p:spPr>
        <p:txBody>
          <a:bodyPr wrap="square" rtlCol="0">
            <a:spAutoFit/>
          </a:bodyPr>
          <a:lstStyle/>
          <a:p>
            <a:pPr algn="ctr"/>
            <a:r>
              <a:rPr lang="en-US" sz="6600" b="1" dirty="0" smtClean="0">
                <a:solidFill>
                  <a:schemeClr val="tx2"/>
                </a:solidFill>
                <a:latin typeface="Arial"/>
                <a:ea typeface="Arial"/>
                <a:cs typeface="Arial"/>
              </a:rPr>
              <a:t>What makes </a:t>
            </a:r>
            <a:br>
              <a:rPr lang="en-US" sz="6600" b="1" dirty="0" smtClean="0">
                <a:solidFill>
                  <a:schemeClr val="tx2"/>
                </a:solidFill>
                <a:latin typeface="Arial"/>
                <a:ea typeface="Arial"/>
                <a:cs typeface="Arial"/>
              </a:rPr>
            </a:br>
            <a:r>
              <a:rPr lang="en-US" sz="6600" b="1" dirty="0" smtClean="0">
                <a:solidFill>
                  <a:schemeClr val="tx2"/>
                </a:solidFill>
                <a:latin typeface="Arial"/>
                <a:ea typeface="Arial"/>
                <a:cs typeface="Arial"/>
              </a:rPr>
              <a:t>a water </a:t>
            </a:r>
            <a:br>
              <a:rPr lang="en-US" sz="6600" b="1" dirty="0" smtClean="0">
                <a:solidFill>
                  <a:schemeClr val="tx2"/>
                </a:solidFill>
                <a:latin typeface="Arial"/>
                <a:ea typeface="Arial"/>
                <a:cs typeface="Arial"/>
              </a:rPr>
            </a:br>
            <a:r>
              <a:rPr lang="en-US" sz="6600" b="1" dirty="0" smtClean="0">
                <a:solidFill>
                  <a:schemeClr val="tx2"/>
                </a:solidFill>
                <a:latin typeface="Arial"/>
                <a:ea typeface="Arial"/>
                <a:cs typeface="Arial"/>
              </a:rPr>
              <a:t>sensitive city?</a:t>
            </a:r>
            <a:endParaRPr lang="en-US" sz="9600" b="1" dirty="0">
              <a:solidFill>
                <a:schemeClr val="tx2"/>
              </a:solidFill>
              <a:latin typeface="Arial"/>
              <a:ea typeface="Arial"/>
              <a:cs typeface="Arial"/>
            </a:endParaRPr>
          </a:p>
        </p:txBody>
      </p:sp>
      <p:sp>
        <p:nvSpPr>
          <p:cNvPr id="12" name="TextBox 11"/>
          <p:cNvSpPr txBox="1"/>
          <p:nvPr/>
        </p:nvSpPr>
        <p:spPr>
          <a:xfrm>
            <a:off x="1162339" y="5476961"/>
            <a:ext cx="6823358" cy="3621505"/>
          </a:xfrm>
          <a:prstGeom prst="rect">
            <a:avLst/>
          </a:prstGeom>
          <a:noFill/>
        </p:spPr>
        <p:txBody>
          <a:bodyPr wrap="square" rtlCol="0">
            <a:spAutoFit/>
          </a:bodyPr>
          <a:lstStyle/>
          <a:p>
            <a:pPr algn="ctr">
              <a:lnSpc>
                <a:spcPct val="120000"/>
              </a:lnSpc>
            </a:pPr>
            <a:r>
              <a:rPr lang="en-US" sz="3200" dirty="0">
                <a:solidFill>
                  <a:srgbClr val="000000"/>
                </a:solidFill>
                <a:latin typeface="Arial"/>
                <a:ea typeface="Arial"/>
                <a:cs typeface="Arial"/>
              </a:rPr>
              <a:t>Water is integral to almost every feature of an urban landscape. Our cities and towns are complex, ever evolving places, and the way we interact with other people constantly changes too.</a:t>
            </a:r>
          </a:p>
        </p:txBody>
      </p:sp>
      <p:sp>
        <p:nvSpPr>
          <p:cNvPr id="4" name="Rectangle 3"/>
          <p:cNvSpPr/>
          <p:nvPr/>
        </p:nvSpPr>
        <p:spPr>
          <a:xfrm>
            <a:off x="2773072" y="9700845"/>
            <a:ext cx="3824135" cy="685979"/>
          </a:xfrm>
          <a:prstGeom prst="rect">
            <a:avLst/>
          </a:prstGeom>
          <a:solidFill>
            <a:srgbClr val="409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1" dirty="0">
              <a:solidFill>
                <a:srgbClr val="4097DB"/>
              </a:solidFill>
              <a:latin typeface="Arial"/>
            </a:endParaRPr>
          </a:p>
        </p:txBody>
      </p:sp>
      <p:sp>
        <p:nvSpPr>
          <p:cNvPr id="17" name="TextBox 16"/>
          <p:cNvSpPr txBox="1"/>
          <p:nvPr/>
        </p:nvSpPr>
        <p:spPr>
          <a:xfrm>
            <a:off x="3118956" y="9844309"/>
            <a:ext cx="3075200" cy="369332"/>
          </a:xfrm>
          <a:prstGeom prst="rect">
            <a:avLst/>
          </a:prstGeom>
          <a:noFill/>
        </p:spPr>
        <p:txBody>
          <a:bodyPr wrap="square" rtlCol="0">
            <a:spAutoFit/>
          </a:bodyPr>
          <a:lstStyle/>
          <a:p>
            <a:pPr algn="ctr"/>
            <a:r>
              <a:rPr lang="en-US" sz="1800" b="1" spc="450" dirty="0">
                <a:solidFill>
                  <a:schemeClr val="bg2"/>
                </a:solidFill>
                <a:latin typeface="Arial"/>
                <a:ea typeface="Arial"/>
                <a:cs typeface="Arial"/>
              </a:rPr>
              <a:t>LEARN MORE</a:t>
            </a:r>
            <a:endParaRPr lang="en-US" sz="3001" b="1" spc="450" dirty="0">
              <a:solidFill>
                <a:schemeClr val="bg2"/>
              </a:solidFill>
              <a:latin typeface="Arial"/>
              <a:ea typeface="Arial"/>
              <a:cs typeface="Arial"/>
            </a:endParaRPr>
          </a:p>
        </p:txBody>
      </p:sp>
      <p:pic>
        <p:nvPicPr>
          <p:cNvPr id="3" name="Picture Placeholder 2" descr="Green_wall.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385" b="11385"/>
          <a:stretch>
            <a:fillRect/>
          </a:stretch>
        </p:blipFill>
        <p:spPr/>
      </p:pic>
    </p:spTree>
    <p:extLst>
      <p:ext uri="{BB962C8B-B14F-4D97-AF65-F5344CB8AC3E}">
        <p14:creationId xmlns:p14="http://schemas.microsoft.com/office/powerpoint/2010/main" val="104944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117028" y="4342747"/>
            <a:ext cx="0" cy="5563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31529" y="8134184"/>
            <a:ext cx="3294254" cy="1184940"/>
          </a:xfrm>
          <a:prstGeom prst="rect">
            <a:avLst/>
          </a:prstGeom>
          <a:noFill/>
        </p:spPr>
        <p:txBody>
          <a:bodyPr wrap="square" rtlCol="0">
            <a:spAutoFit/>
          </a:bodyPr>
          <a:lstStyle/>
          <a:p>
            <a:pPr algn="ctr">
              <a:lnSpc>
                <a:spcPct val="120000"/>
              </a:lnSpc>
            </a:pPr>
            <a:r>
              <a:rPr lang="en-US" sz="3000" b="1" dirty="0" smtClean="0">
                <a:solidFill>
                  <a:schemeClr val="tx2"/>
                </a:solidFill>
                <a:latin typeface="Arial"/>
                <a:ea typeface="Arial"/>
                <a:cs typeface="Arial"/>
              </a:rPr>
              <a:t>Tony Wong</a:t>
            </a:r>
            <a:endParaRPr lang="en-US" sz="3000" b="1" dirty="0">
              <a:solidFill>
                <a:schemeClr val="tx2"/>
              </a:solidFill>
              <a:latin typeface="Arial"/>
              <a:ea typeface="Arial"/>
              <a:cs typeface="Arial"/>
            </a:endParaRPr>
          </a:p>
          <a:p>
            <a:pPr algn="ctr">
              <a:lnSpc>
                <a:spcPct val="120000"/>
              </a:lnSpc>
            </a:pPr>
            <a:r>
              <a:rPr lang="en-US" sz="3000" dirty="0" smtClean="0">
                <a:solidFill>
                  <a:schemeClr val="tx2"/>
                </a:solidFill>
                <a:latin typeface="Arial"/>
                <a:ea typeface="Arial"/>
                <a:cs typeface="Arial"/>
              </a:rPr>
              <a:t>CEO</a:t>
            </a:r>
            <a:endParaRPr lang="en-US" sz="3000" dirty="0">
              <a:solidFill>
                <a:schemeClr val="tx2"/>
              </a:solidFill>
              <a:latin typeface="Arial"/>
              <a:ea typeface="Arial"/>
              <a:cs typeface="Arial"/>
            </a:endParaRPr>
          </a:p>
        </p:txBody>
      </p:sp>
      <p:sp>
        <p:nvSpPr>
          <p:cNvPr id="16" name="TextBox 15"/>
          <p:cNvSpPr txBox="1"/>
          <p:nvPr/>
        </p:nvSpPr>
        <p:spPr>
          <a:xfrm>
            <a:off x="7806384" y="6716926"/>
            <a:ext cx="8409433" cy="4803366"/>
          </a:xfrm>
          <a:prstGeom prst="rect">
            <a:avLst/>
          </a:prstGeom>
          <a:noFill/>
        </p:spPr>
        <p:txBody>
          <a:bodyPr wrap="square" rtlCol="0">
            <a:spAutoFit/>
          </a:bodyPr>
          <a:lstStyle/>
          <a:p>
            <a:pPr>
              <a:lnSpc>
                <a:spcPct val="120000"/>
              </a:lnSpc>
            </a:pPr>
            <a:r>
              <a:rPr lang="en-US" sz="3200" dirty="0">
                <a:solidFill>
                  <a:srgbClr val="000000"/>
                </a:solidFill>
                <a:latin typeface="Arial"/>
                <a:ea typeface="Arial"/>
                <a:cs typeface="Arial"/>
              </a:rPr>
              <a:t>Professor Tony Wong is Chief Executive Officer of the Cooperative Research Centre for Water Sensitive Cities, a $120million research </a:t>
            </a:r>
            <a:r>
              <a:rPr lang="en-US" sz="3200" dirty="0" err="1">
                <a:solidFill>
                  <a:srgbClr val="000000"/>
                </a:solidFill>
                <a:latin typeface="Arial"/>
                <a:ea typeface="Arial"/>
                <a:cs typeface="Arial"/>
              </a:rPr>
              <a:t>centre</a:t>
            </a:r>
            <a:r>
              <a:rPr lang="en-US" sz="3200" dirty="0">
                <a:solidFill>
                  <a:srgbClr val="000000"/>
                </a:solidFill>
                <a:latin typeface="Arial"/>
                <a:ea typeface="Arial"/>
                <a:cs typeface="Arial"/>
              </a:rPr>
              <a:t> with four research hubs based in Brisbane, Melbourne, Perth and Singapore and involving over 75 </a:t>
            </a:r>
            <a:r>
              <a:rPr lang="en-US" sz="3200" dirty="0" err="1">
                <a:solidFill>
                  <a:srgbClr val="000000"/>
                </a:solidFill>
                <a:latin typeface="Arial"/>
                <a:ea typeface="Arial"/>
                <a:cs typeface="Arial"/>
              </a:rPr>
              <a:t>organisations</a:t>
            </a:r>
            <a:r>
              <a:rPr lang="en-US" sz="3200" dirty="0">
                <a:solidFill>
                  <a:srgbClr val="000000"/>
                </a:solidFill>
                <a:latin typeface="Arial"/>
                <a:ea typeface="Arial"/>
                <a:cs typeface="Arial"/>
              </a:rPr>
              <a:t> across the academia/research, industry, and government sectors.</a:t>
            </a:r>
          </a:p>
        </p:txBody>
      </p:sp>
      <p:sp>
        <p:nvSpPr>
          <p:cNvPr id="18" name="TextBox 17"/>
          <p:cNvSpPr txBox="1"/>
          <p:nvPr/>
        </p:nvSpPr>
        <p:spPr>
          <a:xfrm>
            <a:off x="7791563" y="4366867"/>
            <a:ext cx="7767680" cy="2123658"/>
          </a:xfrm>
          <a:prstGeom prst="rect">
            <a:avLst/>
          </a:prstGeom>
          <a:noFill/>
        </p:spPr>
        <p:txBody>
          <a:bodyPr wrap="square" rtlCol="0">
            <a:spAutoFit/>
          </a:bodyPr>
          <a:lstStyle/>
          <a:p>
            <a:r>
              <a:rPr lang="en-US" sz="6600" b="1" dirty="0" smtClean="0">
                <a:solidFill>
                  <a:srgbClr val="000000"/>
                </a:solidFill>
                <a:latin typeface="Arial"/>
                <a:ea typeface="Arial"/>
                <a:cs typeface="Arial"/>
              </a:rPr>
              <a:t>A few words </a:t>
            </a:r>
            <a:br>
              <a:rPr lang="en-US" sz="6600" b="1" dirty="0" smtClean="0">
                <a:solidFill>
                  <a:srgbClr val="000000"/>
                </a:solidFill>
                <a:latin typeface="Arial"/>
                <a:ea typeface="Arial"/>
                <a:cs typeface="Arial"/>
              </a:rPr>
            </a:br>
            <a:r>
              <a:rPr lang="en-US" sz="6600" b="1" dirty="0" smtClean="0">
                <a:solidFill>
                  <a:srgbClr val="000000"/>
                </a:solidFill>
                <a:latin typeface="Arial"/>
                <a:ea typeface="Arial"/>
                <a:cs typeface="Arial"/>
              </a:rPr>
              <a:t>from our CEO</a:t>
            </a:r>
            <a:endParaRPr lang="en-US" sz="6600" b="1" dirty="0">
              <a:solidFill>
                <a:srgbClr val="000000"/>
              </a:solidFill>
              <a:latin typeface="Arial"/>
              <a:ea typeface="Arial"/>
              <a:cs typeface="Arial"/>
            </a:endParaRPr>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125145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65978" y="568959"/>
            <a:ext cx="7361481" cy="3139321"/>
          </a:xfrm>
          <a:prstGeom prst="rect">
            <a:avLst/>
          </a:prstGeom>
          <a:noFill/>
        </p:spPr>
        <p:txBody>
          <a:bodyPr wrap="square" rtlCol="0">
            <a:spAutoFit/>
          </a:bodyPr>
          <a:lstStyle/>
          <a:p>
            <a:pPr algn="ctr"/>
            <a:r>
              <a:rPr lang="en-US" sz="6600" b="1" dirty="0" smtClean="0">
                <a:solidFill>
                  <a:srgbClr val="000000"/>
                </a:solidFill>
                <a:latin typeface="Arial"/>
                <a:ea typeface="Arial"/>
                <a:cs typeface="Arial"/>
              </a:rPr>
              <a:t>A vision </a:t>
            </a:r>
            <a:br>
              <a:rPr lang="en-US" sz="6600" b="1" dirty="0" smtClean="0">
                <a:solidFill>
                  <a:srgbClr val="000000"/>
                </a:solidFill>
                <a:latin typeface="Arial"/>
                <a:ea typeface="Arial"/>
                <a:cs typeface="Arial"/>
              </a:rPr>
            </a:br>
            <a:r>
              <a:rPr lang="en-US" sz="6600" b="1" dirty="0" smtClean="0">
                <a:solidFill>
                  <a:srgbClr val="000000"/>
                </a:solidFill>
                <a:latin typeface="Arial"/>
                <a:ea typeface="Arial"/>
                <a:cs typeface="Arial"/>
              </a:rPr>
              <a:t>for a Water </a:t>
            </a:r>
            <a:br>
              <a:rPr lang="en-US" sz="6600" b="1" dirty="0" smtClean="0">
                <a:solidFill>
                  <a:srgbClr val="000000"/>
                </a:solidFill>
                <a:latin typeface="Arial"/>
                <a:ea typeface="Arial"/>
                <a:cs typeface="Arial"/>
              </a:rPr>
            </a:br>
            <a:r>
              <a:rPr lang="en-US" sz="6600" b="1" dirty="0" smtClean="0">
                <a:solidFill>
                  <a:srgbClr val="000000"/>
                </a:solidFill>
                <a:latin typeface="Arial"/>
                <a:ea typeface="Arial"/>
                <a:cs typeface="Arial"/>
              </a:rPr>
              <a:t>Sensitive City </a:t>
            </a:r>
            <a:endParaRPr lang="en-US" sz="6600" b="1" dirty="0">
              <a:solidFill>
                <a:srgbClr val="000000"/>
              </a:solidFill>
              <a:latin typeface="Arial"/>
              <a:ea typeface="Arial"/>
              <a:cs typeface="Arial"/>
            </a:endParaRPr>
          </a:p>
        </p:txBody>
      </p:sp>
      <p:sp>
        <p:nvSpPr>
          <p:cNvPr id="18" name="TextBox 17"/>
          <p:cNvSpPr txBox="1"/>
          <p:nvPr/>
        </p:nvSpPr>
        <p:spPr>
          <a:xfrm>
            <a:off x="10766427" y="8774354"/>
            <a:ext cx="2071491" cy="461819"/>
          </a:xfrm>
          <a:prstGeom prst="rect">
            <a:avLst/>
          </a:prstGeom>
          <a:noFill/>
        </p:spPr>
        <p:txBody>
          <a:bodyPr wrap="none" rtlCol="0">
            <a:spAutoFit/>
          </a:bodyPr>
          <a:lstStyle/>
          <a:p>
            <a:pPr algn="ctr"/>
            <a:r>
              <a:rPr lang="en-US" sz="2401" spc="450" dirty="0" smtClean="0">
                <a:solidFill>
                  <a:schemeClr val="tx2"/>
                </a:solidFill>
                <a:latin typeface="Arial"/>
                <a:ea typeface="Arial"/>
                <a:cs typeface="Arial"/>
              </a:rPr>
              <a:t>LIVEABLE</a:t>
            </a:r>
            <a:endParaRPr lang="en-US" sz="3601" spc="450" dirty="0">
              <a:solidFill>
                <a:schemeClr val="tx2"/>
              </a:solidFill>
              <a:latin typeface="Arial"/>
              <a:ea typeface="Arial"/>
              <a:cs typeface="Arial"/>
            </a:endParaRPr>
          </a:p>
        </p:txBody>
      </p:sp>
      <p:sp>
        <p:nvSpPr>
          <p:cNvPr id="21" name="TextBox 20"/>
          <p:cNvSpPr txBox="1"/>
          <p:nvPr/>
        </p:nvSpPr>
        <p:spPr>
          <a:xfrm>
            <a:off x="14634997" y="8774354"/>
            <a:ext cx="2237572" cy="461819"/>
          </a:xfrm>
          <a:prstGeom prst="rect">
            <a:avLst/>
          </a:prstGeom>
          <a:noFill/>
        </p:spPr>
        <p:txBody>
          <a:bodyPr wrap="none" rtlCol="0">
            <a:spAutoFit/>
          </a:bodyPr>
          <a:lstStyle/>
          <a:p>
            <a:pPr algn="ctr"/>
            <a:r>
              <a:rPr lang="en-US" sz="2401" spc="450" dirty="0" smtClean="0">
                <a:solidFill>
                  <a:schemeClr val="tx2"/>
                </a:solidFill>
                <a:latin typeface="Arial"/>
                <a:ea typeface="Arial"/>
                <a:cs typeface="Arial"/>
              </a:rPr>
              <a:t>RESILIENT</a:t>
            </a:r>
            <a:endParaRPr lang="en-US" sz="3601" spc="450" dirty="0">
              <a:solidFill>
                <a:schemeClr val="tx2"/>
              </a:solidFill>
              <a:latin typeface="Arial"/>
              <a:ea typeface="Arial"/>
              <a:cs typeface="Arial"/>
            </a:endParaRPr>
          </a:p>
        </p:txBody>
      </p:sp>
      <p:sp>
        <p:nvSpPr>
          <p:cNvPr id="23" name="TextBox 22"/>
          <p:cNvSpPr txBox="1"/>
          <p:nvPr/>
        </p:nvSpPr>
        <p:spPr>
          <a:xfrm>
            <a:off x="10371823" y="11845031"/>
            <a:ext cx="2860700" cy="461819"/>
          </a:xfrm>
          <a:prstGeom prst="rect">
            <a:avLst/>
          </a:prstGeom>
          <a:noFill/>
        </p:spPr>
        <p:txBody>
          <a:bodyPr wrap="none" rtlCol="0">
            <a:spAutoFit/>
          </a:bodyPr>
          <a:lstStyle/>
          <a:p>
            <a:pPr algn="ctr"/>
            <a:r>
              <a:rPr lang="en-US" sz="2401" spc="450" dirty="0" smtClean="0">
                <a:solidFill>
                  <a:schemeClr val="tx2"/>
                </a:solidFill>
                <a:latin typeface="Arial"/>
                <a:ea typeface="Arial"/>
                <a:cs typeface="Arial"/>
              </a:rPr>
              <a:t>SUSTAINABLE</a:t>
            </a:r>
            <a:endParaRPr lang="en-US" sz="3601" spc="450" dirty="0">
              <a:solidFill>
                <a:schemeClr val="tx2"/>
              </a:solidFill>
              <a:latin typeface="Arial"/>
              <a:ea typeface="Arial"/>
              <a:cs typeface="Arial"/>
            </a:endParaRPr>
          </a:p>
        </p:txBody>
      </p:sp>
      <p:sp>
        <p:nvSpPr>
          <p:cNvPr id="25" name="TextBox 24"/>
          <p:cNvSpPr txBox="1"/>
          <p:nvPr/>
        </p:nvSpPr>
        <p:spPr>
          <a:xfrm>
            <a:off x="14392431" y="11845031"/>
            <a:ext cx="2722708" cy="461819"/>
          </a:xfrm>
          <a:prstGeom prst="rect">
            <a:avLst/>
          </a:prstGeom>
          <a:noFill/>
        </p:spPr>
        <p:txBody>
          <a:bodyPr wrap="none" rtlCol="0">
            <a:spAutoFit/>
          </a:bodyPr>
          <a:lstStyle/>
          <a:p>
            <a:pPr algn="ctr"/>
            <a:r>
              <a:rPr lang="en-US" sz="2401" spc="450" dirty="0" smtClean="0">
                <a:solidFill>
                  <a:schemeClr val="tx2"/>
                </a:solidFill>
                <a:latin typeface="Arial"/>
                <a:ea typeface="Arial"/>
                <a:cs typeface="Arial"/>
              </a:rPr>
              <a:t>PRODUCTIVE</a:t>
            </a:r>
            <a:endParaRPr lang="en-US" sz="3601" spc="450" dirty="0">
              <a:solidFill>
                <a:schemeClr val="tx2"/>
              </a:solidFill>
              <a:latin typeface="Arial"/>
              <a:ea typeface="Arial"/>
              <a:cs typeface="Arial"/>
            </a:endParaRPr>
          </a:p>
        </p:txBody>
      </p:sp>
      <p:pic>
        <p:nvPicPr>
          <p:cNvPr id="3" name="Picture Placeholder 2" descr="Green_wall2.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75" r="1875"/>
          <a:stretch>
            <a:fillRect/>
          </a:stretch>
        </p:blipFill>
        <p:spPr/>
      </p:pic>
      <p:sp>
        <p:nvSpPr>
          <p:cNvPr id="19" name="Shape 2525"/>
          <p:cNvSpPr/>
          <p:nvPr/>
        </p:nvSpPr>
        <p:spPr>
          <a:xfrm>
            <a:off x="11408147" y="7744113"/>
            <a:ext cx="829163" cy="829163"/>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000000"/>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29" name="Shape 2793"/>
          <p:cNvSpPr/>
          <p:nvPr/>
        </p:nvSpPr>
        <p:spPr>
          <a:xfrm>
            <a:off x="15299688" y="10667082"/>
            <a:ext cx="898631" cy="898631"/>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000000"/>
          </a:solidFill>
          <a:ln w="12700">
            <a:miter lim="400000"/>
          </a:ln>
        </p:spPr>
        <p:txBody>
          <a:bodyPr lIns="28575" tIns="28575" rIns="28575" bIns="28575" anchor="ctr"/>
          <a:lstStyle/>
          <a:p>
            <a:pPr defTabSz="34289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250"/>
          </a:p>
        </p:txBody>
      </p:sp>
      <p:sp>
        <p:nvSpPr>
          <p:cNvPr id="17" name="TextBox 16"/>
          <p:cNvSpPr txBox="1"/>
          <p:nvPr/>
        </p:nvSpPr>
        <p:spPr>
          <a:xfrm>
            <a:off x="10401973" y="4057725"/>
            <a:ext cx="6718951" cy="3030573"/>
          </a:xfrm>
          <a:prstGeom prst="rect">
            <a:avLst/>
          </a:prstGeom>
          <a:noFill/>
        </p:spPr>
        <p:txBody>
          <a:bodyPr wrap="square" rtlCol="0">
            <a:spAutoFit/>
          </a:bodyPr>
          <a:lstStyle/>
          <a:p>
            <a:pPr algn="ctr">
              <a:lnSpc>
                <a:spcPct val="120000"/>
              </a:lnSpc>
            </a:pPr>
            <a:r>
              <a:rPr lang="en-US" sz="3200" dirty="0">
                <a:solidFill>
                  <a:srgbClr val="000000"/>
                </a:solidFill>
                <a:latin typeface="Arial"/>
                <a:ea typeface="Arial"/>
                <a:cs typeface="Arial"/>
              </a:rPr>
              <a:t>As described in our vision for the CRCWSC, a water sensitive city can also be described as one that is resilient, </a:t>
            </a:r>
            <a:r>
              <a:rPr lang="en-US" sz="3200" dirty="0" err="1">
                <a:solidFill>
                  <a:srgbClr val="000000"/>
                </a:solidFill>
                <a:latin typeface="Arial"/>
                <a:ea typeface="Arial"/>
                <a:cs typeface="Arial"/>
              </a:rPr>
              <a:t>liveable</a:t>
            </a:r>
            <a:r>
              <a:rPr lang="en-US" sz="3200" dirty="0">
                <a:solidFill>
                  <a:srgbClr val="000000"/>
                </a:solidFill>
                <a:latin typeface="Arial"/>
                <a:ea typeface="Arial"/>
                <a:cs typeface="Arial"/>
              </a:rPr>
              <a:t>, productive, and </a:t>
            </a:r>
            <a:r>
              <a:rPr lang="en-US" sz="3200" dirty="0" smtClean="0">
                <a:solidFill>
                  <a:srgbClr val="000000"/>
                </a:solidFill>
                <a:latin typeface="Arial"/>
                <a:ea typeface="Arial"/>
                <a:cs typeface="Arial"/>
              </a:rPr>
              <a:t>sustainable</a:t>
            </a:r>
            <a:r>
              <a:rPr lang="en-US" sz="3200" dirty="0">
                <a:solidFill>
                  <a:srgbClr val="000000"/>
                </a:solidFill>
                <a:latin typeface="Arial"/>
                <a:ea typeface="Arial"/>
                <a:cs typeface="Arial"/>
              </a:rPr>
              <a:t>.</a:t>
            </a:r>
          </a:p>
        </p:txBody>
      </p:sp>
      <p:grpSp>
        <p:nvGrpSpPr>
          <p:cNvPr id="31" name="Group 30"/>
          <p:cNvGrpSpPr/>
          <p:nvPr/>
        </p:nvGrpSpPr>
        <p:grpSpPr>
          <a:xfrm>
            <a:off x="15237437" y="7854524"/>
            <a:ext cx="981040" cy="666367"/>
            <a:chOff x="4330350" y="12186372"/>
            <a:chExt cx="621122" cy="421894"/>
          </a:xfrm>
          <a:noFill/>
        </p:grpSpPr>
        <p:sp>
          <p:nvSpPr>
            <p:cNvPr id="32"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rgbClr val="000000"/>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rgbClr val="000000"/>
                </a:solidFill>
                <a:latin typeface="Arial"/>
              </a:endParaRPr>
            </a:p>
          </p:txBody>
        </p:sp>
        <p:sp>
          <p:nvSpPr>
            <p:cNvPr id="33"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rgbClr val="000000"/>
                </a:solidFill>
                <a:latin typeface="Arial"/>
              </a:endParaRPr>
            </a:p>
          </p:txBody>
        </p:sp>
        <p:sp>
          <p:nvSpPr>
            <p:cNvPr id="34"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rgbClr val="000000"/>
                </a:solidFill>
                <a:latin typeface="Arial"/>
              </a:endParaRPr>
            </a:p>
          </p:txBody>
        </p:sp>
      </p:grpSp>
      <p:grpSp>
        <p:nvGrpSpPr>
          <p:cNvPr id="35" name="Group 34"/>
          <p:cNvGrpSpPr/>
          <p:nvPr/>
        </p:nvGrpSpPr>
        <p:grpSpPr>
          <a:xfrm>
            <a:off x="11360801" y="10971110"/>
            <a:ext cx="981040" cy="666367"/>
            <a:chOff x="4330350" y="12186372"/>
            <a:chExt cx="621122" cy="421894"/>
          </a:xfrm>
          <a:noFill/>
        </p:grpSpPr>
        <p:sp>
          <p:nvSpPr>
            <p:cNvPr id="36"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rgbClr val="000000"/>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rgbClr val="000000"/>
                </a:solidFill>
                <a:latin typeface="Arial"/>
              </a:endParaRPr>
            </a:p>
          </p:txBody>
        </p:sp>
        <p:sp>
          <p:nvSpPr>
            <p:cNvPr id="37"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rgbClr val="000000"/>
                </a:solidFill>
                <a:latin typeface="Arial"/>
              </a:endParaRPr>
            </a:p>
          </p:txBody>
        </p:sp>
        <p:sp>
          <p:nvSpPr>
            <p:cNvPr id="38"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rgbClr val="000000"/>
                </a:solidFill>
                <a:latin typeface="Arial"/>
              </a:endParaRPr>
            </a:p>
          </p:txBody>
        </p:sp>
      </p:grpSp>
    </p:spTree>
    <p:extLst>
      <p:ext uri="{BB962C8B-B14F-4D97-AF65-F5344CB8AC3E}">
        <p14:creationId xmlns:p14="http://schemas.microsoft.com/office/powerpoint/2010/main" val="627944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468095" y="5213771"/>
            <a:ext cx="4956133" cy="4957423"/>
          </a:xfrm>
          <a:prstGeom prst="ellipse">
            <a:avLst/>
          </a:prstGeom>
          <a:solidFill>
            <a:srgbClr val="00677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rgbClr val="006772"/>
              </a:solidFill>
              <a:latin typeface="Arial"/>
            </a:endParaRPr>
          </a:p>
        </p:txBody>
      </p:sp>
      <p:sp>
        <p:nvSpPr>
          <p:cNvPr id="6" name="Oval 5"/>
          <p:cNvSpPr/>
          <p:nvPr/>
        </p:nvSpPr>
        <p:spPr>
          <a:xfrm>
            <a:off x="6664768" y="5213771"/>
            <a:ext cx="4956133" cy="4957423"/>
          </a:xfrm>
          <a:prstGeom prst="ellipse">
            <a:avLst/>
          </a:prstGeom>
          <a:solidFill>
            <a:srgbClr val="4097D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sp>
        <p:nvSpPr>
          <p:cNvPr id="7" name="Oval 6"/>
          <p:cNvSpPr/>
          <p:nvPr/>
        </p:nvSpPr>
        <p:spPr>
          <a:xfrm>
            <a:off x="10900794" y="5213771"/>
            <a:ext cx="4956133" cy="4957423"/>
          </a:xfrm>
          <a:prstGeom prst="ellipse">
            <a:avLst/>
          </a:prstGeom>
          <a:solidFill>
            <a:srgbClr val="4DAA5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sp>
        <p:nvSpPr>
          <p:cNvPr id="17" name="TextBox 16"/>
          <p:cNvSpPr txBox="1"/>
          <p:nvPr/>
        </p:nvSpPr>
        <p:spPr>
          <a:xfrm>
            <a:off x="4406175" y="2029746"/>
            <a:ext cx="9497387" cy="1107996"/>
          </a:xfrm>
          <a:prstGeom prst="rect">
            <a:avLst/>
          </a:prstGeom>
          <a:noFill/>
        </p:spPr>
        <p:txBody>
          <a:bodyPr wrap="none" rtlCol="0">
            <a:spAutoFit/>
          </a:bodyPr>
          <a:lstStyle/>
          <a:p>
            <a:pPr algn="ctr"/>
            <a:r>
              <a:rPr lang="en-US" sz="6600" b="1" dirty="0" smtClean="0">
                <a:solidFill>
                  <a:srgbClr val="000000"/>
                </a:solidFill>
                <a:latin typeface="Arial"/>
                <a:ea typeface="Arial"/>
                <a:cs typeface="Arial"/>
              </a:rPr>
              <a:t>Three important values</a:t>
            </a:r>
            <a:endParaRPr lang="en-US" sz="6600" b="1" dirty="0">
              <a:solidFill>
                <a:srgbClr val="000000"/>
              </a:solidFill>
              <a:latin typeface="Arial"/>
              <a:ea typeface="Arial"/>
              <a:cs typeface="Arial"/>
            </a:endParaRPr>
          </a:p>
        </p:txBody>
      </p:sp>
      <p:sp>
        <p:nvSpPr>
          <p:cNvPr id="19" name="TextBox 18"/>
          <p:cNvSpPr txBox="1"/>
          <p:nvPr/>
        </p:nvSpPr>
        <p:spPr>
          <a:xfrm>
            <a:off x="3650619" y="3506170"/>
            <a:ext cx="10996621" cy="1257780"/>
          </a:xfrm>
          <a:prstGeom prst="rect">
            <a:avLst/>
          </a:prstGeom>
          <a:noFill/>
        </p:spPr>
        <p:txBody>
          <a:bodyPr wrap="square" rtlCol="0">
            <a:spAutoFit/>
          </a:bodyPr>
          <a:lstStyle/>
          <a:p>
            <a:pPr algn="ctr">
              <a:lnSpc>
                <a:spcPct val="120000"/>
              </a:lnSpc>
            </a:pPr>
            <a:r>
              <a:rPr lang="en-US" sz="3200" dirty="0">
                <a:solidFill>
                  <a:srgbClr val="000000"/>
                </a:solidFill>
                <a:latin typeface="Arial"/>
                <a:ea typeface="Arial"/>
                <a:cs typeface="Arial"/>
              </a:rPr>
              <a:t>A water sensitive city of the future is a place where people want to live and work.</a:t>
            </a:r>
          </a:p>
        </p:txBody>
      </p:sp>
      <p:grpSp>
        <p:nvGrpSpPr>
          <p:cNvPr id="20" name="Group 19"/>
          <p:cNvGrpSpPr/>
          <p:nvPr/>
        </p:nvGrpSpPr>
        <p:grpSpPr>
          <a:xfrm>
            <a:off x="4441723" y="6357317"/>
            <a:ext cx="981040" cy="587697"/>
            <a:chOff x="1775548" y="1990598"/>
            <a:chExt cx="621122" cy="372086"/>
          </a:xfrm>
        </p:grpSpPr>
        <p:sp>
          <p:nvSpPr>
            <p:cNvPr id="21"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bg1"/>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sp>
          <p:nvSpPr>
            <p:cNvPr id="22"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tx2"/>
                </a:solidFill>
                <a:latin typeface="Arial"/>
              </a:endParaRPr>
            </a:p>
          </p:txBody>
        </p:sp>
      </p:grpSp>
      <p:sp>
        <p:nvSpPr>
          <p:cNvPr id="38" name="TextBox 37"/>
          <p:cNvSpPr txBox="1"/>
          <p:nvPr/>
        </p:nvSpPr>
        <p:spPr>
          <a:xfrm>
            <a:off x="3133565" y="8003335"/>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39" name="TextBox 38"/>
          <p:cNvSpPr txBox="1"/>
          <p:nvPr/>
        </p:nvSpPr>
        <p:spPr>
          <a:xfrm>
            <a:off x="3603625" y="7453996"/>
            <a:ext cx="2656485" cy="461819"/>
          </a:xfrm>
          <a:prstGeom prst="rect">
            <a:avLst/>
          </a:prstGeom>
          <a:noFill/>
        </p:spPr>
        <p:txBody>
          <a:bodyPr wrap="none" rtlCol="0">
            <a:spAutoFit/>
          </a:bodyPr>
          <a:lstStyle/>
          <a:p>
            <a:pPr algn="ctr"/>
            <a:r>
              <a:rPr lang="en-US" sz="2401" spc="600" dirty="0" smtClean="0">
                <a:solidFill>
                  <a:schemeClr val="bg1"/>
                </a:solidFill>
                <a:latin typeface="Arial"/>
                <a:ea typeface="Arial"/>
                <a:cs typeface="Arial"/>
              </a:rPr>
              <a:t>TITLE HERE</a:t>
            </a:r>
            <a:endParaRPr lang="en-US" sz="3601" spc="600" dirty="0">
              <a:solidFill>
                <a:schemeClr val="bg1"/>
              </a:solidFill>
              <a:latin typeface="Arial"/>
              <a:ea typeface="Arial"/>
              <a:cs typeface="Arial"/>
            </a:endParaRPr>
          </a:p>
        </p:txBody>
      </p:sp>
      <p:sp>
        <p:nvSpPr>
          <p:cNvPr id="40" name="TextBox 39"/>
          <p:cNvSpPr txBox="1"/>
          <p:nvPr/>
        </p:nvSpPr>
        <p:spPr>
          <a:xfrm>
            <a:off x="7364213" y="7981218"/>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41" name="TextBox 40"/>
          <p:cNvSpPr txBox="1"/>
          <p:nvPr/>
        </p:nvSpPr>
        <p:spPr>
          <a:xfrm>
            <a:off x="7920832" y="7431880"/>
            <a:ext cx="2483360" cy="461819"/>
          </a:xfrm>
          <a:prstGeom prst="rect">
            <a:avLst/>
          </a:prstGeom>
          <a:noFill/>
        </p:spPr>
        <p:txBody>
          <a:bodyPr wrap="none" rtlCol="0">
            <a:spAutoFit/>
          </a:bodyPr>
          <a:lstStyle/>
          <a:p>
            <a:pPr algn="ctr"/>
            <a:r>
              <a:rPr lang="en-US" sz="2401" spc="450" dirty="0" smtClean="0">
                <a:solidFill>
                  <a:schemeClr val="bg1"/>
                </a:solidFill>
                <a:latin typeface="Arial"/>
                <a:ea typeface="Arial"/>
                <a:cs typeface="Arial"/>
              </a:rPr>
              <a:t>TITLE HERE</a:t>
            </a:r>
            <a:endParaRPr lang="en-US" sz="3601" spc="450" dirty="0">
              <a:solidFill>
                <a:schemeClr val="bg1"/>
              </a:solidFill>
              <a:latin typeface="Arial"/>
              <a:ea typeface="Arial"/>
              <a:cs typeface="Arial"/>
            </a:endParaRPr>
          </a:p>
        </p:txBody>
      </p:sp>
      <p:grpSp>
        <p:nvGrpSpPr>
          <p:cNvPr id="34" name="Group 33"/>
          <p:cNvGrpSpPr/>
          <p:nvPr/>
        </p:nvGrpSpPr>
        <p:grpSpPr>
          <a:xfrm>
            <a:off x="12884679" y="6314114"/>
            <a:ext cx="981040" cy="666367"/>
            <a:chOff x="4330350" y="12186372"/>
            <a:chExt cx="621122" cy="421894"/>
          </a:xfrm>
          <a:noFill/>
        </p:grpSpPr>
        <p:sp>
          <p:nvSpPr>
            <p:cNvPr id="35"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chemeClr val="bg1"/>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sp>
          <p:nvSpPr>
            <p:cNvPr id="36"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tx2"/>
                </a:solidFill>
                <a:latin typeface="Arial"/>
              </a:endParaRPr>
            </a:p>
          </p:txBody>
        </p:sp>
        <p:sp>
          <p:nvSpPr>
            <p:cNvPr id="37"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grpSp>
      <p:sp>
        <p:nvSpPr>
          <p:cNvPr id="42" name="TextBox 41"/>
          <p:cNvSpPr txBox="1"/>
          <p:nvPr/>
        </p:nvSpPr>
        <p:spPr>
          <a:xfrm>
            <a:off x="11605537" y="7977531"/>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43" name="TextBox 42"/>
          <p:cNvSpPr txBox="1"/>
          <p:nvPr/>
        </p:nvSpPr>
        <p:spPr>
          <a:xfrm>
            <a:off x="12162156" y="7428192"/>
            <a:ext cx="2483360" cy="461819"/>
          </a:xfrm>
          <a:prstGeom prst="rect">
            <a:avLst/>
          </a:prstGeom>
          <a:noFill/>
        </p:spPr>
        <p:txBody>
          <a:bodyPr wrap="none" rtlCol="0">
            <a:spAutoFit/>
          </a:bodyPr>
          <a:lstStyle/>
          <a:p>
            <a:pPr algn="ctr"/>
            <a:r>
              <a:rPr lang="en-US" sz="2401" spc="450" dirty="0" smtClean="0">
                <a:solidFill>
                  <a:schemeClr val="bg1"/>
                </a:solidFill>
                <a:latin typeface="Arial"/>
                <a:ea typeface="Arial"/>
                <a:cs typeface="Arial"/>
              </a:rPr>
              <a:t>TITLE HERE</a:t>
            </a:r>
            <a:endParaRPr lang="en-US" sz="3601" spc="450" dirty="0">
              <a:solidFill>
                <a:schemeClr val="bg1"/>
              </a:solidFill>
              <a:latin typeface="Arial"/>
              <a:ea typeface="Arial"/>
              <a:cs typeface="Arial"/>
            </a:endParaRPr>
          </a:p>
        </p:txBody>
      </p:sp>
      <p:grpSp>
        <p:nvGrpSpPr>
          <p:cNvPr id="26" name="Group 25"/>
          <p:cNvGrpSpPr/>
          <p:nvPr/>
        </p:nvGrpSpPr>
        <p:grpSpPr>
          <a:xfrm>
            <a:off x="8659315" y="6243942"/>
            <a:ext cx="981040" cy="856098"/>
            <a:chOff x="6885153" y="7021098"/>
            <a:chExt cx="621122" cy="542018"/>
          </a:xfrm>
        </p:grpSpPr>
        <p:sp>
          <p:nvSpPr>
            <p:cNvPr id="27" name="Line 469"/>
            <p:cNvSpPr>
              <a:spLocks noChangeShapeType="1"/>
            </p:cNvSpPr>
            <p:nvPr/>
          </p:nvSpPr>
          <p:spPr bwMode="auto">
            <a:xfrm>
              <a:off x="6973050" y="7129503"/>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28" name="Line 470"/>
            <p:cNvSpPr>
              <a:spLocks noChangeShapeType="1"/>
            </p:cNvSpPr>
            <p:nvPr/>
          </p:nvSpPr>
          <p:spPr bwMode="auto">
            <a:xfrm>
              <a:off x="6973050" y="7229116"/>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29" name="Line 471"/>
            <p:cNvSpPr>
              <a:spLocks noChangeShapeType="1"/>
            </p:cNvSpPr>
            <p:nvPr/>
          </p:nvSpPr>
          <p:spPr bwMode="auto">
            <a:xfrm>
              <a:off x="6973050" y="7328731"/>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32"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bg1"/>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bg1"/>
                </a:solidFill>
                <a:latin typeface="Arial"/>
              </a:endParaRPr>
            </a:p>
          </p:txBody>
        </p:sp>
      </p:grpSp>
    </p:spTree>
    <p:extLst>
      <p:ext uri="{BB962C8B-B14F-4D97-AF65-F5344CB8AC3E}">
        <p14:creationId xmlns:p14="http://schemas.microsoft.com/office/powerpoint/2010/main" val="135044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468095" y="5213771"/>
            <a:ext cx="4956133" cy="4957423"/>
          </a:xfrm>
          <a:prstGeom prst="ellipse">
            <a:avLst/>
          </a:prstGeom>
          <a:solidFill>
            <a:srgbClr val="006772">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rgbClr val="006772"/>
              </a:solidFill>
              <a:latin typeface="Arial"/>
            </a:endParaRPr>
          </a:p>
        </p:txBody>
      </p:sp>
      <p:sp>
        <p:nvSpPr>
          <p:cNvPr id="10" name="Oval 9"/>
          <p:cNvSpPr/>
          <p:nvPr/>
        </p:nvSpPr>
        <p:spPr>
          <a:xfrm>
            <a:off x="6664768" y="5213771"/>
            <a:ext cx="4956133" cy="4957423"/>
          </a:xfrm>
          <a:prstGeom prst="ellipse">
            <a:avLst/>
          </a:prstGeom>
          <a:solidFill>
            <a:srgbClr val="4097D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sp>
        <p:nvSpPr>
          <p:cNvPr id="11" name="Oval 10"/>
          <p:cNvSpPr/>
          <p:nvPr/>
        </p:nvSpPr>
        <p:spPr>
          <a:xfrm>
            <a:off x="10900794" y="5213771"/>
            <a:ext cx="4956133" cy="4957423"/>
          </a:xfrm>
          <a:prstGeom prst="ellipse">
            <a:avLst/>
          </a:prstGeom>
          <a:solidFill>
            <a:srgbClr val="4DAA5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137168" tIns="68584" rIns="137168" bIns="68584" rtlCol="0" anchor="ctr"/>
          <a:lstStyle/>
          <a:p>
            <a:pPr algn="ctr"/>
            <a:endParaRPr lang="en-US" sz="4801" dirty="0">
              <a:solidFill>
                <a:schemeClr val="tx1"/>
              </a:solidFill>
              <a:latin typeface="Arial"/>
            </a:endParaRPr>
          </a:p>
        </p:txBody>
      </p:sp>
      <p:sp>
        <p:nvSpPr>
          <p:cNvPr id="12" name="TextBox 11"/>
          <p:cNvSpPr txBox="1"/>
          <p:nvPr/>
        </p:nvSpPr>
        <p:spPr>
          <a:xfrm>
            <a:off x="4406175" y="2029746"/>
            <a:ext cx="9497387" cy="1107996"/>
          </a:xfrm>
          <a:prstGeom prst="rect">
            <a:avLst/>
          </a:prstGeom>
          <a:noFill/>
        </p:spPr>
        <p:txBody>
          <a:bodyPr wrap="none" rtlCol="0">
            <a:spAutoFit/>
          </a:bodyPr>
          <a:lstStyle/>
          <a:p>
            <a:pPr algn="ctr"/>
            <a:r>
              <a:rPr lang="en-US" sz="6600" b="1" dirty="0" smtClean="0">
                <a:solidFill>
                  <a:srgbClr val="FFFFFF"/>
                </a:solidFill>
                <a:latin typeface="Arial"/>
                <a:ea typeface="Arial"/>
                <a:cs typeface="Arial"/>
              </a:rPr>
              <a:t>Three important values</a:t>
            </a:r>
            <a:endParaRPr lang="en-US" sz="6600" b="1" dirty="0">
              <a:solidFill>
                <a:srgbClr val="FFFFFF"/>
              </a:solidFill>
              <a:latin typeface="Arial"/>
              <a:ea typeface="Arial"/>
              <a:cs typeface="Arial"/>
            </a:endParaRPr>
          </a:p>
        </p:txBody>
      </p:sp>
      <p:sp>
        <p:nvSpPr>
          <p:cNvPr id="13" name="TextBox 12"/>
          <p:cNvSpPr txBox="1"/>
          <p:nvPr/>
        </p:nvSpPr>
        <p:spPr>
          <a:xfrm>
            <a:off x="3650619" y="3506170"/>
            <a:ext cx="10996621" cy="1257780"/>
          </a:xfrm>
          <a:prstGeom prst="rect">
            <a:avLst/>
          </a:prstGeom>
          <a:noFill/>
        </p:spPr>
        <p:txBody>
          <a:bodyPr wrap="square" rtlCol="0">
            <a:spAutoFit/>
          </a:bodyPr>
          <a:lstStyle/>
          <a:p>
            <a:pPr algn="ctr">
              <a:lnSpc>
                <a:spcPct val="120000"/>
              </a:lnSpc>
            </a:pPr>
            <a:r>
              <a:rPr lang="en-US" sz="3200" dirty="0">
                <a:solidFill>
                  <a:srgbClr val="FFFFFF"/>
                </a:solidFill>
                <a:latin typeface="Arial"/>
                <a:ea typeface="Arial"/>
                <a:cs typeface="Arial"/>
              </a:rPr>
              <a:t>A water sensitive city of the future is a place where people want to live and work.</a:t>
            </a:r>
          </a:p>
        </p:txBody>
      </p:sp>
      <p:grpSp>
        <p:nvGrpSpPr>
          <p:cNvPr id="14" name="Group 13"/>
          <p:cNvGrpSpPr/>
          <p:nvPr/>
        </p:nvGrpSpPr>
        <p:grpSpPr>
          <a:xfrm>
            <a:off x="4441723" y="6357317"/>
            <a:ext cx="981040" cy="587697"/>
            <a:chOff x="1775548" y="1990598"/>
            <a:chExt cx="621122" cy="372086"/>
          </a:xfrm>
        </p:grpSpPr>
        <p:sp>
          <p:nvSpPr>
            <p:cNvPr id="15" name="Freeform 226"/>
            <p:cNvSpPr>
              <a:spLocks noChangeArrowheads="1"/>
            </p:cNvSpPr>
            <p:nvPr/>
          </p:nvSpPr>
          <p:spPr bwMode="auto">
            <a:xfrm>
              <a:off x="1775548" y="1990598"/>
              <a:ext cx="621122" cy="372086"/>
            </a:xfrm>
            <a:custGeom>
              <a:avLst/>
              <a:gdLst>
                <a:gd name="T0" fmla="*/ 933 w 934"/>
                <a:gd name="T1" fmla="*/ 559 h 560"/>
                <a:gd name="T2" fmla="*/ 0 w 934"/>
                <a:gd name="T3" fmla="*/ 559 h 560"/>
                <a:gd name="T4" fmla="*/ 0 w 934"/>
                <a:gd name="T5" fmla="*/ 0 h 560"/>
                <a:gd name="T6" fmla="*/ 933 w 934"/>
                <a:gd name="T7" fmla="*/ 0 h 560"/>
                <a:gd name="T8" fmla="*/ 933 w 934"/>
                <a:gd name="T9" fmla="*/ 559 h 560"/>
              </a:gdLst>
              <a:ahLst/>
              <a:cxnLst>
                <a:cxn ang="0">
                  <a:pos x="T0" y="T1"/>
                </a:cxn>
                <a:cxn ang="0">
                  <a:pos x="T2" y="T3"/>
                </a:cxn>
                <a:cxn ang="0">
                  <a:pos x="T4" y="T5"/>
                </a:cxn>
                <a:cxn ang="0">
                  <a:pos x="T6" y="T7"/>
                </a:cxn>
                <a:cxn ang="0">
                  <a:pos x="T8" y="T9"/>
                </a:cxn>
              </a:cxnLst>
              <a:rect l="0" t="0" r="r" b="b"/>
              <a:pathLst>
                <a:path w="934" h="560">
                  <a:moveTo>
                    <a:pt x="933" y="559"/>
                  </a:moveTo>
                  <a:lnTo>
                    <a:pt x="0" y="559"/>
                  </a:lnTo>
                  <a:lnTo>
                    <a:pt x="0" y="0"/>
                  </a:lnTo>
                  <a:lnTo>
                    <a:pt x="933" y="0"/>
                  </a:lnTo>
                  <a:lnTo>
                    <a:pt x="933" y="559"/>
                  </a:lnTo>
                </a:path>
              </a:pathLst>
            </a:custGeom>
            <a:noFill/>
            <a:ln w="34290" cap="flat">
              <a:solidFill>
                <a:schemeClr val="bg1"/>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sp>
          <p:nvSpPr>
            <p:cNvPr id="16" name="Freeform 227"/>
            <p:cNvSpPr>
              <a:spLocks noChangeArrowheads="1"/>
            </p:cNvSpPr>
            <p:nvPr/>
          </p:nvSpPr>
          <p:spPr bwMode="auto">
            <a:xfrm>
              <a:off x="1775548" y="1990598"/>
              <a:ext cx="621122" cy="199228"/>
            </a:xfrm>
            <a:custGeom>
              <a:avLst/>
              <a:gdLst>
                <a:gd name="T0" fmla="*/ 0 w 934"/>
                <a:gd name="T1" fmla="*/ 0 h 299"/>
                <a:gd name="T2" fmla="*/ 463 w 934"/>
                <a:gd name="T3" fmla="*/ 298 h 299"/>
                <a:gd name="T4" fmla="*/ 933 w 934"/>
                <a:gd name="T5" fmla="*/ 0 h 299"/>
              </a:gdLst>
              <a:ahLst/>
              <a:cxnLst>
                <a:cxn ang="0">
                  <a:pos x="T0" y="T1"/>
                </a:cxn>
                <a:cxn ang="0">
                  <a:pos x="T2" y="T3"/>
                </a:cxn>
                <a:cxn ang="0">
                  <a:pos x="T4" y="T5"/>
                </a:cxn>
              </a:cxnLst>
              <a:rect l="0" t="0" r="r" b="b"/>
              <a:pathLst>
                <a:path w="934" h="299">
                  <a:moveTo>
                    <a:pt x="0" y="0"/>
                  </a:moveTo>
                  <a:lnTo>
                    <a:pt x="463" y="298"/>
                  </a:lnTo>
                  <a:lnTo>
                    <a:pt x="933" y="0"/>
                  </a:lnTo>
                </a:path>
              </a:pathLst>
            </a:custGeom>
            <a:noFill/>
            <a:ln w="34290" cap="flat">
              <a:solidFill>
                <a:schemeClr val="bg1"/>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tx2"/>
                </a:solidFill>
                <a:latin typeface="Arial"/>
              </a:endParaRPr>
            </a:p>
          </p:txBody>
        </p:sp>
      </p:grpSp>
      <p:sp>
        <p:nvSpPr>
          <p:cNvPr id="17" name="TextBox 16"/>
          <p:cNvSpPr txBox="1"/>
          <p:nvPr/>
        </p:nvSpPr>
        <p:spPr>
          <a:xfrm>
            <a:off x="3133565" y="8003335"/>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18" name="TextBox 17"/>
          <p:cNvSpPr txBox="1"/>
          <p:nvPr/>
        </p:nvSpPr>
        <p:spPr>
          <a:xfrm>
            <a:off x="3603625" y="7453996"/>
            <a:ext cx="2656485" cy="461819"/>
          </a:xfrm>
          <a:prstGeom prst="rect">
            <a:avLst/>
          </a:prstGeom>
          <a:noFill/>
        </p:spPr>
        <p:txBody>
          <a:bodyPr wrap="none" rtlCol="0">
            <a:spAutoFit/>
          </a:bodyPr>
          <a:lstStyle/>
          <a:p>
            <a:pPr algn="ctr"/>
            <a:r>
              <a:rPr lang="en-US" sz="2401" spc="600" dirty="0" smtClean="0">
                <a:solidFill>
                  <a:schemeClr val="bg1"/>
                </a:solidFill>
                <a:latin typeface="Arial"/>
                <a:ea typeface="Arial"/>
                <a:cs typeface="Arial"/>
              </a:rPr>
              <a:t>TITLE HERE</a:t>
            </a:r>
            <a:endParaRPr lang="en-US" sz="3601" spc="600" dirty="0">
              <a:solidFill>
                <a:schemeClr val="bg1"/>
              </a:solidFill>
              <a:latin typeface="Arial"/>
              <a:ea typeface="Arial"/>
              <a:cs typeface="Arial"/>
            </a:endParaRPr>
          </a:p>
        </p:txBody>
      </p:sp>
      <p:sp>
        <p:nvSpPr>
          <p:cNvPr id="19" name="TextBox 18"/>
          <p:cNvSpPr txBox="1"/>
          <p:nvPr/>
        </p:nvSpPr>
        <p:spPr>
          <a:xfrm>
            <a:off x="7364213" y="7981218"/>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20" name="TextBox 19"/>
          <p:cNvSpPr txBox="1"/>
          <p:nvPr/>
        </p:nvSpPr>
        <p:spPr>
          <a:xfrm>
            <a:off x="7920832" y="7431880"/>
            <a:ext cx="2483360" cy="461819"/>
          </a:xfrm>
          <a:prstGeom prst="rect">
            <a:avLst/>
          </a:prstGeom>
          <a:noFill/>
        </p:spPr>
        <p:txBody>
          <a:bodyPr wrap="none" rtlCol="0">
            <a:spAutoFit/>
          </a:bodyPr>
          <a:lstStyle/>
          <a:p>
            <a:pPr algn="ctr"/>
            <a:r>
              <a:rPr lang="en-US" sz="2401" spc="450" dirty="0" smtClean="0">
                <a:solidFill>
                  <a:schemeClr val="bg1"/>
                </a:solidFill>
                <a:latin typeface="Arial"/>
                <a:ea typeface="Arial"/>
                <a:cs typeface="Arial"/>
              </a:rPr>
              <a:t>TITLE HERE</a:t>
            </a:r>
            <a:endParaRPr lang="en-US" sz="3601" spc="450" dirty="0">
              <a:solidFill>
                <a:schemeClr val="bg1"/>
              </a:solidFill>
              <a:latin typeface="Arial"/>
              <a:ea typeface="Arial"/>
              <a:cs typeface="Arial"/>
            </a:endParaRPr>
          </a:p>
        </p:txBody>
      </p:sp>
      <p:grpSp>
        <p:nvGrpSpPr>
          <p:cNvPr id="21" name="Group 20"/>
          <p:cNvGrpSpPr/>
          <p:nvPr/>
        </p:nvGrpSpPr>
        <p:grpSpPr>
          <a:xfrm>
            <a:off x="12884679" y="6314114"/>
            <a:ext cx="981040" cy="666367"/>
            <a:chOff x="4330350" y="12186372"/>
            <a:chExt cx="621122" cy="421894"/>
          </a:xfrm>
          <a:noFill/>
        </p:grpSpPr>
        <p:sp>
          <p:nvSpPr>
            <p:cNvPr id="22" name="Freeform 631"/>
            <p:cNvSpPr>
              <a:spLocks noChangeArrowheads="1"/>
            </p:cNvSpPr>
            <p:nvPr/>
          </p:nvSpPr>
          <p:spPr bwMode="auto">
            <a:xfrm>
              <a:off x="4330350" y="12186372"/>
              <a:ext cx="621122" cy="421894"/>
            </a:xfrm>
            <a:custGeom>
              <a:avLst/>
              <a:gdLst>
                <a:gd name="T0" fmla="*/ 934 w 935"/>
                <a:gd name="T1" fmla="*/ 0 h 635"/>
                <a:gd name="T2" fmla="*/ 0 w 935"/>
                <a:gd name="T3" fmla="*/ 0 h 635"/>
                <a:gd name="T4" fmla="*/ 0 w 935"/>
                <a:gd name="T5" fmla="*/ 634 h 635"/>
                <a:gd name="T6" fmla="*/ 934 w 935"/>
                <a:gd name="T7" fmla="*/ 634 h 635"/>
                <a:gd name="T8" fmla="*/ 934 w 935"/>
                <a:gd name="T9" fmla="*/ 0 h 635"/>
              </a:gdLst>
              <a:ahLst/>
              <a:cxnLst>
                <a:cxn ang="0">
                  <a:pos x="T0" y="T1"/>
                </a:cxn>
                <a:cxn ang="0">
                  <a:pos x="T2" y="T3"/>
                </a:cxn>
                <a:cxn ang="0">
                  <a:pos x="T4" y="T5"/>
                </a:cxn>
                <a:cxn ang="0">
                  <a:pos x="T6" y="T7"/>
                </a:cxn>
                <a:cxn ang="0">
                  <a:pos x="T8" y="T9"/>
                </a:cxn>
              </a:cxnLst>
              <a:rect l="0" t="0" r="r" b="b"/>
              <a:pathLst>
                <a:path w="935" h="635">
                  <a:moveTo>
                    <a:pt x="934" y="0"/>
                  </a:moveTo>
                  <a:lnTo>
                    <a:pt x="0" y="0"/>
                  </a:lnTo>
                  <a:lnTo>
                    <a:pt x="0" y="634"/>
                  </a:lnTo>
                  <a:lnTo>
                    <a:pt x="934" y="634"/>
                  </a:lnTo>
                  <a:lnTo>
                    <a:pt x="934" y="0"/>
                  </a:lnTo>
                </a:path>
              </a:pathLst>
            </a:custGeom>
            <a:grpFill/>
            <a:ln w="34290" cap="flat">
              <a:solidFill>
                <a:schemeClr val="bg1"/>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sp>
          <p:nvSpPr>
            <p:cNvPr id="23" name="Freeform 632"/>
            <p:cNvSpPr>
              <a:spLocks noChangeArrowheads="1"/>
            </p:cNvSpPr>
            <p:nvPr/>
          </p:nvSpPr>
          <p:spPr bwMode="auto">
            <a:xfrm>
              <a:off x="4330350" y="12347511"/>
              <a:ext cx="621122" cy="222666"/>
            </a:xfrm>
            <a:custGeom>
              <a:avLst/>
              <a:gdLst>
                <a:gd name="T0" fmla="*/ 0 w 935"/>
                <a:gd name="T1" fmla="*/ 306 h 337"/>
                <a:gd name="T2" fmla="*/ 344 w 935"/>
                <a:gd name="T3" fmla="*/ 0 h 337"/>
                <a:gd name="T4" fmla="*/ 523 w 935"/>
                <a:gd name="T5" fmla="*/ 179 h 337"/>
                <a:gd name="T6" fmla="*/ 613 w 935"/>
                <a:gd name="T7" fmla="*/ 59 h 337"/>
                <a:gd name="T8" fmla="*/ 934 w 935"/>
                <a:gd name="T9" fmla="*/ 336 h 337"/>
              </a:gdLst>
              <a:ahLst/>
              <a:cxnLst>
                <a:cxn ang="0">
                  <a:pos x="T0" y="T1"/>
                </a:cxn>
                <a:cxn ang="0">
                  <a:pos x="T2" y="T3"/>
                </a:cxn>
                <a:cxn ang="0">
                  <a:pos x="T4" y="T5"/>
                </a:cxn>
                <a:cxn ang="0">
                  <a:pos x="T6" y="T7"/>
                </a:cxn>
                <a:cxn ang="0">
                  <a:pos x="T8" y="T9"/>
                </a:cxn>
              </a:cxnLst>
              <a:rect l="0" t="0" r="r" b="b"/>
              <a:pathLst>
                <a:path w="935" h="337">
                  <a:moveTo>
                    <a:pt x="0" y="306"/>
                  </a:moveTo>
                  <a:lnTo>
                    <a:pt x="344" y="0"/>
                  </a:lnTo>
                  <a:lnTo>
                    <a:pt x="523" y="179"/>
                  </a:lnTo>
                  <a:lnTo>
                    <a:pt x="613" y="59"/>
                  </a:lnTo>
                  <a:lnTo>
                    <a:pt x="934" y="336"/>
                  </a:lnTo>
                </a:path>
              </a:pathLst>
            </a:custGeom>
            <a:grpFill/>
            <a:ln w="34290" cap="flat">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tx2"/>
                </a:solidFill>
                <a:latin typeface="Arial"/>
              </a:endParaRPr>
            </a:p>
          </p:txBody>
        </p:sp>
        <p:sp>
          <p:nvSpPr>
            <p:cNvPr id="24" name="Freeform 633"/>
            <p:cNvSpPr>
              <a:spLocks noChangeArrowheads="1"/>
            </p:cNvSpPr>
            <p:nvPr/>
          </p:nvSpPr>
          <p:spPr bwMode="auto">
            <a:xfrm>
              <a:off x="4775684" y="12247900"/>
              <a:ext cx="105473" cy="99613"/>
            </a:xfrm>
            <a:custGeom>
              <a:avLst/>
              <a:gdLst>
                <a:gd name="T0" fmla="*/ 157 w 158"/>
                <a:gd name="T1" fmla="*/ 75 h 151"/>
                <a:gd name="T2" fmla="*/ 157 w 158"/>
                <a:gd name="T3" fmla="*/ 75 h 151"/>
                <a:gd name="T4" fmla="*/ 75 w 158"/>
                <a:gd name="T5" fmla="*/ 150 h 151"/>
                <a:gd name="T6" fmla="*/ 0 w 158"/>
                <a:gd name="T7" fmla="*/ 75 h 151"/>
                <a:gd name="T8" fmla="*/ 75 w 158"/>
                <a:gd name="T9" fmla="*/ 0 h 151"/>
                <a:gd name="T10" fmla="*/ 157 w 158"/>
                <a:gd name="T11" fmla="*/ 75 h 151"/>
              </a:gdLst>
              <a:ahLst/>
              <a:cxnLst>
                <a:cxn ang="0">
                  <a:pos x="T0" y="T1"/>
                </a:cxn>
                <a:cxn ang="0">
                  <a:pos x="T2" y="T3"/>
                </a:cxn>
                <a:cxn ang="0">
                  <a:pos x="T4" y="T5"/>
                </a:cxn>
                <a:cxn ang="0">
                  <a:pos x="T6" y="T7"/>
                </a:cxn>
                <a:cxn ang="0">
                  <a:pos x="T8" y="T9"/>
                </a:cxn>
                <a:cxn ang="0">
                  <a:pos x="T10" y="T11"/>
                </a:cxn>
              </a:cxnLst>
              <a:rect l="0" t="0" r="r" b="b"/>
              <a:pathLst>
                <a:path w="158" h="151">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grpFill/>
            <a:ln w="34290" cap="flat">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tx2"/>
                </a:solidFill>
                <a:latin typeface="Arial"/>
              </a:endParaRPr>
            </a:p>
          </p:txBody>
        </p:sp>
      </p:grpSp>
      <p:sp>
        <p:nvSpPr>
          <p:cNvPr id="25" name="TextBox 24"/>
          <p:cNvSpPr txBox="1"/>
          <p:nvPr/>
        </p:nvSpPr>
        <p:spPr>
          <a:xfrm>
            <a:off x="11605537" y="7977531"/>
            <a:ext cx="3598041" cy="1299843"/>
          </a:xfrm>
          <a:prstGeom prst="rect">
            <a:avLst/>
          </a:prstGeom>
          <a:noFill/>
        </p:spPr>
        <p:txBody>
          <a:bodyPr wrap="square" rtlCol="0">
            <a:spAutoFit/>
          </a:bodyPr>
          <a:lstStyle/>
          <a:p>
            <a:pPr algn="ctr">
              <a:lnSpc>
                <a:spcPct val="120000"/>
              </a:lnSpc>
            </a:pPr>
            <a:r>
              <a:rPr lang="en-US" sz="2200" dirty="0">
                <a:solidFill>
                  <a:schemeClr val="bg1"/>
                </a:solidFill>
                <a:latin typeface="Arial"/>
                <a:ea typeface="Arial"/>
                <a:cs typeface="Arial"/>
              </a:rPr>
              <a:t>Read more about the three pillars of a water sensitive city in blueprint2013.</a:t>
            </a:r>
          </a:p>
        </p:txBody>
      </p:sp>
      <p:sp>
        <p:nvSpPr>
          <p:cNvPr id="26" name="TextBox 25"/>
          <p:cNvSpPr txBox="1"/>
          <p:nvPr/>
        </p:nvSpPr>
        <p:spPr>
          <a:xfrm>
            <a:off x="12162156" y="7428192"/>
            <a:ext cx="2483360" cy="461819"/>
          </a:xfrm>
          <a:prstGeom prst="rect">
            <a:avLst/>
          </a:prstGeom>
          <a:noFill/>
        </p:spPr>
        <p:txBody>
          <a:bodyPr wrap="none" rtlCol="0">
            <a:spAutoFit/>
          </a:bodyPr>
          <a:lstStyle/>
          <a:p>
            <a:pPr algn="ctr"/>
            <a:r>
              <a:rPr lang="en-US" sz="2401" spc="450" dirty="0" smtClean="0">
                <a:solidFill>
                  <a:schemeClr val="bg1"/>
                </a:solidFill>
                <a:latin typeface="Arial"/>
                <a:ea typeface="Arial"/>
                <a:cs typeface="Arial"/>
              </a:rPr>
              <a:t>TITLE HERE</a:t>
            </a:r>
            <a:endParaRPr lang="en-US" sz="3601" spc="450" dirty="0">
              <a:solidFill>
                <a:schemeClr val="bg1"/>
              </a:solidFill>
              <a:latin typeface="Arial"/>
              <a:ea typeface="Arial"/>
              <a:cs typeface="Arial"/>
            </a:endParaRPr>
          </a:p>
        </p:txBody>
      </p:sp>
      <p:grpSp>
        <p:nvGrpSpPr>
          <p:cNvPr id="27" name="Group 26"/>
          <p:cNvGrpSpPr/>
          <p:nvPr/>
        </p:nvGrpSpPr>
        <p:grpSpPr>
          <a:xfrm>
            <a:off x="8659315" y="6243942"/>
            <a:ext cx="981040" cy="856098"/>
            <a:chOff x="6885153" y="7021098"/>
            <a:chExt cx="621122" cy="542018"/>
          </a:xfrm>
        </p:grpSpPr>
        <p:sp>
          <p:nvSpPr>
            <p:cNvPr id="28" name="Line 469"/>
            <p:cNvSpPr>
              <a:spLocks noChangeShapeType="1"/>
            </p:cNvSpPr>
            <p:nvPr/>
          </p:nvSpPr>
          <p:spPr bwMode="auto">
            <a:xfrm>
              <a:off x="6973050" y="7129503"/>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29" name="Line 470"/>
            <p:cNvSpPr>
              <a:spLocks noChangeShapeType="1"/>
            </p:cNvSpPr>
            <p:nvPr/>
          </p:nvSpPr>
          <p:spPr bwMode="auto">
            <a:xfrm>
              <a:off x="6973050" y="7229116"/>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30" name="Line 471"/>
            <p:cNvSpPr>
              <a:spLocks noChangeShapeType="1"/>
            </p:cNvSpPr>
            <p:nvPr/>
          </p:nvSpPr>
          <p:spPr bwMode="auto">
            <a:xfrm>
              <a:off x="6973050" y="7328731"/>
              <a:ext cx="442403" cy="2929"/>
            </a:xfrm>
            <a:prstGeom prst="line">
              <a:avLst/>
            </a:prstGeom>
            <a:noFill/>
            <a:ln w="34290" cap="flat">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sz="2701" dirty="0">
                <a:solidFill>
                  <a:schemeClr val="bg1"/>
                </a:solidFill>
                <a:latin typeface="Arial"/>
              </a:endParaRPr>
            </a:p>
          </p:txBody>
        </p:sp>
        <p:sp>
          <p:nvSpPr>
            <p:cNvPr id="31" name="Freeform 472"/>
            <p:cNvSpPr>
              <a:spLocks noChangeArrowheads="1"/>
            </p:cNvSpPr>
            <p:nvPr/>
          </p:nvSpPr>
          <p:spPr bwMode="auto">
            <a:xfrm>
              <a:off x="6885153" y="7021098"/>
              <a:ext cx="621122" cy="542018"/>
            </a:xfrm>
            <a:custGeom>
              <a:avLst/>
              <a:gdLst>
                <a:gd name="T0" fmla="*/ 463 w 934"/>
                <a:gd name="T1" fmla="*/ 634 h 814"/>
                <a:gd name="T2" fmla="*/ 933 w 934"/>
                <a:gd name="T3" fmla="*/ 634 h 814"/>
                <a:gd name="T4" fmla="*/ 933 w 934"/>
                <a:gd name="T5" fmla="*/ 0 h 814"/>
                <a:gd name="T6" fmla="*/ 0 w 934"/>
                <a:gd name="T7" fmla="*/ 0 h 814"/>
                <a:gd name="T8" fmla="*/ 0 w 934"/>
                <a:gd name="T9" fmla="*/ 634 h 814"/>
                <a:gd name="T10" fmla="*/ 254 w 934"/>
                <a:gd name="T11" fmla="*/ 634 h 814"/>
                <a:gd name="T12" fmla="*/ 254 w 934"/>
                <a:gd name="T13" fmla="*/ 813 h 814"/>
                <a:gd name="T14" fmla="*/ 463 w 934"/>
                <a:gd name="T15" fmla="*/ 63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814">
                  <a:moveTo>
                    <a:pt x="463" y="634"/>
                  </a:moveTo>
                  <a:lnTo>
                    <a:pt x="933" y="634"/>
                  </a:lnTo>
                  <a:lnTo>
                    <a:pt x="933" y="0"/>
                  </a:lnTo>
                  <a:lnTo>
                    <a:pt x="0" y="0"/>
                  </a:lnTo>
                  <a:lnTo>
                    <a:pt x="0" y="634"/>
                  </a:lnTo>
                  <a:lnTo>
                    <a:pt x="254" y="634"/>
                  </a:lnTo>
                  <a:lnTo>
                    <a:pt x="254" y="813"/>
                  </a:lnTo>
                  <a:lnTo>
                    <a:pt x="463" y="634"/>
                  </a:lnTo>
                </a:path>
              </a:pathLst>
            </a:custGeom>
            <a:noFill/>
            <a:ln w="34290" cap="flat">
              <a:solidFill>
                <a:schemeClr val="bg1"/>
              </a:solidFill>
              <a:bevel/>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701" dirty="0">
                <a:solidFill>
                  <a:schemeClr val="bg1"/>
                </a:solidFill>
                <a:latin typeface="Arial"/>
              </a:endParaRPr>
            </a:p>
          </p:txBody>
        </p:sp>
      </p:grpSp>
    </p:spTree>
    <p:extLst>
      <p:ext uri="{BB962C8B-B14F-4D97-AF65-F5344CB8AC3E}">
        <p14:creationId xmlns:p14="http://schemas.microsoft.com/office/powerpoint/2010/main" val="4208662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RCWSC White BG">
  <a:themeElements>
    <a:clrScheme name="CRCWSC_2017_FINALTHEMECOLOURS">
      <a:dk1>
        <a:srgbClr val="000000"/>
      </a:dk1>
      <a:lt1>
        <a:srgbClr val="FFFFFF"/>
      </a:lt1>
      <a:dk2>
        <a:srgbClr val="000000"/>
      </a:dk2>
      <a:lt2>
        <a:srgbClr val="FFFFFF"/>
      </a:lt2>
      <a:accent1>
        <a:srgbClr val="006772"/>
      </a:accent1>
      <a:accent2>
        <a:srgbClr val="3F5799"/>
      </a:accent2>
      <a:accent3>
        <a:srgbClr val="9ECD5E"/>
      </a:accent3>
      <a:accent4>
        <a:srgbClr val="4097DB"/>
      </a:accent4>
      <a:accent5>
        <a:srgbClr val="F6A04D"/>
      </a:accent5>
      <a:accent6>
        <a:srgbClr val="F04945"/>
      </a:accent6>
      <a:hlink>
        <a:srgbClr val="4097DB"/>
      </a:hlink>
      <a:folHlink>
        <a:srgbClr val="4097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CWSC Black BG">
  <a:themeElements>
    <a:clrScheme name="CRCWSC2017_PP_Template_COLOURGUIDE">
      <a:dk1>
        <a:sysClr val="windowText" lastClr="000000"/>
      </a:dk1>
      <a:lt1>
        <a:sysClr val="window" lastClr="FFFFFF"/>
      </a:lt1>
      <a:dk2>
        <a:srgbClr val="FFFFFF"/>
      </a:dk2>
      <a:lt2>
        <a:srgbClr val="F0F0F0"/>
      </a:lt2>
      <a:accent1>
        <a:srgbClr val="006772"/>
      </a:accent1>
      <a:accent2>
        <a:srgbClr val="3F5799"/>
      </a:accent2>
      <a:accent3>
        <a:srgbClr val="9ECD5E"/>
      </a:accent3>
      <a:accent4>
        <a:srgbClr val="4097DB"/>
      </a:accent4>
      <a:accent5>
        <a:srgbClr val="F6A04D"/>
      </a:accent5>
      <a:accent6>
        <a:srgbClr val="F04945"/>
      </a:accent6>
      <a:hlink>
        <a:srgbClr val="4097DB"/>
      </a:hlink>
      <a:folHlink>
        <a:srgbClr val="4097D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39882</TotalTime>
  <Words>2158</Words>
  <Application>Microsoft Office PowerPoint</Application>
  <PresentationFormat>Custom</PresentationFormat>
  <Paragraphs>287</Paragraphs>
  <Slides>44</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Arial Black</vt:lpstr>
      <vt:lpstr>Calibri</vt:lpstr>
      <vt:lpstr>Calibri Light</vt:lpstr>
      <vt:lpstr>Gill Sans</vt:lpstr>
      <vt:lpstr>Rajdhani</vt:lpstr>
      <vt:lpstr>CRCWSC White BG</vt:lpstr>
      <vt:lpstr>CRCWSC Black BG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Louis Twelve Design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Verzus PowerPoint Template</dc:title>
  <dc:subject/>
  <dc:creator>Louis Twelve</dc:creator>
  <cp:keywords/>
  <dc:description/>
  <cp:lastModifiedBy>Ebony Henderson</cp:lastModifiedBy>
  <cp:revision>6689</cp:revision>
  <dcterms:created xsi:type="dcterms:W3CDTF">2014-11-12T21:47:38Z</dcterms:created>
  <dcterms:modified xsi:type="dcterms:W3CDTF">2016-11-16T23:00:59Z</dcterms:modified>
  <cp:category/>
</cp:coreProperties>
</file>